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7" d="100"/>
          <a:sy n="37" d="100"/>
        </p:scale>
        <p:origin x="8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C61B0-C8AA-071B-1DE0-D9779074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12EFEE-43CD-B0D3-5E9B-997C4B45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73C12-D8BC-0E07-9230-AC202164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DCD0D-8EB4-235C-FA2D-355DAA3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0FD39-23EB-01F0-51C1-C7B4D9B6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093D0-63CE-D4D7-EFB6-93B9248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DF9261-0CB0-1AC8-9A96-7A65E2E1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D5C1D-79C7-7E69-A1B4-7681DCA8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5E1E7-1B68-FBFA-B0A7-2DC0C5A9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532B1-40BD-6036-1E2D-0E5E73C7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7B9309-74AB-0D5F-E23D-7807C2457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E6E68-83EA-9265-31EC-CCD7E196D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7A682-491B-F808-9FB0-9EA4B41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B3D8-2627-CAFC-552A-BAFD59CA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118FBF-C000-11E2-2255-18C48F1B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5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77750-7C0C-B293-E740-C93C0767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8A591-30B4-8737-1099-8A4B3261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41995-B726-CD6A-CE62-EBB3B749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4C384-CF47-419D-3415-3F441BD0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18F67-C675-BA67-5069-C3C4F15C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5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1BEBC-2F5B-7126-D0ED-E24840F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9D0B9D-992D-5160-AEDC-9E5182E5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69B9D0-1F2F-26EB-E6C7-7D8E93B5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45057-56AE-43AA-F3D5-6AD0BA4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A1CB8-E9A6-6C85-951C-2677A4FC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5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2CF58-08C2-411A-E720-CEB67F1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E0EC0-BE88-A581-6CAC-40D3D810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653CA9-8530-ECB8-7E62-101B871F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6333B2-F821-E9DF-BF6E-3BF2810D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151597-668E-75DB-0103-A4F7EF7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C885CC-487C-FAA9-527B-339B3B9E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39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8206A-55D6-1DDE-B1E9-47C22B4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83E47-7938-409E-0E3A-B28D09C7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CB2C6F-5E1E-83BB-492D-2223EF97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56C954-C9BA-828C-947A-54CC0438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DE3A2E-E844-1A11-DEA8-03A65D05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B0757D-7D1A-AA73-6D64-77557D0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C0D2CB-756B-8EB3-D37C-25904BAA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12593-C443-0490-5E7D-2EC49434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8CF3D-E776-7353-A07F-AC6D60E3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9F0B59-1C18-DC52-7709-8DF10B11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2142C0-2225-1F9E-4C9D-8E1F62F5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8AE358-5F7C-882D-D24A-3DCAC8E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6958DB-4785-E473-2C95-061D93EC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35338-657E-6808-3920-7979BE0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7AB253-91CF-52AF-68D6-C653C60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A8FA3-6EF5-BE4C-2F62-3628766D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3D958-C450-351E-C807-D08F27D5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40D5BD-89FE-6DD1-FC38-0340ABF9D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712F1-652D-32B9-8F3A-AB03C7CE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960E31-4CAF-5E7E-4D4C-58AED3E6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4F92A7-7CF2-B7EE-7C24-60886840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A3A11-3A57-7411-66EE-7A63969A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B4C5C2-B890-CAC8-413C-298CC4004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C81BA-591A-3A48-64C3-26FC2A95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91441-92CE-53C2-0C55-E8BF8A0B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D4FE31-61C9-840C-C5EE-CA6020B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A7B02-B73D-2B40-07EB-B8E7127D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B5FADF-2021-AC89-97E0-41A3BC90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01679-CA1D-BFA9-4B6D-16C8A670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76360-0035-C10D-3482-3C6396A6E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EB836-1CF0-41F6-9C8B-52C4F4D5CA1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005E22-1732-E37C-046D-E7A923638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4379E-6B4B-4A0A-E8CB-5329E196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088C5-164D-47AC-8948-9B94E984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BEC02A92-473E-32AC-35D3-83A8E91CE665}"/>
              </a:ext>
            </a:extLst>
          </p:cNvPr>
          <p:cNvGrpSpPr/>
          <p:nvPr/>
        </p:nvGrpSpPr>
        <p:grpSpPr>
          <a:xfrm>
            <a:off x="487440" y="250385"/>
            <a:ext cx="10929001" cy="2639780"/>
            <a:chOff x="535136" y="1102179"/>
            <a:chExt cx="10929001" cy="263978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06687B8-A719-4CFB-250B-C9AAF80B8ACD}"/>
                </a:ext>
              </a:extLst>
            </p:cNvPr>
            <p:cNvSpPr/>
            <p:nvPr/>
          </p:nvSpPr>
          <p:spPr>
            <a:xfrm>
              <a:off x="535136" y="1102179"/>
              <a:ext cx="1776019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Load Data</a:t>
              </a:r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782C8BC-AF4B-A89D-B8B0-4E09026028D7}"/>
                </a:ext>
              </a:extLst>
            </p:cNvPr>
            <p:cNvSpPr/>
            <p:nvPr/>
          </p:nvSpPr>
          <p:spPr>
            <a:xfrm>
              <a:off x="3482000" y="1102180"/>
              <a:ext cx="1932215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Preprocess Data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EDDBA11-DB04-9C18-5E70-B672CFBCADF3}"/>
                </a:ext>
              </a:extLst>
            </p:cNvPr>
            <p:cNvSpPr/>
            <p:nvPr/>
          </p:nvSpPr>
          <p:spPr>
            <a:xfrm>
              <a:off x="6585060" y="1102180"/>
              <a:ext cx="1776019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Setup Dataset</a:t>
              </a:r>
              <a:endParaRPr lang="zh-TW" altLang="en-US" dirty="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D0FB03AC-60C5-D96E-088B-1EFD0DB0B4C4}"/>
                </a:ext>
              </a:extLst>
            </p:cNvPr>
            <p:cNvSpPr/>
            <p:nvPr/>
          </p:nvSpPr>
          <p:spPr>
            <a:xfrm>
              <a:off x="9531922" y="3039830"/>
              <a:ext cx="1932215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Define Model Architecture</a:t>
              </a:r>
              <a:endParaRPr lang="zh-TW" altLang="en-US" dirty="0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2581C12-313B-FD55-7F74-41537B2D2BD5}"/>
                </a:ext>
              </a:extLst>
            </p:cNvPr>
            <p:cNvSpPr/>
            <p:nvPr/>
          </p:nvSpPr>
          <p:spPr>
            <a:xfrm>
              <a:off x="6585060" y="3039833"/>
              <a:ext cx="1776019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Model</a:t>
              </a:r>
              <a:endParaRPr lang="zh-TW" altLang="en-US" dirty="0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9E65C253-09AE-F6E5-74D3-1B890D96F99C}"/>
                </a:ext>
              </a:extLst>
            </p:cNvPr>
            <p:cNvSpPr/>
            <p:nvPr/>
          </p:nvSpPr>
          <p:spPr>
            <a:xfrm>
              <a:off x="535136" y="3039830"/>
              <a:ext cx="1776019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Validate Model</a:t>
              </a:r>
              <a:endParaRPr lang="zh-TW" altLang="en-US" dirty="0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5DC5111-65C7-6F74-7874-71ECB44331FC}"/>
                </a:ext>
              </a:extLst>
            </p:cNvPr>
            <p:cNvSpPr/>
            <p:nvPr/>
          </p:nvSpPr>
          <p:spPr>
            <a:xfrm>
              <a:off x="3481996" y="3105145"/>
              <a:ext cx="1932215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Inference on </a:t>
              </a:r>
            </a:p>
            <a:p>
              <a:pPr algn="ctr"/>
              <a:r>
                <a:rPr lang="en-US" altLang="zh-TW" dirty="0"/>
                <a:t>Test Data</a:t>
              </a:r>
              <a:endParaRPr lang="zh-TW" altLang="en-US" dirty="0"/>
            </a:p>
          </p:txBody>
        </p:sp>
        <p:sp>
          <p:nvSpPr>
            <p:cNvPr id="68" name="箭號: 向右 67">
              <a:extLst>
                <a:ext uri="{FF2B5EF4-FFF2-40B4-BE49-F238E27FC236}">
                  <a16:creationId xmlns:a16="http://schemas.microsoft.com/office/drawing/2014/main" id="{96517310-44D2-098B-33CB-8318FEC9F503}"/>
                </a:ext>
              </a:extLst>
            </p:cNvPr>
            <p:cNvSpPr/>
            <p:nvPr/>
          </p:nvSpPr>
          <p:spPr>
            <a:xfrm>
              <a:off x="2716963" y="1257302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箭號: 向右 68">
              <a:extLst>
                <a:ext uri="{FF2B5EF4-FFF2-40B4-BE49-F238E27FC236}">
                  <a16:creationId xmlns:a16="http://schemas.microsoft.com/office/drawing/2014/main" id="{8678BF9B-778D-DB59-7911-52761636C844}"/>
                </a:ext>
              </a:extLst>
            </p:cNvPr>
            <p:cNvSpPr/>
            <p:nvPr/>
          </p:nvSpPr>
          <p:spPr>
            <a:xfrm>
              <a:off x="5820023" y="125730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3D31B122-DAC5-D288-38AE-E7C9560B5E45}"/>
                </a:ext>
              </a:extLst>
            </p:cNvPr>
            <p:cNvSpPr/>
            <p:nvPr/>
          </p:nvSpPr>
          <p:spPr>
            <a:xfrm rot="5400000">
              <a:off x="10318414" y="223429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箭號: 向右 70">
              <a:extLst>
                <a:ext uri="{FF2B5EF4-FFF2-40B4-BE49-F238E27FC236}">
                  <a16:creationId xmlns:a16="http://schemas.microsoft.com/office/drawing/2014/main" id="{675623E2-9EE9-8C06-217E-11F21084C49F}"/>
                </a:ext>
              </a:extLst>
            </p:cNvPr>
            <p:cNvSpPr/>
            <p:nvPr/>
          </p:nvSpPr>
          <p:spPr>
            <a:xfrm rot="10800000">
              <a:off x="8766886" y="3194952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箭號: 向右 71">
              <a:extLst>
                <a:ext uri="{FF2B5EF4-FFF2-40B4-BE49-F238E27FC236}">
                  <a16:creationId xmlns:a16="http://schemas.microsoft.com/office/drawing/2014/main" id="{815A05E0-D93D-52A3-D873-B84D55FC0874}"/>
                </a:ext>
              </a:extLst>
            </p:cNvPr>
            <p:cNvSpPr/>
            <p:nvPr/>
          </p:nvSpPr>
          <p:spPr>
            <a:xfrm rot="10800000">
              <a:off x="5820023" y="3194952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箭號: 向右 72">
              <a:extLst>
                <a:ext uri="{FF2B5EF4-FFF2-40B4-BE49-F238E27FC236}">
                  <a16:creationId xmlns:a16="http://schemas.microsoft.com/office/drawing/2014/main" id="{58A87932-8171-F05C-C516-38F536987CB4}"/>
                </a:ext>
              </a:extLst>
            </p:cNvPr>
            <p:cNvSpPr/>
            <p:nvPr/>
          </p:nvSpPr>
          <p:spPr>
            <a:xfrm rot="10800000">
              <a:off x="2716962" y="319495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F6181A76-99D7-21E4-F2F1-0944A8820623}"/>
                </a:ext>
              </a:extLst>
            </p:cNvPr>
            <p:cNvSpPr/>
            <p:nvPr/>
          </p:nvSpPr>
          <p:spPr>
            <a:xfrm>
              <a:off x="9531922" y="1102179"/>
              <a:ext cx="1932215" cy="6368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DataLoader</a:t>
              </a:r>
              <a:endParaRPr lang="zh-TW" altLang="en-US" dirty="0"/>
            </a:p>
          </p:txBody>
        </p:sp>
        <p:sp>
          <p:nvSpPr>
            <p:cNvPr id="77" name="箭號: 向右 76">
              <a:extLst>
                <a:ext uri="{FF2B5EF4-FFF2-40B4-BE49-F238E27FC236}">
                  <a16:creationId xmlns:a16="http://schemas.microsoft.com/office/drawing/2014/main" id="{BDC862E5-19A0-BADC-C4F4-E3BA6D9DF462}"/>
                </a:ext>
              </a:extLst>
            </p:cNvPr>
            <p:cNvSpPr/>
            <p:nvPr/>
          </p:nvSpPr>
          <p:spPr>
            <a:xfrm>
              <a:off x="8766887" y="125730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37D1F85-4AE3-CF5D-74E9-7E1B1DA6B42D}"/>
              </a:ext>
            </a:extLst>
          </p:cNvPr>
          <p:cNvGrpSpPr/>
          <p:nvPr/>
        </p:nvGrpSpPr>
        <p:grpSpPr>
          <a:xfrm>
            <a:off x="487432" y="3279032"/>
            <a:ext cx="10929009" cy="3108144"/>
            <a:chOff x="487432" y="3279032"/>
            <a:chExt cx="10929009" cy="3108144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5E1509C2-4C84-BD11-1F68-F957B7EDEABA}"/>
                </a:ext>
              </a:extLst>
            </p:cNvPr>
            <p:cNvSpPr/>
            <p:nvPr/>
          </p:nvSpPr>
          <p:spPr>
            <a:xfrm>
              <a:off x="487440" y="3279032"/>
              <a:ext cx="1776019" cy="8714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資料載入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Load Data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39C28120-4178-5EAB-15AC-59944F2240B1}"/>
                </a:ext>
              </a:extLst>
            </p:cNvPr>
            <p:cNvSpPr/>
            <p:nvPr/>
          </p:nvSpPr>
          <p:spPr>
            <a:xfrm>
              <a:off x="3434304" y="3279033"/>
              <a:ext cx="1932215" cy="8714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Preprocess Data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A9515D5D-67D1-1E4E-714B-6C4F78870221}"/>
                </a:ext>
              </a:extLst>
            </p:cNvPr>
            <p:cNvSpPr/>
            <p:nvPr/>
          </p:nvSpPr>
          <p:spPr>
            <a:xfrm>
              <a:off x="6537364" y="3279032"/>
              <a:ext cx="1776019" cy="8714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資料集設定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Setup Dataset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908BB411-214A-ABFF-5F2D-1DC2A4E9454D}"/>
                </a:ext>
              </a:extLst>
            </p:cNvPr>
            <p:cNvSpPr/>
            <p:nvPr/>
          </p:nvSpPr>
          <p:spPr>
            <a:xfrm>
              <a:off x="9484226" y="5515761"/>
              <a:ext cx="1932215" cy="8714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定義模型架構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Define Model Architecture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D2CB7E64-A1AE-D982-A1C2-166202C2143B}"/>
                </a:ext>
              </a:extLst>
            </p:cNvPr>
            <p:cNvSpPr/>
            <p:nvPr/>
          </p:nvSpPr>
          <p:spPr>
            <a:xfrm>
              <a:off x="6537364" y="5515761"/>
              <a:ext cx="1776019" cy="8714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模型訓練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 Model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9D2BE106-A182-14BE-86F9-B9466D41569F}"/>
                </a:ext>
              </a:extLst>
            </p:cNvPr>
            <p:cNvSpPr/>
            <p:nvPr/>
          </p:nvSpPr>
          <p:spPr>
            <a:xfrm>
              <a:off x="487432" y="5515761"/>
              <a:ext cx="1776019" cy="8714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模型驗證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Validate Model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B7BEC235-D4AB-13D8-980C-CE7E50BD5365}"/>
                </a:ext>
              </a:extLst>
            </p:cNvPr>
            <p:cNvSpPr/>
            <p:nvPr/>
          </p:nvSpPr>
          <p:spPr>
            <a:xfrm>
              <a:off x="3434300" y="5515761"/>
              <a:ext cx="1932215" cy="8714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測試模型推測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Inference on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 Data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8" name="箭號: 向右 87">
              <a:extLst>
                <a:ext uri="{FF2B5EF4-FFF2-40B4-BE49-F238E27FC236}">
                  <a16:creationId xmlns:a16="http://schemas.microsoft.com/office/drawing/2014/main" id="{947A29E1-D161-D7DD-EDE2-EFAF2F352851}"/>
                </a:ext>
              </a:extLst>
            </p:cNvPr>
            <p:cNvSpPr/>
            <p:nvPr/>
          </p:nvSpPr>
          <p:spPr>
            <a:xfrm>
              <a:off x="2669267" y="3584113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9" name="箭號: 向右 88">
              <a:extLst>
                <a:ext uri="{FF2B5EF4-FFF2-40B4-BE49-F238E27FC236}">
                  <a16:creationId xmlns:a16="http://schemas.microsoft.com/office/drawing/2014/main" id="{355E08DC-BEEA-63BD-B19F-F7989284C7DE}"/>
                </a:ext>
              </a:extLst>
            </p:cNvPr>
            <p:cNvSpPr/>
            <p:nvPr/>
          </p:nvSpPr>
          <p:spPr>
            <a:xfrm>
              <a:off x="5772327" y="3584112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0" name="箭號: 向右 89">
              <a:extLst>
                <a:ext uri="{FF2B5EF4-FFF2-40B4-BE49-F238E27FC236}">
                  <a16:creationId xmlns:a16="http://schemas.microsoft.com/office/drawing/2014/main" id="{412F189C-FEA5-9D54-CAC5-70458D2F12A0}"/>
                </a:ext>
              </a:extLst>
            </p:cNvPr>
            <p:cNvSpPr/>
            <p:nvPr/>
          </p:nvSpPr>
          <p:spPr>
            <a:xfrm rot="5400000">
              <a:off x="10156417" y="4669818"/>
              <a:ext cx="587828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1" name="箭號: 向右 90">
              <a:extLst>
                <a:ext uri="{FF2B5EF4-FFF2-40B4-BE49-F238E27FC236}">
                  <a16:creationId xmlns:a16="http://schemas.microsoft.com/office/drawing/2014/main" id="{753DCC1B-33B9-41CE-B6DC-34D373A68FF2}"/>
                </a:ext>
              </a:extLst>
            </p:cNvPr>
            <p:cNvSpPr/>
            <p:nvPr/>
          </p:nvSpPr>
          <p:spPr>
            <a:xfrm rot="10800000">
              <a:off x="8719190" y="5820840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2" name="箭號: 向右 91">
              <a:extLst>
                <a:ext uri="{FF2B5EF4-FFF2-40B4-BE49-F238E27FC236}">
                  <a16:creationId xmlns:a16="http://schemas.microsoft.com/office/drawing/2014/main" id="{FD683D00-5343-B17F-382A-B2E70728349D}"/>
                </a:ext>
              </a:extLst>
            </p:cNvPr>
            <p:cNvSpPr/>
            <p:nvPr/>
          </p:nvSpPr>
          <p:spPr>
            <a:xfrm rot="10800000">
              <a:off x="5736771" y="582084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3" name="箭號: 向右 92">
              <a:extLst>
                <a:ext uri="{FF2B5EF4-FFF2-40B4-BE49-F238E27FC236}">
                  <a16:creationId xmlns:a16="http://schemas.microsoft.com/office/drawing/2014/main" id="{C1DF2012-B988-DE96-AB8D-D9664C0CDEC7}"/>
                </a:ext>
              </a:extLst>
            </p:cNvPr>
            <p:cNvSpPr/>
            <p:nvPr/>
          </p:nvSpPr>
          <p:spPr>
            <a:xfrm rot="10800000">
              <a:off x="2674895" y="5820841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C1B52900-6131-2387-D983-6BC2A44CB7E5}"/>
                </a:ext>
              </a:extLst>
            </p:cNvPr>
            <p:cNvSpPr/>
            <p:nvPr/>
          </p:nvSpPr>
          <p:spPr>
            <a:xfrm>
              <a:off x="9484226" y="3279032"/>
              <a:ext cx="1932215" cy="8714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資料讀取器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DataLoader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BDD613D2-9A5E-69EE-51DD-7CE732630170}"/>
                </a:ext>
              </a:extLst>
            </p:cNvPr>
            <p:cNvSpPr/>
            <p:nvPr/>
          </p:nvSpPr>
          <p:spPr>
            <a:xfrm>
              <a:off x="8719191" y="3584112"/>
              <a:ext cx="359229" cy="3265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00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78F2D9F-34D0-95D5-C62A-71636C87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784631"/>
            <a:ext cx="762066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64950FFB-297F-5018-6754-C65DF932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8" y="2910795"/>
            <a:ext cx="442760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7FCA808-6203-9054-513E-1FC40C64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24" y="1207577"/>
            <a:ext cx="8908552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DD0D4A6-CA00-52C1-6CAA-890561B1B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25" y="1318077"/>
            <a:ext cx="9350550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EAA01E1-B79F-DDFC-FF7C-295E2AE9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8" y="783557"/>
            <a:ext cx="10996744" cy="52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文件, 字型 的圖片&#10;&#10;自動產生的描述">
            <a:extLst>
              <a:ext uri="{FF2B5EF4-FFF2-40B4-BE49-F238E27FC236}">
                <a16:creationId xmlns:a16="http://schemas.microsoft.com/office/drawing/2014/main" id="{7EA9FA91-378A-D800-772F-40FA6B09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9" y="255998"/>
            <a:ext cx="8377541" cy="63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73D6AB9-51DC-0730-D8A7-0F96BE67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93" y="1241870"/>
            <a:ext cx="915241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D050DED-323B-7761-972E-FDB266E73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80" y="897344"/>
            <a:ext cx="6911939" cy="4214225"/>
          </a:xfrm>
          <a:prstGeom prst="rect">
            <a:avLst/>
          </a:prstGeom>
        </p:spPr>
      </p:pic>
      <p:pic>
        <p:nvPicPr>
          <p:cNvPr id="5" name="圖片 4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2A493238-292B-7DDF-3920-17CF61EB9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91" y="5535782"/>
            <a:ext cx="6157494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042DACE-3166-E475-4AA8-E0D4F744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" y="191819"/>
            <a:ext cx="5745978" cy="3337849"/>
          </a:xfrm>
          <a:prstGeom prst="rect">
            <a:avLst/>
          </a:prstGeom>
        </p:spPr>
      </p:pic>
      <p:pic>
        <p:nvPicPr>
          <p:cNvPr id="5" name="圖片 4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5C4375C1-6498-6E25-EA7D-2FD618C8C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94" y="2347430"/>
            <a:ext cx="4983912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ADD9F46-CD89-FCD6-6A30-C796473C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47" y="1215198"/>
            <a:ext cx="653090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57</Words>
  <Application>Microsoft Office PowerPoint</Application>
  <PresentationFormat>寬螢幕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Yu-Cheng, Chang</dc:creator>
  <cp:lastModifiedBy>Yu-Cheng, Chang</cp:lastModifiedBy>
  <cp:revision>4</cp:revision>
  <dcterms:created xsi:type="dcterms:W3CDTF">2024-12-24T14:08:42Z</dcterms:created>
  <dcterms:modified xsi:type="dcterms:W3CDTF">2024-12-27T14:28:07Z</dcterms:modified>
</cp:coreProperties>
</file>