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62" r:id="rId2"/>
    <p:sldId id="256" r:id="rId3"/>
    <p:sldId id="259" r:id="rId4"/>
    <p:sldId id="257" r:id="rId5"/>
    <p:sldId id="258" r:id="rId6"/>
    <p:sldId id="260" r:id="rId7"/>
    <p:sldId id="263" r:id="rId8"/>
    <p:sldId id="261" r:id="rId9"/>
  </p:sldIdLst>
  <p:sldSz cx="12192000" cy="6858000"/>
  <p:notesSz cx="6858000" cy="9144000"/>
  <p:embeddedFontLst>
    <p:embeddedFont>
      <p:font typeface="源泉圓體 H" panose="020B0A00000000000000" pitchFamily="34" charset="-120"/>
      <p:bold r:id="rId11"/>
    </p:embeddedFont>
    <p:embeddedFont>
      <p:font typeface="標楷體" panose="03000509000000000000" pitchFamily="65" charset="-120"/>
      <p:regular r:id="rId12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81" autoAdjust="0"/>
    <p:restoredTop sz="91444" autoAdjust="0"/>
  </p:normalViewPr>
  <p:slideViewPr>
    <p:cSldViewPr snapToGrid="0">
      <p:cViewPr varScale="1">
        <p:scale>
          <a:sx n="107" d="100"/>
          <a:sy n="107" d="100"/>
        </p:scale>
        <p:origin x="2635" y="91"/>
      </p:cViewPr>
      <p:guideLst/>
    </p:cSldViewPr>
  </p:slideViewPr>
  <p:notesTextViewPr>
    <p:cViewPr>
      <p:scale>
        <a:sx n="99" d="100"/>
        <a:sy n="99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2F026-FB5B-4E26-A90C-1D599B641915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D5A02-2B1A-49AE-91C3-899D0DA4E9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611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今天來跟大家進行簡單的自我介紹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D5A02-2B1A-49AE-91C3-899D0DA4E90C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357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哈囉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~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我是小白，一名立志成為法醫的醫學院學生。我的綽號來自於我一頭白髮。 	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D5A02-2B1A-49AE-91C3-899D0DA4E90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424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雖然身高不高，常常被同學瞧不起，也沒有人願意和我一起進行實驗，但我從未放棄過我的夢想。 	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D5A02-2B1A-49AE-91C3-899D0DA4E90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637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面對孤獨，我努力自學，研究各種書籍，甚至自己進行實驗。雖然這些努力並不容易，但我始終相信，知識是最強的武器。某天，我在實驗室裡發現了一個關鍵的線索，這個發現讓我倍感振奮。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D5A02-2B1A-49AE-91C3-899D0DA4E90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742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然而，意外發生了</a:t>
            </a:r>
            <a:r>
              <a:rPr lang="en-US" altLang="zh-TW" sz="1800" b="0" i="0" u="none" strike="noStrike" baseline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——</a:t>
            </a: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我的實驗器材因故障而損壞，讓我一度絕望。	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D5A02-2B1A-49AE-91C3-899D0DA4E90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077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就在我考慮放棄的時候，我遇到了一位熱心的教授，他願意指導我，讓我重新燃起了希望。</a:t>
            </a:r>
            <a:endParaRPr lang="en-US" altLang="zh-TW" sz="1800" b="0" i="0" u="none" strike="noStrike" baseline="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透過他的幫助，我不僅修復了實驗器材，還將我的研究推向新的高峰。 	</a:t>
            </a:r>
          </a:p>
          <a:p>
            <a:endParaRPr lang="zh-TW" altLang="en-US" sz="1800" b="0" i="0" u="none" strike="noStrike" baseline="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D5A02-2B1A-49AE-91C3-899D0DA4E90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129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800" b="0" i="0" u="none" strike="noStrike" baseline="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最終，我成功地完成了一個重要的法醫案例，得到了同學們的認可。這讓我意識到，堅持和努力總會帶來意想不到的轉機。 	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D5A02-2B1A-49AE-91C3-899D0DA4E90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2455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現在，我的夢想依然在路上，未來還有更多的挑戰等著我，但我相信，勇敢追尋才能創造自己的故事。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D5A02-2B1A-49AE-91C3-899D0DA4E90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64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CC918-B447-434E-B98E-5847BB49C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7FCC70-CC4E-4CB6-B2CF-9FDA5AC4D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08F018-0004-4322-AD0F-E6E74096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427B34-CB13-41C7-B2F2-CED9BDC5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FA962E-5B03-439A-928C-87366876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03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2F0018-7F8E-4206-A929-07CDC6B5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801E88-34C3-4545-A358-81F5614FE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AFD716-8B99-4230-B55F-C8B88ECB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374743-76D9-4BF8-A60C-2F50B263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454594-6C11-4013-A666-A151E960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5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0F760AC-E708-4605-85E2-7D0F424B3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4BECF48-F3B6-4D47-82A8-C6AE92EDC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5DE52A-093E-4116-A2FE-F61BA999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553FE1-A5D9-4070-AA9C-378F491D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8EFDDC-5B11-4543-8144-518625ED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12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BFCF4C-FB58-444C-B754-A594851E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7C475D-648F-4511-A6FE-04B04F75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11FCF8-D8F7-4914-920F-D63F2D97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1D3E8F-338D-4B4D-B411-5282866F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DF3AD5-06B6-42D8-AEDF-66CCE658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50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6B870-2B24-4658-9AEB-3C92E8E4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235018-E757-4630-8511-F466B9192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546C76-CF19-433D-9070-0A54A149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9DC25F-827C-4564-AD0E-7FD815D5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0653A6-68AA-4213-8D62-EAF9243D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77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A74D77-9E6E-4FD1-97AD-0ADC1228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DE4E9B-689C-4373-B281-9636BE211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25EC10-0BDA-4ECA-AB8E-059AC3378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DAF127-0983-4C38-869C-C0A513FA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14CBA6-CCE3-4CF4-8E13-D895EDBD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EAA8E5-79B3-445E-B8C3-29BD56CE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21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F76B6-8DEC-4A74-A06A-BA014632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00F5C5-99A7-4F16-855A-F17036265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22BEB2-C9B4-4C14-8234-D17E84349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4A41162-A0AC-4211-940F-4B92208F9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8EA159A-F9D7-4F58-A7C3-6E5B65E42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E973E80-9141-48B7-A9D7-605A4541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520B07A-79F8-43E7-8013-632DD2AE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B997D8F-4F1C-4DE6-A82C-3E0C38AC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99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E04611-FD10-429D-89AA-73C259B6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D9009F3-A280-4DA8-ACC4-187DE217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FD791E-F627-4DDB-AD69-F7639FDD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9C3C73-9A1B-4A20-B40C-BF8E0726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6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E1D8EED-F2A7-4221-9887-0DBB62EB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0593B39-DC86-45A7-85EF-B4DB9C28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9056B2-6966-4CAF-94D1-2295A737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24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3076DF-D16B-4600-9550-96C6A8DD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D3D667-FDE5-4F5D-9495-588EC1891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F511E7-BEEF-4F51-BA0E-52C1908D5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060697-A92E-4178-A790-FCBB90D7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8E3F57-A99A-4C4C-BF14-EE42AB99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234440-6924-48D7-AC1A-200D5946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18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81694-0B93-4D65-9DA3-21597478A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3E4D718-8CB0-4334-BB8A-FB8B57D7C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C47463-53E7-4FE3-B60B-1657D1112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875DC5-6AFF-40C0-8C77-F81A0A3E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F8A973-6D07-4F0C-97A0-280FEFC2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60BB1E-F41B-40F0-929B-52083749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27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8575AAC-624C-4B52-ABD4-699B1E35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722991-C57D-471F-8271-C419A1CFB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C839DD-8CBF-4E23-A0C7-7C039E950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90D7E-32D6-4894-AE08-7BBB3E610FC9}" type="datetimeFigureOut">
              <a:rPr lang="zh-TW" altLang="en-US" smtClean="0"/>
              <a:t>2024/10/22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802D8A-77D4-418C-8190-43B6ADED2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72B55E-2BE2-4AF4-AFF8-2A716F492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05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D56FBA74-1197-5D02-6CA3-6D82D7AA8B1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90" t="1941" b="1941"/>
          <a:stretch/>
        </p:blipFill>
        <p:spPr>
          <a:xfrm>
            <a:off x="-182880" y="0"/>
            <a:ext cx="12374880" cy="685800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2A2B1D35-BC08-631B-3E5E-25C657A11823}"/>
              </a:ext>
            </a:extLst>
          </p:cNvPr>
          <p:cNvSpPr txBox="1"/>
          <p:nvPr/>
        </p:nvSpPr>
        <p:spPr>
          <a:xfrm>
            <a:off x="3067396" y="1982450"/>
            <a:ext cx="58604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>
                <a:latin typeface="源泉圓體 H" panose="020B0A00000000000000" pitchFamily="34" charset="-120"/>
                <a:ea typeface="源泉圓體 H" panose="020B0A00000000000000" pitchFamily="34" charset="-120"/>
              </a:rPr>
              <a:t>自我介紹</a:t>
            </a:r>
            <a:endParaRPr lang="en-US" altLang="zh-TW" sz="4400" dirty="0">
              <a:latin typeface="源泉圓體 H" panose="020B0A00000000000000" pitchFamily="34" charset="-120"/>
              <a:ea typeface="源泉圓體 H" panose="020B0A00000000000000" pitchFamily="34" charset="-120"/>
            </a:endParaRPr>
          </a:p>
          <a:p>
            <a:pPr algn="ctr"/>
            <a:r>
              <a:rPr lang="en-US" altLang="zh-TW" sz="4400" dirty="0">
                <a:latin typeface="源泉圓體 H" panose="020B0A00000000000000" pitchFamily="34" charset="-120"/>
                <a:ea typeface="源泉圓體 H" panose="020B0A00000000000000" pitchFamily="34" charset="-120"/>
              </a:rPr>
              <a:t>(NIZIMA LIVE)</a:t>
            </a:r>
            <a:endParaRPr lang="zh-TW" altLang="en-US" sz="4400" dirty="0">
              <a:latin typeface="源泉圓體 H" panose="020B0A00000000000000" pitchFamily="34" charset="-120"/>
              <a:ea typeface="源泉圓體 H" panose="020B0A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9589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D56FBA74-1197-5D02-6CA3-6D82D7AA8B1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90" t="1941" b="1941"/>
          <a:stretch/>
        </p:blipFill>
        <p:spPr>
          <a:xfrm>
            <a:off x="-182880" y="0"/>
            <a:ext cx="12374880" cy="685800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76BD00FC-8840-EE73-B084-3B9FAAD75C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731" y="589934"/>
            <a:ext cx="7413041" cy="423495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8CF04B4C-231B-D410-0D1B-1ACDDE050485}"/>
              </a:ext>
            </a:extLst>
          </p:cNvPr>
          <p:cNvSpPr txBox="1"/>
          <p:nvPr/>
        </p:nvSpPr>
        <p:spPr>
          <a:xfrm>
            <a:off x="4765271" y="4888750"/>
            <a:ext cx="2478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>
                <a:ln w="1905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源泉圓體 H" panose="020B0A00000000000000" pitchFamily="34" charset="-120"/>
                <a:ea typeface="源泉圓體 H" panose="020B0A00000000000000" pitchFamily="34" charset="-120"/>
              </a:rPr>
              <a:t>目　標</a:t>
            </a:r>
          </a:p>
        </p:txBody>
      </p:sp>
    </p:spTree>
    <p:extLst>
      <p:ext uri="{BB962C8B-B14F-4D97-AF65-F5344CB8AC3E}">
        <p14:creationId xmlns:p14="http://schemas.microsoft.com/office/powerpoint/2010/main" val="1328321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D56FBA74-1197-5D02-6CA3-6D82D7AA8B1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90" t="1941" b="1941"/>
          <a:stretch/>
        </p:blipFill>
        <p:spPr>
          <a:xfrm>
            <a:off x="-182880" y="0"/>
            <a:ext cx="12374880" cy="6858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D6C045A-259B-43F5-41F2-7794B500E7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731" y="582668"/>
            <a:ext cx="7406976" cy="423282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75087EDA-1516-840D-15EC-95091B9ED09D}"/>
              </a:ext>
            </a:extLst>
          </p:cNvPr>
          <p:cNvSpPr txBox="1"/>
          <p:nvPr/>
        </p:nvSpPr>
        <p:spPr>
          <a:xfrm>
            <a:off x="4765271" y="4888750"/>
            <a:ext cx="2478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>
                <a:ln w="1905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源泉圓體 H" panose="020B0A00000000000000" pitchFamily="34" charset="-120"/>
                <a:ea typeface="源泉圓體 H" panose="020B0A00000000000000" pitchFamily="34" charset="-120"/>
              </a:rPr>
              <a:t>阻　礙</a:t>
            </a:r>
          </a:p>
        </p:txBody>
      </p:sp>
    </p:spTree>
    <p:extLst>
      <p:ext uri="{BB962C8B-B14F-4D97-AF65-F5344CB8AC3E}">
        <p14:creationId xmlns:p14="http://schemas.microsoft.com/office/powerpoint/2010/main" val="1479581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D56FBA74-1197-5D02-6CA3-6D82D7AA8B1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90" t="1941" b="1941"/>
          <a:stretch/>
        </p:blipFill>
        <p:spPr>
          <a:xfrm>
            <a:off x="-182880" y="0"/>
            <a:ext cx="12374880" cy="6858000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C0A57FF1-1A30-5788-7A0E-DAA8DB177C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730" y="585810"/>
            <a:ext cx="7413041" cy="423576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4AB4836E-E2CB-9822-8E55-5930372BD846}"/>
              </a:ext>
            </a:extLst>
          </p:cNvPr>
          <p:cNvSpPr txBox="1"/>
          <p:nvPr/>
        </p:nvSpPr>
        <p:spPr>
          <a:xfrm>
            <a:off x="4765271" y="4888750"/>
            <a:ext cx="2478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>
                <a:ln w="1905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源泉圓體 H" panose="020B0A00000000000000" pitchFamily="34" charset="-120"/>
                <a:ea typeface="源泉圓體 H" panose="020B0A00000000000000" pitchFamily="34" charset="-120"/>
              </a:rPr>
              <a:t>努　力</a:t>
            </a:r>
          </a:p>
        </p:txBody>
      </p:sp>
    </p:spTree>
    <p:extLst>
      <p:ext uri="{BB962C8B-B14F-4D97-AF65-F5344CB8AC3E}">
        <p14:creationId xmlns:p14="http://schemas.microsoft.com/office/powerpoint/2010/main" val="2533617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D56FBA74-1197-5D02-6CA3-6D82D7AA8B1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90" t="1941" b="1941"/>
          <a:stretch/>
        </p:blipFill>
        <p:spPr>
          <a:xfrm>
            <a:off x="-182880" y="0"/>
            <a:ext cx="12374880" cy="68580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D17C86A-18E1-FB46-ADBF-B13A3468AC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731" y="590982"/>
            <a:ext cx="7408842" cy="423282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BD2EF12-6164-D43B-3778-C218BF13E8D4}"/>
              </a:ext>
            </a:extLst>
          </p:cNvPr>
          <p:cNvSpPr txBox="1"/>
          <p:nvPr/>
        </p:nvSpPr>
        <p:spPr>
          <a:xfrm>
            <a:off x="4765271" y="4888750"/>
            <a:ext cx="2478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>
                <a:ln w="1905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源泉圓體 H" panose="020B0A00000000000000" pitchFamily="34" charset="-120"/>
                <a:ea typeface="源泉圓體 H" panose="020B0A00000000000000" pitchFamily="34" charset="-120"/>
              </a:rPr>
              <a:t>意　外</a:t>
            </a:r>
          </a:p>
        </p:txBody>
      </p:sp>
    </p:spTree>
    <p:extLst>
      <p:ext uri="{BB962C8B-B14F-4D97-AF65-F5344CB8AC3E}">
        <p14:creationId xmlns:p14="http://schemas.microsoft.com/office/powerpoint/2010/main" val="2559042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D56FBA74-1197-5D02-6CA3-6D82D7AA8B1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90" t="1941" b="1941"/>
          <a:stretch/>
        </p:blipFill>
        <p:spPr>
          <a:xfrm>
            <a:off x="-182880" y="0"/>
            <a:ext cx="12374880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F44E0A9-44FB-501B-2E77-C3BC8AC28C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731" y="574356"/>
            <a:ext cx="7408842" cy="423282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FDBBD53A-D281-0B87-81E3-9C94EE4A134A}"/>
              </a:ext>
            </a:extLst>
          </p:cNvPr>
          <p:cNvSpPr txBox="1"/>
          <p:nvPr/>
        </p:nvSpPr>
        <p:spPr>
          <a:xfrm>
            <a:off x="4765271" y="4888750"/>
            <a:ext cx="2478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>
                <a:ln w="1905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源泉圓體 H" panose="020B0A00000000000000" pitchFamily="34" charset="-120"/>
                <a:ea typeface="源泉圓體 H" panose="020B0A00000000000000" pitchFamily="34" charset="-120"/>
              </a:rPr>
              <a:t>轉　彎</a:t>
            </a:r>
          </a:p>
        </p:txBody>
      </p:sp>
    </p:spTree>
    <p:extLst>
      <p:ext uri="{BB962C8B-B14F-4D97-AF65-F5344CB8AC3E}">
        <p14:creationId xmlns:p14="http://schemas.microsoft.com/office/powerpoint/2010/main" val="2598621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D56FBA74-1197-5D02-6CA3-6D82D7AA8B1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90" t="1941" b="1941"/>
          <a:stretch/>
        </p:blipFill>
        <p:spPr>
          <a:xfrm>
            <a:off x="-182880" y="0"/>
            <a:ext cx="12374880" cy="685800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9DA224BD-1B08-C03A-21D7-341E3E3D94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166" y="585809"/>
            <a:ext cx="7413041" cy="4236563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4AB4836E-E2CB-9822-8E55-5930372BD846}"/>
              </a:ext>
            </a:extLst>
          </p:cNvPr>
          <p:cNvSpPr txBox="1"/>
          <p:nvPr/>
        </p:nvSpPr>
        <p:spPr>
          <a:xfrm>
            <a:off x="4765271" y="4888750"/>
            <a:ext cx="2478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>
                <a:ln w="1905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源泉圓體 H" panose="020B0A00000000000000" pitchFamily="34" charset="-120"/>
                <a:ea typeface="源泉圓體 H" panose="020B0A00000000000000" pitchFamily="34" charset="-120"/>
              </a:rPr>
              <a:t>結　果</a:t>
            </a:r>
          </a:p>
        </p:txBody>
      </p:sp>
    </p:spTree>
    <p:extLst>
      <p:ext uri="{BB962C8B-B14F-4D97-AF65-F5344CB8AC3E}">
        <p14:creationId xmlns:p14="http://schemas.microsoft.com/office/powerpoint/2010/main" val="3039653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D56FBA74-1197-5D02-6CA3-6D82D7AA8B1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90" t="1941" b="1941"/>
          <a:stretch/>
        </p:blipFill>
        <p:spPr>
          <a:xfrm>
            <a:off x="-182880" y="0"/>
            <a:ext cx="12374880" cy="6858000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58821F72-01FC-1F27-172C-AE775BA3AC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730" y="590982"/>
            <a:ext cx="7407903" cy="423282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BDE5E79A-4394-E8C5-5350-722A41073F1D}"/>
              </a:ext>
            </a:extLst>
          </p:cNvPr>
          <p:cNvSpPr txBox="1"/>
          <p:nvPr/>
        </p:nvSpPr>
        <p:spPr>
          <a:xfrm>
            <a:off x="4765271" y="4888750"/>
            <a:ext cx="2478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>
                <a:ln w="19050"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bg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源泉圓體 H" panose="020B0A00000000000000" pitchFamily="34" charset="-120"/>
                <a:ea typeface="源泉圓體 H" panose="020B0A00000000000000" pitchFamily="34" charset="-120"/>
              </a:rPr>
              <a:t>結　局</a:t>
            </a:r>
          </a:p>
        </p:txBody>
      </p:sp>
    </p:spTree>
    <p:extLst>
      <p:ext uri="{BB962C8B-B14F-4D97-AF65-F5344CB8AC3E}">
        <p14:creationId xmlns:p14="http://schemas.microsoft.com/office/powerpoint/2010/main" val="1241358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286</Words>
  <Application>Microsoft Office PowerPoint</Application>
  <PresentationFormat>寬螢幕</PresentationFormat>
  <Paragraphs>26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源泉圓體 H</vt:lpstr>
      <vt:lpstr>Calibri Light</vt:lpstr>
      <vt:lpstr>Arial</vt:lpstr>
      <vt:lpstr>Calibri</vt:lpstr>
      <vt:lpstr>標楷體</vt:lpstr>
      <vt:lpstr>Aptos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cg</dc:creator>
  <cp:lastModifiedBy>Yu-Cheng, Chang</cp:lastModifiedBy>
  <cp:revision>5</cp:revision>
  <dcterms:created xsi:type="dcterms:W3CDTF">2024-09-16T08:29:48Z</dcterms:created>
  <dcterms:modified xsi:type="dcterms:W3CDTF">2024-10-22T08:32:31Z</dcterms:modified>
</cp:coreProperties>
</file>