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 showGuides="1">
      <p:cViewPr>
        <p:scale>
          <a:sx n="116" d="100"/>
          <a:sy n="116" d="100"/>
        </p:scale>
        <p:origin x="65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6948-233C-3D5A-125F-6E9E7E43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E92B-6DD3-683E-9B1F-50340D66F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9818-318A-0F56-FF64-0A2C98E0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1455-19F5-6FE7-906A-66FD97B2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60C1-A6FB-B28B-EE28-8FC28CAF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F4CD-3810-FA82-A978-EC125F6C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06FD5-5D27-72A2-D2A4-35B7DB0C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4337-9EC6-1F99-AA11-4E5A42C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9752-176B-1D92-75A3-01406E2B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D80C-2A52-402A-3B59-C6D43921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1984F-5757-B500-1B66-1CCBA0C77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2ABA-35FF-85B3-01E9-67108414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57A88-DB17-5ADD-5B41-A202EA3A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C5AB-4208-F752-6DE7-090BE0FC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14B7-A1C4-6188-36A7-6717B57E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FCBD-208C-03F3-ABD8-FB4F25EB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C360-A605-70A6-FBFE-DC5468E1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33A7-253A-A3A8-AB1A-8EFC854C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29F1-33D7-E5B4-D0B7-B1B8A818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BD60-7207-1464-3DE5-C9FF24C0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1EA3-5E90-0822-B8E8-F900F273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0324-82A1-A890-F0C5-1453D545E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BEE5-6278-5991-5E7C-A5EB4643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D2C4-15C5-A558-AEB4-E1D8B6DB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1F52-9471-44ED-E403-89389C2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32D8-901B-C44E-C81D-8AECC06C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C557-EFCF-64D8-BED6-8DA8031D3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7F45B-AB58-B25E-2549-E14CC03FD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FEA8-28CE-72AC-FCF1-CCEAFA30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CDCA0-30AE-5036-B026-6DF05490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B1F50-EEBA-4D7E-C72D-21EC59EA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5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4A4-C1BA-40D5-1135-6295BDF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1555-6BC0-B711-1E95-CDCC1A15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45C70-D589-C8B4-D3D2-4F7A6DC4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E8752-9658-E04E-8E96-A3C012AF8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1E705-0511-4D09-55FC-43158E10B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AE157-0D2F-8F43-7E0F-DD67E6E9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6CBA-25F5-C9B1-B2ED-6130270E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014AC-6684-4EDD-3413-685AB52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58BF-F77A-2B9E-0E2C-DAF9440C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A68D9-A139-A821-83BB-2DAA38F8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08B97-AB88-8FB5-0102-665E12A5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9A3C3-4EE0-0359-9922-13A4BD0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F5646-70AB-00E2-D672-B05A1A13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F9321-D5C7-2A05-E513-767C8464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76A8-5524-4002-6678-9E1DBEA9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E637-CEAC-3365-246C-0B8483C0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FCAF-97C8-A522-5A55-89A7C402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E844-F72A-F04F-40DE-1288AE631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0B3B5-30D1-B2F5-20EE-98784FF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CA72-B766-6754-7143-51763B45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AF4EA-AAF4-F9BA-CA50-B49CB35B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6CEF-3F85-9014-E5A7-AC338283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31551-9344-2418-262D-30A9762D5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43922-9FFD-DD01-168A-5D3BB2208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A71FB-89D6-CEDE-8D98-C2B55EBF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064C3-55F9-0948-887D-F9139F52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2D9BF-4BA5-8007-6862-FE9DF24C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97E24-6462-F765-C814-4E601806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3457-9A01-1060-B0A2-460F29D4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433A-4138-C93B-7C7A-90734F282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A7A57-1CAC-6A4F-B9A1-411C7130925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C2A7-1187-805E-002A-85855D91E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7EED-B59C-81BE-382F-807562677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372342-290F-1145-9977-D049961A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2">
            <a:extLst>
              <a:ext uri="{FF2B5EF4-FFF2-40B4-BE49-F238E27FC236}">
                <a16:creationId xmlns:a16="http://schemas.microsoft.com/office/drawing/2014/main" id="{563956C9-D085-F3DB-3326-7F19C4171C2D}"/>
              </a:ext>
            </a:extLst>
          </p:cNvPr>
          <p:cNvSpPr/>
          <p:nvPr/>
        </p:nvSpPr>
        <p:spPr>
          <a:xfrm>
            <a:off x="183422" y="1810638"/>
            <a:ext cx="1687580" cy="6884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接箭头连接符 27">
            <a:extLst>
              <a:ext uri="{FF2B5EF4-FFF2-40B4-BE49-F238E27FC236}">
                <a16:creationId xmlns:a16="http://schemas.microsoft.com/office/drawing/2014/main" id="{493B6DEC-1BC7-0253-C071-E08E5D389ED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871002" y="2154844"/>
            <a:ext cx="10392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2">
            <a:extLst>
              <a:ext uri="{FF2B5EF4-FFF2-40B4-BE49-F238E27FC236}">
                <a16:creationId xmlns:a16="http://schemas.microsoft.com/office/drawing/2014/main" id="{274277CC-2AD6-1BB7-C8E8-EFF706BB58CD}"/>
              </a:ext>
            </a:extLst>
          </p:cNvPr>
          <p:cNvSpPr/>
          <p:nvPr/>
        </p:nvSpPr>
        <p:spPr>
          <a:xfrm>
            <a:off x="2910208" y="1810637"/>
            <a:ext cx="1687580" cy="6884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Data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58">
            <a:extLst>
              <a:ext uri="{FF2B5EF4-FFF2-40B4-BE49-F238E27FC236}">
                <a16:creationId xmlns:a16="http://schemas.microsoft.com/office/drawing/2014/main" id="{383B44FF-20E4-5F0F-3B12-D3A21D96A9DD}"/>
              </a:ext>
            </a:extLst>
          </p:cNvPr>
          <p:cNvSpPr txBox="1"/>
          <p:nvPr/>
        </p:nvSpPr>
        <p:spPr>
          <a:xfrm>
            <a:off x="1842475" y="1644250"/>
            <a:ext cx="107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2ADE3501-01EE-0153-DE1C-7C21E5ACA4CD}"/>
              </a:ext>
            </a:extLst>
          </p:cNvPr>
          <p:cNvSpPr/>
          <p:nvPr/>
        </p:nvSpPr>
        <p:spPr>
          <a:xfrm>
            <a:off x="5510101" y="1217448"/>
            <a:ext cx="2016111" cy="6884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Information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52">
            <a:extLst>
              <a:ext uri="{FF2B5EF4-FFF2-40B4-BE49-F238E27FC236}">
                <a16:creationId xmlns:a16="http://schemas.microsoft.com/office/drawing/2014/main" id="{EFFC560D-624F-C74C-D2A7-3BB8C761557A}"/>
              </a:ext>
            </a:extLst>
          </p:cNvPr>
          <p:cNvSpPr/>
          <p:nvPr/>
        </p:nvSpPr>
        <p:spPr>
          <a:xfrm>
            <a:off x="5510101" y="2413202"/>
            <a:ext cx="2016111" cy="6884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AQI Data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连接符: 肘形 45">
            <a:extLst>
              <a:ext uri="{FF2B5EF4-FFF2-40B4-BE49-F238E27FC236}">
                <a16:creationId xmlns:a16="http://schemas.microsoft.com/office/drawing/2014/main" id="{6EFAB995-7BF3-7C48-A563-CAC9F2A507E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97788" y="1561655"/>
            <a:ext cx="912313" cy="59318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45">
            <a:extLst>
              <a:ext uri="{FF2B5EF4-FFF2-40B4-BE49-F238E27FC236}">
                <a16:creationId xmlns:a16="http://schemas.microsoft.com/office/drawing/2014/main" id="{AFA25637-16D4-AD4D-C587-33E86BF2F10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597788" y="2154844"/>
            <a:ext cx="912313" cy="60256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52">
            <a:extLst>
              <a:ext uri="{FF2B5EF4-FFF2-40B4-BE49-F238E27FC236}">
                <a16:creationId xmlns:a16="http://schemas.microsoft.com/office/drawing/2014/main" id="{5DC2F717-7188-1351-8E10-C5292A23E7CE}"/>
              </a:ext>
            </a:extLst>
          </p:cNvPr>
          <p:cNvSpPr/>
          <p:nvPr/>
        </p:nvSpPr>
        <p:spPr>
          <a:xfrm>
            <a:off x="8447904" y="2413201"/>
            <a:ext cx="2016111" cy="6884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AQI Data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52">
            <a:extLst>
              <a:ext uri="{FF2B5EF4-FFF2-40B4-BE49-F238E27FC236}">
                <a16:creationId xmlns:a16="http://schemas.microsoft.com/office/drawing/2014/main" id="{219F50C1-DED2-157D-3ADF-3B0C4E72A6AA}"/>
              </a:ext>
            </a:extLst>
          </p:cNvPr>
          <p:cNvSpPr/>
          <p:nvPr/>
        </p:nvSpPr>
        <p:spPr>
          <a:xfrm>
            <a:off x="8447903" y="1217447"/>
            <a:ext cx="2016111" cy="6884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Sites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27">
            <a:extLst>
              <a:ext uri="{FF2B5EF4-FFF2-40B4-BE49-F238E27FC236}">
                <a16:creationId xmlns:a16="http://schemas.microsoft.com/office/drawing/2014/main" id="{B61ADCCA-432D-07B9-B61B-AB350FE5EB6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7526212" y="1561654"/>
            <a:ext cx="9216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58">
            <a:extLst>
              <a:ext uri="{FF2B5EF4-FFF2-40B4-BE49-F238E27FC236}">
                <a16:creationId xmlns:a16="http://schemas.microsoft.com/office/drawing/2014/main" id="{D2DD681F-E052-9F7B-AA43-1FD618DEE738}"/>
              </a:ext>
            </a:extLst>
          </p:cNvPr>
          <p:cNvSpPr txBox="1"/>
          <p:nvPr/>
        </p:nvSpPr>
        <p:spPr>
          <a:xfrm>
            <a:off x="7526212" y="1038433"/>
            <a:ext cx="89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Site</a:t>
            </a:r>
          </a:p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箭头连接符 27">
            <a:extLst>
              <a:ext uri="{FF2B5EF4-FFF2-40B4-BE49-F238E27FC236}">
                <a16:creationId xmlns:a16="http://schemas.microsoft.com/office/drawing/2014/main" id="{34B2FFA0-5183-5236-348B-1CA9EFB6C252}"/>
              </a:ext>
            </a:extLst>
          </p:cNvPr>
          <p:cNvCxnSpPr>
            <a:cxnSpLocks/>
          </p:cNvCxnSpPr>
          <p:nvPr/>
        </p:nvCxnSpPr>
        <p:spPr>
          <a:xfrm flipV="1">
            <a:off x="7526212" y="2760836"/>
            <a:ext cx="9216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58">
            <a:extLst>
              <a:ext uri="{FF2B5EF4-FFF2-40B4-BE49-F238E27FC236}">
                <a16:creationId xmlns:a16="http://schemas.microsoft.com/office/drawing/2014/main" id="{B5302F99-838C-70B2-5312-DE78C2BB850D}"/>
              </a:ext>
            </a:extLst>
          </p:cNvPr>
          <p:cNvSpPr txBox="1"/>
          <p:nvPr/>
        </p:nvSpPr>
        <p:spPr>
          <a:xfrm>
            <a:off x="7451691" y="2243840"/>
            <a:ext cx="107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</a:p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Calculation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52">
            <a:extLst>
              <a:ext uri="{FF2B5EF4-FFF2-40B4-BE49-F238E27FC236}">
                <a16:creationId xmlns:a16="http://schemas.microsoft.com/office/drawing/2014/main" id="{842F8CCA-7ED2-2480-2090-E62F630F147E}"/>
              </a:ext>
            </a:extLst>
          </p:cNvPr>
          <p:cNvSpPr/>
          <p:nvPr/>
        </p:nvSpPr>
        <p:spPr>
          <a:xfrm>
            <a:off x="10232663" y="4141183"/>
            <a:ext cx="1570131" cy="6884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 Data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连接符: 肘形 45">
            <a:extLst>
              <a:ext uri="{FF2B5EF4-FFF2-40B4-BE49-F238E27FC236}">
                <a16:creationId xmlns:a16="http://schemas.microsoft.com/office/drawing/2014/main" id="{72E75A58-1AC2-1DC5-97D3-F1A0FAF01686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>
            <a:off x="10464014" y="1561654"/>
            <a:ext cx="553715" cy="257952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45">
            <a:extLst>
              <a:ext uri="{FF2B5EF4-FFF2-40B4-BE49-F238E27FC236}">
                <a16:creationId xmlns:a16="http://schemas.microsoft.com/office/drawing/2014/main" id="{98E64D84-59F5-FE8C-85DE-DB38E7B23F82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>
            <a:off x="10464015" y="2757408"/>
            <a:ext cx="553714" cy="1383775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58">
            <a:extLst>
              <a:ext uri="{FF2B5EF4-FFF2-40B4-BE49-F238E27FC236}">
                <a16:creationId xmlns:a16="http://schemas.microsoft.com/office/drawing/2014/main" id="{EC856926-C3EE-4557-5E4C-4D91F67A7AD8}"/>
              </a:ext>
            </a:extLst>
          </p:cNvPr>
          <p:cNvSpPr txBox="1"/>
          <p:nvPr/>
        </p:nvSpPr>
        <p:spPr>
          <a:xfrm rot="5400000">
            <a:off x="10430104" y="2697530"/>
            <a:ext cx="175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Spatial Interpolation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10">
            <a:extLst>
              <a:ext uri="{FF2B5EF4-FFF2-40B4-BE49-F238E27FC236}">
                <a16:creationId xmlns:a16="http://schemas.microsoft.com/office/drawing/2014/main" id="{E5852821-41B6-5CF3-FA71-D22F52CE0E74}"/>
              </a:ext>
            </a:extLst>
          </p:cNvPr>
          <p:cNvSpPr/>
          <p:nvPr/>
        </p:nvSpPr>
        <p:spPr>
          <a:xfrm>
            <a:off x="5303520" y="797766"/>
            <a:ext cx="5401994" cy="120190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0">
            <a:extLst>
              <a:ext uri="{FF2B5EF4-FFF2-40B4-BE49-F238E27FC236}">
                <a16:creationId xmlns:a16="http://schemas.microsoft.com/office/drawing/2014/main" id="{03930825-B848-5684-9959-816E9F4CA3E2}"/>
              </a:ext>
            </a:extLst>
          </p:cNvPr>
          <p:cNvSpPr/>
          <p:nvPr/>
        </p:nvSpPr>
        <p:spPr>
          <a:xfrm>
            <a:off x="5338877" y="2303579"/>
            <a:ext cx="5401994" cy="120190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CB220-7BFE-8AF3-CA27-B758470A735F}"/>
              </a:ext>
            </a:extLst>
          </p:cNvPr>
          <p:cNvSpPr txBox="1"/>
          <p:nvPr/>
        </p:nvSpPr>
        <p:spPr>
          <a:xfrm>
            <a:off x="5293735" y="813578"/>
            <a:ext cx="2012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Spatial Processing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586C1B-9091-89DD-5AAA-2DAF7E1C1EF1}"/>
              </a:ext>
            </a:extLst>
          </p:cNvPr>
          <p:cNvSpPr txBox="1"/>
          <p:nvPr/>
        </p:nvSpPr>
        <p:spPr>
          <a:xfrm>
            <a:off x="5338876" y="3151864"/>
            <a:ext cx="2154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 Processing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52">
            <a:extLst>
              <a:ext uri="{FF2B5EF4-FFF2-40B4-BE49-F238E27FC236}">
                <a16:creationId xmlns:a16="http://schemas.microsoft.com/office/drawing/2014/main" id="{F1445280-D862-15D5-4423-F62BD0B410F6}"/>
              </a:ext>
            </a:extLst>
          </p:cNvPr>
          <p:cNvSpPr/>
          <p:nvPr/>
        </p:nvSpPr>
        <p:spPr>
          <a:xfrm>
            <a:off x="5293736" y="4141182"/>
            <a:ext cx="3017542" cy="6884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Cube for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and evaluation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直接箭头连接符 27">
            <a:extLst>
              <a:ext uri="{FF2B5EF4-FFF2-40B4-BE49-F238E27FC236}">
                <a16:creationId xmlns:a16="http://schemas.microsoft.com/office/drawing/2014/main" id="{9FD6C7C8-C97E-98C4-2F91-A6DA291D5B72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flipH="1" flipV="1">
            <a:off x="8311278" y="4485389"/>
            <a:ext cx="1921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58">
            <a:extLst>
              <a:ext uri="{FF2B5EF4-FFF2-40B4-BE49-F238E27FC236}">
                <a16:creationId xmlns:a16="http://schemas.microsoft.com/office/drawing/2014/main" id="{F692133A-CEDA-4667-F3D6-42D46721FDE7}"/>
              </a:ext>
            </a:extLst>
          </p:cNvPr>
          <p:cNvSpPr txBox="1"/>
          <p:nvPr/>
        </p:nvSpPr>
        <p:spPr>
          <a:xfrm>
            <a:off x="8434211" y="4223778"/>
            <a:ext cx="1570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Spatial Selection</a:t>
            </a:r>
          </a:p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for each site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680D3D33-A337-5B21-3B91-7EEAFE36A945}"/>
              </a:ext>
            </a:extLst>
          </p:cNvPr>
          <p:cNvGrpSpPr/>
          <p:nvPr/>
        </p:nvGrpSpPr>
        <p:grpSpPr>
          <a:xfrm>
            <a:off x="503765" y="355839"/>
            <a:ext cx="10964793" cy="5956826"/>
            <a:chOff x="503765" y="355839"/>
            <a:chExt cx="10964793" cy="5956826"/>
          </a:xfrm>
        </p:grpSpPr>
        <p:sp>
          <p:nvSpPr>
            <p:cNvPr id="4" name="矩形 52">
              <a:extLst>
                <a:ext uri="{FF2B5EF4-FFF2-40B4-BE49-F238E27FC236}">
                  <a16:creationId xmlns:a16="http://schemas.microsoft.com/office/drawing/2014/main" id="{F4F9B32A-238C-8098-9F1B-7BF2DB0D3625}"/>
                </a:ext>
              </a:extLst>
            </p:cNvPr>
            <p:cNvSpPr/>
            <p:nvPr/>
          </p:nvSpPr>
          <p:spPr>
            <a:xfrm>
              <a:off x="716541" y="2810331"/>
              <a:ext cx="4140101" cy="138347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Web Page (Optional):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HTML</a:t>
              </a:r>
              <a:r>
                <a:rPr lang="zh-CN" alt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CSS for page decoration;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JavaScript for User Interaction;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>
                  <a:solidFill>
                    <a:srgbClr val="0E0E0E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React.js</a:t>
              </a:r>
              <a:r>
                <a:rPr lang="en-US" b="1" dirty="0">
                  <a:solidFill>
                    <a:srgbClr val="0E0E0E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or </a:t>
              </a:r>
              <a:r>
                <a:rPr lang="en-US" b="1" dirty="0" err="1">
                  <a:solidFill>
                    <a:srgbClr val="0E0E0E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VUE.js</a:t>
              </a:r>
              <a:r>
                <a:rPr lang="en-US" b="1" dirty="0">
                  <a:solidFill>
                    <a:srgbClr val="0E0E0E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for GIS visu</a:t>
              </a:r>
              <a:r>
                <a:rPr lang="en-US" b="1" dirty="0">
                  <a:solidFill>
                    <a:srgbClr val="0E0E0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alization</a:t>
              </a:r>
              <a:endPara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矩形 52">
              <a:extLst>
                <a:ext uri="{FF2B5EF4-FFF2-40B4-BE49-F238E27FC236}">
                  <a16:creationId xmlns:a16="http://schemas.microsoft.com/office/drawing/2014/main" id="{66670B69-BD3C-9860-C494-9FFDC542CEC8}"/>
                </a:ext>
              </a:extLst>
            </p:cNvPr>
            <p:cNvSpPr/>
            <p:nvPr/>
          </p:nvSpPr>
          <p:spPr>
            <a:xfrm>
              <a:off x="6484551" y="2810331"/>
              <a:ext cx="4792772" cy="15941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 Model: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AnythingLLM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LLM model </a:t>
              </a:r>
              <a:r>
                <a:rPr lang="en-US" altLang="zh-CN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demployment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Docker for environment and API;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Llama for local model or ChatGPT for LLM API;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Rag is used to finetune the LLM model;</a:t>
              </a:r>
            </a:p>
          </p:txBody>
        </p:sp>
        <p:sp>
          <p:nvSpPr>
            <p:cNvPr id="9" name="矩形 52">
              <a:extLst>
                <a:ext uri="{FF2B5EF4-FFF2-40B4-BE49-F238E27FC236}">
                  <a16:creationId xmlns:a16="http://schemas.microsoft.com/office/drawing/2014/main" id="{4C943156-1975-FA58-DBEB-891F8DE83447}"/>
                </a:ext>
              </a:extLst>
            </p:cNvPr>
            <p:cNvSpPr/>
            <p:nvPr/>
          </p:nvSpPr>
          <p:spPr>
            <a:xfrm>
              <a:off x="6484551" y="5058801"/>
              <a:ext cx="4792772" cy="103698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 API: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Flask for local server building or Lambda for cloud deployment;</a:t>
              </a:r>
            </a:p>
          </p:txBody>
        </p:sp>
        <p:sp>
          <p:nvSpPr>
            <p:cNvPr id="10" name="矩形 52">
              <a:extLst>
                <a:ext uri="{FF2B5EF4-FFF2-40B4-BE49-F238E27FC236}">
                  <a16:creationId xmlns:a16="http://schemas.microsoft.com/office/drawing/2014/main" id="{975972C6-F2A0-8EBB-A09B-751E4DEAEEDC}"/>
                </a:ext>
              </a:extLst>
            </p:cNvPr>
            <p:cNvSpPr/>
            <p:nvPr/>
          </p:nvSpPr>
          <p:spPr>
            <a:xfrm>
              <a:off x="6459341" y="831745"/>
              <a:ext cx="4792772" cy="103698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GIS Database: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PostGIS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geospatial data storage, queries and GIS analysis;</a:t>
              </a:r>
            </a:p>
          </p:txBody>
        </p:sp>
        <p:cxnSp>
          <p:nvCxnSpPr>
            <p:cNvPr id="13" name="直接箭头连接符 27">
              <a:extLst>
                <a:ext uri="{FF2B5EF4-FFF2-40B4-BE49-F238E27FC236}">
                  <a16:creationId xmlns:a16="http://schemas.microsoft.com/office/drawing/2014/main" id="{0E3D608E-85FF-C301-2860-8E45872BD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451" y="4404474"/>
              <a:ext cx="0" cy="6543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27">
              <a:extLst>
                <a:ext uri="{FF2B5EF4-FFF2-40B4-BE49-F238E27FC236}">
                  <a16:creationId xmlns:a16="http://schemas.microsoft.com/office/drawing/2014/main" id="{05348451-0DCD-411B-FF67-06B67E7A8098}"/>
                </a:ext>
              </a:extLst>
            </p:cNvPr>
            <p:cNvCxnSpPr>
              <a:cxnSpLocks/>
            </p:cNvCxnSpPr>
            <p:nvPr/>
          </p:nvCxnSpPr>
          <p:spPr>
            <a:xfrm>
              <a:off x="9925599" y="4404474"/>
              <a:ext cx="0" cy="6543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58">
              <a:extLst>
                <a:ext uri="{FF2B5EF4-FFF2-40B4-BE49-F238E27FC236}">
                  <a16:creationId xmlns:a16="http://schemas.microsoft.com/office/drawing/2014/main" id="{71AE1074-F571-B590-B505-025DE130C586}"/>
                </a:ext>
              </a:extLst>
            </p:cNvPr>
            <p:cNvSpPr txBox="1"/>
            <p:nvPr/>
          </p:nvSpPr>
          <p:spPr>
            <a:xfrm>
              <a:off x="4312936" y="5057437"/>
              <a:ext cx="1566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Send queries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文本框 58">
              <a:extLst>
                <a:ext uri="{FF2B5EF4-FFF2-40B4-BE49-F238E27FC236}">
                  <a16:creationId xmlns:a16="http://schemas.microsoft.com/office/drawing/2014/main" id="{B91B3BF3-9364-5D88-4F2E-36E4B1089E6A}"/>
                </a:ext>
              </a:extLst>
            </p:cNvPr>
            <p:cNvSpPr txBox="1"/>
            <p:nvPr/>
          </p:nvSpPr>
          <p:spPr>
            <a:xfrm>
              <a:off x="6985333" y="4486997"/>
              <a:ext cx="870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E0E0E"/>
                  </a:solidFill>
                  <a:effectLst/>
                  <a:latin typeface=".AppleSystemUIFont"/>
                </a:rPr>
                <a:t>Relay</a:t>
              </a:r>
              <a:r>
                <a:rPr lang="zh-CN" altLang="en-US" sz="1400" b="1" dirty="0">
                  <a:solidFill>
                    <a:srgbClr val="0E0E0E"/>
                  </a:solidFill>
                  <a:effectLst/>
                  <a:latin typeface=".AppleSystemUIFont"/>
                </a:rPr>
                <a:t> </a:t>
              </a:r>
              <a:r>
                <a:rPr lang="en-US" altLang="zh-CN" sz="1400" b="1" dirty="0">
                  <a:solidFill>
                    <a:srgbClr val="0E0E0E"/>
                  </a:solidFill>
                  <a:effectLst/>
                  <a:latin typeface=".AppleSystemUIFont"/>
                </a:rPr>
                <a:t>requests</a:t>
              </a:r>
              <a:endParaRPr lang="en-US" sz="1400" dirty="0">
                <a:solidFill>
                  <a:srgbClr val="0E0E0E"/>
                </a:solidFill>
                <a:effectLst/>
                <a:latin typeface=".AppleSystemUIFont"/>
              </a:endParaRPr>
            </a:p>
          </p:txBody>
        </p:sp>
        <p:sp>
          <p:nvSpPr>
            <p:cNvPr id="25" name="文本框 58">
              <a:extLst>
                <a:ext uri="{FF2B5EF4-FFF2-40B4-BE49-F238E27FC236}">
                  <a16:creationId xmlns:a16="http://schemas.microsoft.com/office/drawing/2014/main" id="{F44F4DCF-852A-7691-895B-955A29027C62}"/>
                </a:ext>
              </a:extLst>
            </p:cNvPr>
            <p:cNvSpPr txBox="1"/>
            <p:nvPr/>
          </p:nvSpPr>
          <p:spPr>
            <a:xfrm>
              <a:off x="9925599" y="4565914"/>
              <a:ext cx="954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E0E0E"/>
                  </a:solidFill>
                  <a:effectLst/>
                  <a:latin typeface=".AppleSystemUIFont"/>
                </a:rPr>
                <a:t>Response</a:t>
              </a:r>
              <a:endParaRPr lang="en-US" sz="1400" dirty="0">
                <a:solidFill>
                  <a:srgbClr val="0E0E0E"/>
                </a:solidFill>
                <a:effectLst/>
                <a:latin typeface=".AppleSystemUIFont"/>
              </a:endParaRPr>
            </a:p>
          </p:txBody>
        </p:sp>
        <p:cxnSp>
          <p:nvCxnSpPr>
            <p:cNvPr id="55" name="直接箭头连接符 27">
              <a:extLst>
                <a:ext uri="{FF2B5EF4-FFF2-40B4-BE49-F238E27FC236}">
                  <a16:creationId xmlns:a16="http://schemas.microsoft.com/office/drawing/2014/main" id="{5D779DF3-DB66-69C5-16E0-DC096C0A2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241" y="1868727"/>
              <a:ext cx="0" cy="941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8">
              <a:extLst>
                <a:ext uri="{FF2B5EF4-FFF2-40B4-BE49-F238E27FC236}">
                  <a16:creationId xmlns:a16="http://schemas.microsoft.com/office/drawing/2014/main" id="{2D081EEB-3DC6-2EDB-23CA-A0CFE3E47A85}"/>
                </a:ext>
              </a:extLst>
            </p:cNvPr>
            <p:cNvSpPr txBox="1"/>
            <p:nvPr/>
          </p:nvSpPr>
          <p:spPr>
            <a:xfrm>
              <a:off x="6895362" y="2088108"/>
              <a:ext cx="870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E0E0E"/>
                  </a:solidFill>
                  <a:effectLst/>
                  <a:latin typeface=".AppleSystemUIFont"/>
                </a:rPr>
                <a:t>Query database</a:t>
              </a:r>
              <a:endParaRPr lang="en-US" sz="1400" dirty="0">
                <a:solidFill>
                  <a:srgbClr val="0E0E0E"/>
                </a:solidFill>
                <a:effectLst/>
                <a:latin typeface=".AppleSystemUIFont"/>
              </a:endParaRPr>
            </a:p>
          </p:txBody>
        </p:sp>
        <p:cxnSp>
          <p:nvCxnSpPr>
            <p:cNvPr id="59" name="直接箭头连接符 27">
              <a:extLst>
                <a:ext uri="{FF2B5EF4-FFF2-40B4-BE49-F238E27FC236}">
                  <a16:creationId xmlns:a16="http://schemas.microsoft.com/office/drawing/2014/main" id="{EA0E5A8F-8FC2-B2DD-6694-190F62217511}"/>
                </a:ext>
              </a:extLst>
            </p:cNvPr>
            <p:cNvCxnSpPr>
              <a:cxnSpLocks/>
            </p:cNvCxnSpPr>
            <p:nvPr/>
          </p:nvCxnSpPr>
          <p:spPr>
            <a:xfrm>
              <a:off x="9923164" y="1868727"/>
              <a:ext cx="2435" cy="941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58">
              <a:extLst>
                <a:ext uri="{FF2B5EF4-FFF2-40B4-BE49-F238E27FC236}">
                  <a16:creationId xmlns:a16="http://schemas.microsoft.com/office/drawing/2014/main" id="{1B824A5B-3911-A07B-D977-BFC5F2FB405C}"/>
                </a:ext>
              </a:extLst>
            </p:cNvPr>
            <p:cNvSpPr txBox="1"/>
            <p:nvPr/>
          </p:nvSpPr>
          <p:spPr>
            <a:xfrm>
              <a:off x="9836207" y="2077919"/>
              <a:ext cx="9544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E0E0E"/>
                  </a:solidFill>
                  <a:effectLst/>
                  <a:latin typeface=".AppleSystemUIFont"/>
                </a:rPr>
                <a:t>Return results</a:t>
              </a:r>
              <a:endParaRPr lang="en-US" sz="1400" dirty="0">
                <a:solidFill>
                  <a:srgbClr val="0E0E0E"/>
                </a:solidFill>
                <a:effectLst/>
                <a:latin typeface=".AppleSystemUIFont"/>
              </a:endParaRPr>
            </a:p>
          </p:txBody>
        </p:sp>
        <p:sp>
          <p:nvSpPr>
            <p:cNvPr id="65" name="文本框 58">
              <a:extLst>
                <a:ext uri="{FF2B5EF4-FFF2-40B4-BE49-F238E27FC236}">
                  <a16:creationId xmlns:a16="http://schemas.microsoft.com/office/drawing/2014/main" id="{16426B66-11FF-DB46-59AA-ED8D7B97BB5A}"/>
                </a:ext>
              </a:extLst>
            </p:cNvPr>
            <p:cNvSpPr txBox="1"/>
            <p:nvPr/>
          </p:nvSpPr>
          <p:spPr>
            <a:xfrm>
              <a:off x="1745046" y="5528724"/>
              <a:ext cx="1566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Return results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A3C557D1-2DB3-D4E5-431B-8339135F26D5}"/>
                </a:ext>
              </a:extLst>
            </p:cNvPr>
            <p:cNvCxnSpPr>
              <a:cxnSpLocks/>
            </p:cNvCxnSpPr>
            <p:nvPr/>
          </p:nvCxnSpPr>
          <p:spPr>
            <a:xfrm>
              <a:off x="3712684" y="4193805"/>
              <a:ext cx="2741235" cy="1171409"/>
            </a:xfrm>
            <a:prstGeom prst="bentConnector3">
              <a:avLst>
                <a:gd name="adj1" fmla="val 96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DCD17AD4-6475-D715-E73A-A6D924B683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345" y="4193805"/>
              <a:ext cx="4947785" cy="1667166"/>
            </a:xfrm>
            <a:prstGeom prst="bentConnector3">
              <a:avLst>
                <a:gd name="adj1" fmla="val 9943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矩形 10">
              <a:extLst>
                <a:ext uri="{FF2B5EF4-FFF2-40B4-BE49-F238E27FC236}">
                  <a16:creationId xmlns:a16="http://schemas.microsoft.com/office/drawing/2014/main" id="{46A580C8-E615-E060-67B2-6B38A887FE1E}"/>
                </a:ext>
              </a:extLst>
            </p:cNvPr>
            <p:cNvSpPr/>
            <p:nvPr/>
          </p:nvSpPr>
          <p:spPr>
            <a:xfrm>
              <a:off x="553093" y="2296022"/>
              <a:ext cx="4604944" cy="21084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6EBE997-9083-5C05-28BF-1BD6E527C0F6}"/>
                </a:ext>
              </a:extLst>
            </p:cNvPr>
            <p:cNvSpPr txBox="1"/>
            <p:nvPr/>
          </p:nvSpPr>
          <p:spPr>
            <a:xfrm>
              <a:off x="503765" y="2339529"/>
              <a:ext cx="1241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Front-end 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矩形 10">
              <a:extLst>
                <a:ext uri="{FF2B5EF4-FFF2-40B4-BE49-F238E27FC236}">
                  <a16:creationId xmlns:a16="http://schemas.microsoft.com/office/drawing/2014/main" id="{F1D26CC9-951E-2C03-E7AF-6210E829E707}"/>
                </a:ext>
              </a:extLst>
            </p:cNvPr>
            <p:cNvSpPr/>
            <p:nvPr/>
          </p:nvSpPr>
          <p:spPr>
            <a:xfrm>
              <a:off x="6275107" y="355839"/>
              <a:ext cx="5193451" cy="59568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6175A9F-D0C6-C8FC-C971-69C3FA029C29}"/>
                </a:ext>
              </a:extLst>
            </p:cNvPr>
            <p:cNvSpPr txBox="1"/>
            <p:nvPr/>
          </p:nvSpPr>
          <p:spPr>
            <a:xfrm>
              <a:off x="6225780" y="399346"/>
              <a:ext cx="1241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Back-end 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2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140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.AppleSystemUIFont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Yucheng Liu</dc:creator>
  <cp:lastModifiedBy>Yucheng Liu</cp:lastModifiedBy>
  <cp:revision>11</cp:revision>
  <dcterms:created xsi:type="dcterms:W3CDTF">2025-02-06T20:48:38Z</dcterms:created>
  <dcterms:modified xsi:type="dcterms:W3CDTF">2025-02-06T22:00:44Z</dcterms:modified>
</cp:coreProperties>
</file>