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5143500" type="screen16x9"/>
  <p:notesSz cx="6858000" cy="9144000"/>
  <p:embeddedFontLst>
    <p:embeddedFont>
      <p:font typeface="微軟正黑體" pitchFamily="34" charset="-120"/>
      <p:regular r:id="rId10"/>
      <p:bold r:id="rId11"/>
    </p:embeddedFont>
    <p:embeddedFont>
      <p:font typeface="Nunito" charset="0"/>
      <p:regular r:id="rId12"/>
      <p:bold r:id="rId13"/>
      <p:italic r:id="rId14"/>
      <p:boldItalic r:id="rId15"/>
    </p:embeddedFont>
    <p:embeddedFont>
      <p:font typeface="Calibri" pitchFamily="34" charset="0"/>
      <p:regular r:id="rId16"/>
      <p:bold r:id="rId17"/>
      <p:italic r:id="rId18"/>
      <p:boldItalic r:id="rId19"/>
    </p:embeddedFont>
    <p:embeddedFont>
      <p:font typeface="標楷體" pitchFamily="65" charset="-120"/>
      <p:regular r:id="rId20"/>
    </p:embeddedFont>
    <p:embeddedFont>
      <p:font typeface="MS UI Gothic" pitchFamily="34" charset="-128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504" y="-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C65449-F2F1-4D80-B6DD-1D44579B3D57}" type="doc">
      <dgm:prSet loTypeId="urn:microsoft.com/office/officeart/2005/8/layout/matrix3" loCatId="matrix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6099A837-DAEE-4F51-9D41-7F44C9F540A4}">
      <dgm:prSet phldrT="[文字]" custT="1"/>
      <dgm:spPr/>
      <dgm:t>
        <a:bodyPr/>
        <a:lstStyle/>
        <a:p>
          <a:r>
            <a:rPr lang="en-US" altLang="zh-TW" sz="3200" b="0" i="0" u="none" strike="noStrike" cap="none" dirty="0" smtClean="0">
              <a:solidFill>
                <a:schemeClr val="accent3"/>
              </a:solidFill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S </a:t>
          </a:r>
          <a:r>
            <a:rPr lang="zh-TW" altLang="en-US" sz="3200" b="0" i="0" u="none" strike="noStrike" cap="none" dirty="0" smtClean="0">
              <a:solidFill>
                <a:schemeClr val="accent3"/>
              </a:solidFill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優勢</a:t>
          </a:r>
          <a:endParaRPr lang="en-US" altLang="zh-TW" sz="3200" b="0" i="0" u="none" strike="noStrike" cap="none" dirty="0" smtClean="0">
            <a:solidFill>
              <a:schemeClr val="accent3"/>
            </a:solidFill>
            <a:latin typeface="MS UI Gothic" pitchFamily="34" charset="-128"/>
            <a:ea typeface="MS UI Gothic" pitchFamily="34" charset="-128"/>
            <a:cs typeface="Nunito"/>
            <a:sym typeface="Nunito"/>
          </a:endParaRPr>
        </a:p>
        <a:p>
          <a:r>
            <a:rPr lang="zh-TW" altLang="en-US" sz="120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提供免費平台供使用者進行交流</a:t>
          </a:r>
          <a:endParaRPr lang="en-US" altLang="zh-TW" sz="1200" dirty="0" smtClean="0">
            <a:solidFill>
              <a:schemeClr val="accent1"/>
            </a:solidFill>
            <a:latin typeface="微軟正黑體" pitchFamily="34" charset="-120"/>
            <a:ea typeface="微軟正黑體" pitchFamily="34" charset="-120"/>
          </a:endParaRPr>
        </a:p>
        <a:p>
          <a:endParaRPr lang="en-US" altLang="zh-TW" sz="1200" dirty="0" smtClean="0">
            <a:solidFill>
              <a:schemeClr val="accent1"/>
            </a:solidFill>
          </a:endParaRPr>
        </a:p>
        <a:p>
          <a:endParaRPr lang="zh-TW" altLang="en-US" sz="1200" dirty="0">
            <a:solidFill>
              <a:schemeClr val="accent1"/>
            </a:solidFill>
          </a:endParaRPr>
        </a:p>
      </dgm:t>
    </dgm:pt>
    <dgm:pt modelId="{7FB262C9-5941-46AE-8BCB-9F603A6C3F94}" type="parTrans" cxnId="{C63E809C-7953-4231-B833-04916C683715}">
      <dgm:prSet/>
      <dgm:spPr/>
      <dgm:t>
        <a:bodyPr/>
        <a:lstStyle/>
        <a:p>
          <a:endParaRPr lang="zh-TW" altLang="en-US"/>
        </a:p>
      </dgm:t>
    </dgm:pt>
    <dgm:pt modelId="{786E8605-FBCC-454C-8FBE-96CC7C644518}" type="sibTrans" cxnId="{C63E809C-7953-4231-B833-04916C683715}">
      <dgm:prSet/>
      <dgm:spPr/>
      <dgm:t>
        <a:bodyPr/>
        <a:lstStyle/>
        <a:p>
          <a:endParaRPr lang="zh-TW" altLang="en-US"/>
        </a:p>
      </dgm:t>
    </dgm:pt>
    <dgm:pt modelId="{893A72DD-9B23-484E-A46A-E34A31FCFD20}">
      <dgm:prSet phldrT="[文字]" custT="1"/>
      <dgm:spPr/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r>
            <a:rPr lang="en-US" altLang="zh-TW" sz="3200" b="0" i="0" u="none" strike="noStrike" kern="1200" cap="none" dirty="0" smtClean="0">
              <a:solidFill>
                <a:schemeClr val="accent3"/>
              </a:solidFill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W</a:t>
          </a:r>
          <a:r>
            <a:rPr lang="zh-TW" altLang="en-US" sz="3200" b="0" i="0" u="none" strike="noStrike" kern="1200" cap="none" dirty="0" smtClean="0">
              <a:solidFill>
                <a:schemeClr val="accent3"/>
              </a:solidFill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 劣勢</a:t>
          </a:r>
          <a:endParaRPr lang="en-US" altLang="zh-TW" sz="3200" b="0" i="0" u="none" strike="noStrike" kern="1200" cap="none" dirty="0" smtClean="0">
            <a:solidFill>
              <a:schemeClr val="accent3"/>
            </a:solidFill>
            <a:latin typeface="MS UI Gothic" pitchFamily="34" charset="-128"/>
            <a:ea typeface="MS UI Gothic" pitchFamily="34" charset="-128"/>
            <a:cs typeface="Nunito"/>
            <a:sym typeface="Nunito"/>
          </a:endParaRPr>
        </a:p>
        <a:p>
          <a:pPr>
            <a:lnSpc>
              <a:spcPts val="1800"/>
            </a:lnSpc>
            <a:spcAft>
              <a:spcPts val="0"/>
            </a:spcAft>
          </a:pPr>
          <a:r>
            <a:rPr lang="zh-TW" altLang="en-US" sz="1200" kern="0" baseline="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自身網站目前並無提救援服務項目</a:t>
          </a:r>
          <a:endParaRPr lang="en-US" altLang="zh-TW" sz="1200" kern="0" baseline="0" dirty="0" smtClean="0">
            <a:solidFill>
              <a:schemeClr val="accent1"/>
            </a:solidFill>
            <a:latin typeface="微軟正黑體" pitchFamily="34" charset="-120"/>
            <a:ea typeface="微軟正黑體" pitchFamily="34" charset="-120"/>
          </a:endParaRPr>
        </a:p>
        <a:p>
          <a:pPr>
            <a:lnSpc>
              <a:spcPts val="1800"/>
            </a:lnSpc>
            <a:spcAft>
              <a:spcPts val="0"/>
            </a:spcAft>
          </a:pPr>
          <a:r>
            <a:rPr lang="zh-TW" altLang="en-US" sz="1200" kern="0" baseline="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或收容場所</a:t>
          </a:r>
          <a:endParaRPr lang="en-US" altLang="zh-TW" sz="1200" kern="0" baseline="0" dirty="0" smtClean="0">
            <a:solidFill>
              <a:schemeClr val="accent1"/>
            </a:solidFill>
            <a:latin typeface="微軟正黑體" pitchFamily="34" charset="-120"/>
            <a:ea typeface="微軟正黑體" pitchFamily="34" charset="-120"/>
          </a:endParaRPr>
        </a:p>
        <a:p>
          <a:pPr>
            <a:lnSpc>
              <a:spcPts val="1800"/>
            </a:lnSpc>
            <a:spcAft>
              <a:spcPts val="0"/>
            </a:spcAft>
          </a:pPr>
          <a:r>
            <a:rPr lang="en-US" altLang="zh-TW" sz="1200" kern="0" baseline="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(</a:t>
          </a:r>
          <a:r>
            <a:rPr lang="zh-TW" altLang="en-US" sz="1200" kern="0" baseline="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僅能提供資料請求第三方協助</a:t>
          </a:r>
          <a:r>
            <a:rPr lang="en-US" altLang="zh-TW" sz="1200" kern="0" baseline="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)</a:t>
          </a:r>
          <a:endParaRPr lang="zh-TW" altLang="en-US" sz="1200" kern="0" baseline="0" dirty="0" smtClean="0">
            <a:solidFill>
              <a:schemeClr val="accent1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D4085825-B038-4592-9782-78AFF8DA2424}" type="parTrans" cxnId="{5F09207F-5276-48ED-A2D8-A99E091454D8}">
      <dgm:prSet/>
      <dgm:spPr/>
      <dgm:t>
        <a:bodyPr/>
        <a:lstStyle/>
        <a:p>
          <a:endParaRPr lang="zh-TW" altLang="en-US"/>
        </a:p>
      </dgm:t>
    </dgm:pt>
    <dgm:pt modelId="{14696414-243A-47FF-9AFC-BBD33DA949EF}" type="sibTrans" cxnId="{5F09207F-5276-48ED-A2D8-A99E091454D8}">
      <dgm:prSet/>
      <dgm:spPr/>
      <dgm:t>
        <a:bodyPr/>
        <a:lstStyle/>
        <a:p>
          <a:endParaRPr lang="zh-TW" altLang="en-US"/>
        </a:p>
      </dgm:t>
    </dgm:pt>
    <dgm:pt modelId="{7552028F-E008-4954-ADC7-5EE8994A443B}">
      <dgm:prSet phldrT="[文字]" custT="1"/>
      <dgm:spPr/>
      <dgm:t>
        <a:bodyPr anchor="t"/>
        <a:lstStyle/>
        <a:p>
          <a:r>
            <a:rPr lang="en-US" altLang="zh-TW" sz="3200" b="0" i="0" u="none" strike="noStrike" cap="none" dirty="0" smtClean="0">
              <a:solidFill>
                <a:schemeClr val="accent3"/>
              </a:solidFill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O</a:t>
          </a:r>
          <a:r>
            <a:rPr lang="zh-TW" altLang="en-US" sz="3200" b="0" i="0" u="none" strike="noStrike" cap="none" dirty="0" smtClean="0">
              <a:solidFill>
                <a:schemeClr val="accent3"/>
              </a:solidFill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 機會</a:t>
          </a:r>
        </a:p>
        <a:p>
          <a:r>
            <a:rPr lang="zh-TW" altLang="en-US" sz="120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社會至今仍有許多流浪動物</a:t>
          </a:r>
          <a:endParaRPr lang="en-US" altLang="zh-TW" sz="1200" dirty="0" smtClean="0">
            <a:solidFill>
              <a:schemeClr val="accent1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E3ABFC9E-A3B1-4EB0-A904-684AC81CD15A}" type="parTrans" cxnId="{BA0B721C-0905-42A0-8244-A256C7A7032A}">
      <dgm:prSet/>
      <dgm:spPr/>
      <dgm:t>
        <a:bodyPr/>
        <a:lstStyle/>
        <a:p>
          <a:endParaRPr lang="zh-TW" altLang="en-US"/>
        </a:p>
      </dgm:t>
    </dgm:pt>
    <dgm:pt modelId="{E3A83E3E-44D8-44CE-9B9D-810F1E12C96A}" type="sibTrans" cxnId="{BA0B721C-0905-42A0-8244-A256C7A7032A}">
      <dgm:prSet/>
      <dgm:spPr/>
      <dgm:t>
        <a:bodyPr/>
        <a:lstStyle/>
        <a:p>
          <a:endParaRPr lang="zh-TW" altLang="en-US"/>
        </a:p>
      </dgm:t>
    </dgm:pt>
    <dgm:pt modelId="{78673C81-D223-404F-A570-2091DBE07E56}">
      <dgm:prSet phldrT="[文字]" custT="1"/>
      <dgm:spPr/>
      <dgm:t>
        <a:bodyPr/>
        <a:lstStyle/>
        <a:p>
          <a:r>
            <a:rPr lang="en-US" altLang="zh-TW" sz="3200" b="0" i="0" u="none" strike="noStrike" cap="none" dirty="0" smtClean="0">
              <a:solidFill>
                <a:schemeClr val="accent3"/>
              </a:solidFill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T</a:t>
          </a:r>
          <a:r>
            <a:rPr lang="zh-TW" altLang="en-US" sz="3200" b="0" i="0" u="none" strike="noStrike" cap="none" dirty="0" smtClean="0">
              <a:solidFill>
                <a:schemeClr val="accent3"/>
              </a:solidFill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 威脅</a:t>
          </a:r>
          <a:endParaRPr lang="en-US" altLang="zh-TW" sz="3200" b="0" i="0" u="none" strike="noStrike" cap="none" dirty="0" smtClean="0">
            <a:solidFill>
              <a:schemeClr val="accent3"/>
            </a:solidFill>
            <a:latin typeface="MS UI Gothic" pitchFamily="34" charset="-128"/>
            <a:ea typeface="MS UI Gothic" pitchFamily="34" charset="-128"/>
            <a:cs typeface="Nunito"/>
            <a:sym typeface="Nunito"/>
          </a:endParaRPr>
        </a:p>
        <a:p>
          <a:r>
            <a:rPr lang="zh-TW" altLang="en-US" sz="120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網站使用率會影響到資訊的傳遞</a:t>
          </a:r>
          <a:endParaRPr lang="en-US" altLang="zh-TW" sz="1200" dirty="0" smtClean="0">
            <a:solidFill>
              <a:schemeClr val="accent1"/>
            </a:solidFill>
            <a:latin typeface="微軟正黑體" pitchFamily="34" charset="-120"/>
            <a:ea typeface="微軟正黑體" pitchFamily="34" charset="-120"/>
          </a:endParaRPr>
        </a:p>
        <a:p>
          <a:endParaRPr lang="en-US" altLang="zh-TW" sz="1200" dirty="0" smtClean="0">
            <a:solidFill>
              <a:schemeClr val="accent1"/>
            </a:solidFill>
          </a:endParaRPr>
        </a:p>
      </dgm:t>
    </dgm:pt>
    <dgm:pt modelId="{A5CEC6B7-4B66-4726-85D0-4946AAE2C55B}" type="sibTrans" cxnId="{E6E923C0-EA5E-4D56-89AC-1080901BA53F}">
      <dgm:prSet/>
      <dgm:spPr/>
      <dgm:t>
        <a:bodyPr/>
        <a:lstStyle/>
        <a:p>
          <a:endParaRPr lang="zh-TW" altLang="en-US"/>
        </a:p>
      </dgm:t>
    </dgm:pt>
    <dgm:pt modelId="{977298DF-4720-467D-AA4F-36B07FF30D54}" type="parTrans" cxnId="{E6E923C0-EA5E-4D56-89AC-1080901BA53F}">
      <dgm:prSet/>
      <dgm:spPr/>
      <dgm:t>
        <a:bodyPr/>
        <a:lstStyle/>
        <a:p>
          <a:endParaRPr lang="zh-TW" altLang="en-US"/>
        </a:p>
      </dgm:t>
    </dgm:pt>
    <dgm:pt modelId="{8A7E462B-E649-488B-81FB-A6847FDD50C8}" type="pres">
      <dgm:prSet presAssocID="{B1C65449-F2F1-4D80-B6DD-1D44579B3D57}" presName="matrix" presStyleCnt="0">
        <dgm:presLayoutVars>
          <dgm:chMax val="1"/>
          <dgm:dir/>
          <dgm:resizeHandles val="exact"/>
        </dgm:presLayoutVars>
      </dgm:prSet>
      <dgm:spPr/>
    </dgm:pt>
    <dgm:pt modelId="{72CD40D8-85B6-4E34-97EB-4DA0DF347757}" type="pres">
      <dgm:prSet presAssocID="{B1C65449-F2F1-4D80-B6DD-1D44579B3D57}" presName="diamond" presStyleLbl="bgShp" presStyleIdx="0" presStyleCnt="1"/>
      <dgm:spPr/>
    </dgm:pt>
    <dgm:pt modelId="{2DC065FB-B2BF-4D31-B8BF-3169A4E089D3}" type="pres">
      <dgm:prSet presAssocID="{B1C65449-F2F1-4D80-B6DD-1D44579B3D57}" presName="quad1" presStyleLbl="node1" presStyleIdx="0" presStyleCnt="4" custScaleX="204407" custLinFactNeighborX="-52483" custLinFactNeighborY="-4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084FC60-27C3-442D-9386-366F9828B96E}" type="pres">
      <dgm:prSet presAssocID="{B1C65449-F2F1-4D80-B6DD-1D44579B3D57}" presName="quad2" presStyleLbl="node1" presStyleIdx="1" presStyleCnt="4" custScaleX="202398" custLinFactNeighborX="52086" custLinFactNeighborY="-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4C91AFB-1A07-404F-9A1B-8A21826D22AE}" type="pres">
      <dgm:prSet presAssocID="{B1C65449-F2F1-4D80-B6DD-1D44579B3D57}" presName="quad3" presStyleLbl="node1" presStyleIdx="2" presStyleCnt="4" custScaleX="202716" custLinFactNeighborX="-52484" custLinFactNeighborY="-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A45ED88-AFA6-43F3-BAF4-5C1E6EBF87D6}" type="pres">
      <dgm:prSet presAssocID="{B1C65449-F2F1-4D80-B6DD-1D44579B3D57}" presName="quad4" presStyleLbl="node1" presStyleIdx="3" presStyleCnt="4" custScaleX="199935" custLinFactNeighborX="508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6E923C0-EA5E-4D56-89AC-1080901BA53F}" srcId="{B1C65449-F2F1-4D80-B6DD-1D44579B3D57}" destId="{78673C81-D223-404F-A570-2091DBE07E56}" srcOrd="3" destOrd="0" parTransId="{977298DF-4720-467D-AA4F-36B07FF30D54}" sibTransId="{A5CEC6B7-4B66-4726-85D0-4946AAE2C55B}"/>
    <dgm:cxn modelId="{A8317FBB-1DD4-4130-950E-792FF0C38E7E}" type="presOf" srcId="{893A72DD-9B23-484E-A46A-E34A31FCFD20}" destId="{3084FC60-27C3-442D-9386-366F9828B96E}" srcOrd="0" destOrd="0" presId="urn:microsoft.com/office/officeart/2005/8/layout/matrix3"/>
    <dgm:cxn modelId="{C63E809C-7953-4231-B833-04916C683715}" srcId="{B1C65449-F2F1-4D80-B6DD-1D44579B3D57}" destId="{6099A837-DAEE-4F51-9D41-7F44C9F540A4}" srcOrd="0" destOrd="0" parTransId="{7FB262C9-5941-46AE-8BCB-9F603A6C3F94}" sibTransId="{786E8605-FBCC-454C-8FBE-96CC7C644518}"/>
    <dgm:cxn modelId="{5F09207F-5276-48ED-A2D8-A99E091454D8}" srcId="{B1C65449-F2F1-4D80-B6DD-1D44579B3D57}" destId="{893A72DD-9B23-484E-A46A-E34A31FCFD20}" srcOrd="1" destOrd="0" parTransId="{D4085825-B038-4592-9782-78AFF8DA2424}" sibTransId="{14696414-243A-47FF-9AFC-BBD33DA949EF}"/>
    <dgm:cxn modelId="{893B6DF4-FAA8-4139-9623-B615C059EA15}" type="presOf" srcId="{7552028F-E008-4954-ADC7-5EE8994A443B}" destId="{C4C91AFB-1A07-404F-9A1B-8A21826D22AE}" srcOrd="0" destOrd="0" presId="urn:microsoft.com/office/officeart/2005/8/layout/matrix3"/>
    <dgm:cxn modelId="{BA0B721C-0905-42A0-8244-A256C7A7032A}" srcId="{B1C65449-F2F1-4D80-B6DD-1D44579B3D57}" destId="{7552028F-E008-4954-ADC7-5EE8994A443B}" srcOrd="2" destOrd="0" parTransId="{E3ABFC9E-A3B1-4EB0-A904-684AC81CD15A}" sibTransId="{E3A83E3E-44D8-44CE-9B9D-810F1E12C96A}"/>
    <dgm:cxn modelId="{2ACAD2E7-BA0F-419C-8B31-3F90938A3020}" type="presOf" srcId="{78673C81-D223-404F-A570-2091DBE07E56}" destId="{EA45ED88-AFA6-43F3-BAF4-5C1E6EBF87D6}" srcOrd="0" destOrd="0" presId="urn:microsoft.com/office/officeart/2005/8/layout/matrix3"/>
    <dgm:cxn modelId="{49A90E49-76B0-43C8-B553-B82179FACCB2}" type="presOf" srcId="{B1C65449-F2F1-4D80-B6DD-1D44579B3D57}" destId="{8A7E462B-E649-488B-81FB-A6847FDD50C8}" srcOrd="0" destOrd="0" presId="urn:microsoft.com/office/officeart/2005/8/layout/matrix3"/>
    <dgm:cxn modelId="{9D155BF2-B179-4D6F-B09A-CB40EF3BB2DC}" type="presOf" srcId="{6099A837-DAEE-4F51-9D41-7F44C9F540A4}" destId="{2DC065FB-B2BF-4D31-B8BF-3169A4E089D3}" srcOrd="0" destOrd="0" presId="urn:microsoft.com/office/officeart/2005/8/layout/matrix3"/>
    <dgm:cxn modelId="{FAD31C93-46FA-47D4-A9C7-E8EE2448D109}" type="presParOf" srcId="{8A7E462B-E649-488B-81FB-A6847FDD50C8}" destId="{72CD40D8-85B6-4E34-97EB-4DA0DF347757}" srcOrd="0" destOrd="0" presId="urn:microsoft.com/office/officeart/2005/8/layout/matrix3"/>
    <dgm:cxn modelId="{2618F468-C25C-4426-A6BD-9E3D08E7C7DC}" type="presParOf" srcId="{8A7E462B-E649-488B-81FB-A6847FDD50C8}" destId="{2DC065FB-B2BF-4D31-B8BF-3169A4E089D3}" srcOrd="1" destOrd="0" presId="urn:microsoft.com/office/officeart/2005/8/layout/matrix3"/>
    <dgm:cxn modelId="{0B71C3BD-6F8A-4B35-92BC-38ECD4DF6EF1}" type="presParOf" srcId="{8A7E462B-E649-488B-81FB-A6847FDD50C8}" destId="{3084FC60-27C3-442D-9386-366F9828B96E}" srcOrd="2" destOrd="0" presId="urn:microsoft.com/office/officeart/2005/8/layout/matrix3"/>
    <dgm:cxn modelId="{5E4FA4D8-18B4-45B1-AA53-9F4A52F3066D}" type="presParOf" srcId="{8A7E462B-E649-488B-81FB-A6847FDD50C8}" destId="{C4C91AFB-1A07-404F-9A1B-8A21826D22AE}" srcOrd="3" destOrd="0" presId="urn:microsoft.com/office/officeart/2005/8/layout/matrix3"/>
    <dgm:cxn modelId="{8E8C4F49-6EF2-49D3-8E9E-B47F0868EBDF}" type="presParOf" srcId="{8A7E462B-E649-488B-81FB-A6847FDD50C8}" destId="{EA45ED88-AFA6-43F3-BAF4-5C1E6EBF87D6}" srcOrd="4" destOrd="0" presId="urn:microsoft.com/office/officeart/2005/8/layout/matrix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2A8367-F08A-4A9E-B6EE-8B49DD314881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D751965-2BDC-438B-947B-D07B08C2B1EB}">
      <dgm:prSet phldrT="[文字]" custT="1"/>
      <dgm:spPr>
        <a:ln w="12700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zh-TW" altLang="en-US" sz="140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網站架構</a:t>
          </a:r>
        </a:p>
      </dgm:t>
    </dgm:pt>
    <dgm:pt modelId="{D4881C79-E3A6-4A11-A561-16944FDA7E3D}" type="parTrans" cxnId="{6EEA26B3-5CC6-4EDA-B300-D8D717AEDED6}">
      <dgm:prSet/>
      <dgm:spPr/>
      <dgm:t>
        <a:bodyPr/>
        <a:lstStyle/>
        <a:p>
          <a:endParaRPr lang="zh-TW" altLang="en-US"/>
        </a:p>
      </dgm:t>
    </dgm:pt>
    <dgm:pt modelId="{12EFC5DB-9CDD-4F3B-A3AC-272CAF5B3C58}" type="sibTrans" cxnId="{6EEA26B3-5CC6-4EDA-B300-D8D717AEDED6}">
      <dgm:prSet/>
      <dgm:spPr/>
      <dgm:t>
        <a:bodyPr/>
        <a:lstStyle/>
        <a:p>
          <a:endParaRPr lang="zh-TW" altLang="en-US"/>
        </a:p>
      </dgm:t>
    </dgm:pt>
    <dgm:pt modelId="{D7134094-D23B-4867-B1C0-8B467B464B57}">
      <dgm:prSet phldrT="[文字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zh-TW" altLang="en-US" b="1" dirty="0" smtClean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首頁</a:t>
          </a:r>
        </a:p>
      </dgm:t>
    </dgm:pt>
    <dgm:pt modelId="{6251823C-0D5B-4272-8B95-4BFB4B26389D}" type="parTrans" cxnId="{C40C296E-62A8-4DAF-B59E-C4BE71D4D5C5}">
      <dgm:prSet/>
      <dgm:spPr/>
      <dgm:t>
        <a:bodyPr/>
        <a:lstStyle/>
        <a:p>
          <a:endParaRPr lang="zh-TW" altLang="en-US"/>
        </a:p>
      </dgm:t>
    </dgm:pt>
    <dgm:pt modelId="{2D5FD406-0298-43FD-AB8D-A90374CC4AC6}" type="sibTrans" cxnId="{C40C296E-62A8-4DAF-B59E-C4BE71D4D5C5}">
      <dgm:prSet/>
      <dgm:spPr/>
      <dgm:t>
        <a:bodyPr/>
        <a:lstStyle/>
        <a:p>
          <a:endParaRPr lang="zh-TW" altLang="en-US"/>
        </a:p>
      </dgm:t>
    </dgm:pt>
    <dgm:pt modelId="{627DF427-CD0D-4E70-878D-4AA51C8A005C}">
      <dgm:prSet phldrT="[文字]" custT="1"/>
      <dgm:spPr/>
      <dgm:t>
        <a:bodyPr/>
        <a:lstStyle/>
        <a:p>
          <a:r>
            <a:rPr lang="zh-TW" altLang="en-US" sz="100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各項功能連結</a:t>
          </a:r>
        </a:p>
      </dgm:t>
    </dgm:pt>
    <dgm:pt modelId="{8A06145A-C8D0-49A6-B1D3-0BBAF37DD652}" type="parTrans" cxnId="{A6CE5A71-930D-409C-965D-E3EC5910741F}">
      <dgm:prSet/>
      <dgm:spPr/>
      <dgm:t>
        <a:bodyPr/>
        <a:lstStyle/>
        <a:p>
          <a:endParaRPr lang="zh-TW" altLang="en-US"/>
        </a:p>
      </dgm:t>
    </dgm:pt>
    <dgm:pt modelId="{D01C5705-F547-4BB9-846D-3977ED505D59}" type="sibTrans" cxnId="{A6CE5A71-930D-409C-965D-E3EC5910741F}">
      <dgm:prSet/>
      <dgm:spPr/>
      <dgm:t>
        <a:bodyPr/>
        <a:lstStyle/>
        <a:p>
          <a:endParaRPr lang="zh-TW" altLang="en-US"/>
        </a:p>
      </dgm:t>
    </dgm:pt>
    <dgm:pt modelId="{065C42A1-F9DA-4035-B731-3CDB539A67E7}">
      <dgm:prSet phldrT="[文字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TW" altLang="en-US" b="1" dirty="0" smtClean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流浪救援、協尋、認養</a:t>
          </a:r>
        </a:p>
      </dgm:t>
    </dgm:pt>
    <dgm:pt modelId="{27320119-E80F-4162-8F3A-3CB8909E795C}" type="parTrans" cxnId="{420AFC4D-1BC0-4617-A369-3A6DB39E9C57}">
      <dgm:prSet/>
      <dgm:spPr/>
      <dgm:t>
        <a:bodyPr/>
        <a:lstStyle/>
        <a:p>
          <a:endParaRPr lang="zh-TW" altLang="en-US"/>
        </a:p>
      </dgm:t>
    </dgm:pt>
    <dgm:pt modelId="{D9D1A045-241A-4511-B621-F52B845D7544}" type="sibTrans" cxnId="{420AFC4D-1BC0-4617-A369-3A6DB39E9C57}">
      <dgm:prSet/>
      <dgm:spPr/>
      <dgm:t>
        <a:bodyPr/>
        <a:lstStyle/>
        <a:p>
          <a:endParaRPr lang="zh-TW" altLang="en-US"/>
        </a:p>
      </dgm:t>
    </dgm:pt>
    <dgm:pt modelId="{6CA09A5E-B8A0-4A71-ADD4-346908CF8A6E}">
      <dgm:prSet phldrT="[文字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TW" altLang="en-US" b="1" dirty="0" smtClean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最新消息</a:t>
          </a:r>
        </a:p>
      </dgm:t>
    </dgm:pt>
    <dgm:pt modelId="{74A45DA7-6203-427C-95E6-97496B209C6A}" type="parTrans" cxnId="{CF503B8C-8103-4A18-80D8-ED09CA1B42A7}">
      <dgm:prSet/>
      <dgm:spPr/>
      <dgm:t>
        <a:bodyPr/>
        <a:lstStyle/>
        <a:p>
          <a:endParaRPr lang="zh-TW" altLang="en-US"/>
        </a:p>
      </dgm:t>
    </dgm:pt>
    <dgm:pt modelId="{3727E362-0704-4530-B65C-D2B207B108AD}" type="sibTrans" cxnId="{CF503B8C-8103-4A18-80D8-ED09CA1B42A7}">
      <dgm:prSet/>
      <dgm:spPr/>
      <dgm:t>
        <a:bodyPr/>
        <a:lstStyle/>
        <a:p>
          <a:endParaRPr lang="zh-TW" altLang="en-US"/>
        </a:p>
      </dgm:t>
    </dgm:pt>
    <dgm:pt modelId="{88701BC0-3BC4-4D6E-A745-608E267D8549}">
      <dgm:prSet phldrT="[文字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TW" altLang="en-US" b="1" dirty="0" smtClean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會員中心</a:t>
          </a:r>
        </a:p>
      </dgm:t>
    </dgm:pt>
    <dgm:pt modelId="{6701841D-B29D-4F43-A04A-C0F448C8EE4B}" type="parTrans" cxnId="{B2465746-37AE-4885-A1BE-9676B73C774D}">
      <dgm:prSet/>
      <dgm:spPr/>
      <dgm:t>
        <a:bodyPr/>
        <a:lstStyle/>
        <a:p>
          <a:endParaRPr lang="zh-TW" altLang="en-US"/>
        </a:p>
      </dgm:t>
    </dgm:pt>
    <dgm:pt modelId="{C42A5B7E-E971-4220-A17D-C94516963056}" type="sibTrans" cxnId="{B2465746-37AE-4885-A1BE-9676B73C774D}">
      <dgm:prSet/>
      <dgm:spPr/>
      <dgm:t>
        <a:bodyPr/>
        <a:lstStyle/>
        <a:p>
          <a:endParaRPr lang="zh-TW" altLang="en-US"/>
        </a:p>
      </dgm:t>
    </dgm:pt>
    <dgm:pt modelId="{DAE9D4C1-9529-4971-9C00-376C900FC858}">
      <dgm:prSet phldrT="[文字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TW" altLang="en-US" b="1" dirty="0" smtClean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常見問題</a:t>
          </a:r>
        </a:p>
      </dgm:t>
    </dgm:pt>
    <dgm:pt modelId="{BFD6A540-3C43-4134-BB4B-68127730A919}" type="parTrans" cxnId="{9E5E2B59-52EE-4B60-B206-0F393EB95020}">
      <dgm:prSet/>
      <dgm:spPr/>
      <dgm:t>
        <a:bodyPr/>
        <a:lstStyle/>
        <a:p>
          <a:endParaRPr lang="zh-TW" altLang="en-US"/>
        </a:p>
      </dgm:t>
    </dgm:pt>
    <dgm:pt modelId="{5AF9875D-8909-447F-BB36-ABBE791610AD}" type="sibTrans" cxnId="{9E5E2B59-52EE-4B60-B206-0F393EB95020}">
      <dgm:prSet/>
      <dgm:spPr/>
      <dgm:t>
        <a:bodyPr/>
        <a:lstStyle/>
        <a:p>
          <a:endParaRPr lang="zh-TW" altLang="en-US"/>
        </a:p>
      </dgm:t>
    </dgm:pt>
    <dgm:pt modelId="{1012EB51-3AA4-4528-B8C0-4CEFBC667C49}">
      <dgm:prSet phldrT="[文字]" custT="1"/>
      <dgm:spPr/>
      <dgm:t>
        <a:bodyPr/>
        <a:lstStyle/>
        <a:p>
          <a:r>
            <a:rPr lang="zh-TW" altLang="en-US" sz="100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問題回報</a:t>
          </a:r>
        </a:p>
      </dgm:t>
    </dgm:pt>
    <dgm:pt modelId="{32DC2203-3464-49DC-BFB6-7B62C1F6291A}" type="parTrans" cxnId="{FBE6AF83-AD82-4557-8B55-96CF2128F6A9}">
      <dgm:prSet/>
      <dgm:spPr/>
      <dgm:t>
        <a:bodyPr/>
        <a:lstStyle/>
        <a:p>
          <a:endParaRPr lang="zh-TW" altLang="en-US"/>
        </a:p>
      </dgm:t>
    </dgm:pt>
    <dgm:pt modelId="{BE126115-FA60-4EA4-95A9-C0E81FD4C21B}" type="sibTrans" cxnId="{FBE6AF83-AD82-4557-8B55-96CF2128F6A9}">
      <dgm:prSet/>
      <dgm:spPr/>
      <dgm:t>
        <a:bodyPr/>
        <a:lstStyle/>
        <a:p>
          <a:endParaRPr lang="zh-TW" altLang="en-US"/>
        </a:p>
      </dgm:t>
    </dgm:pt>
    <dgm:pt modelId="{C9FE2CFE-33B3-428A-A71B-F919C91E56A9}">
      <dgm:prSet phldrT="[文字]" custT="1"/>
      <dgm:spPr/>
      <dgm:t>
        <a:bodyPr/>
        <a:lstStyle/>
        <a:p>
          <a:r>
            <a:rPr lang="zh-TW" altLang="en-US" sz="100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最新文章</a:t>
          </a:r>
        </a:p>
      </dgm:t>
    </dgm:pt>
    <dgm:pt modelId="{F4571858-FC3A-4093-B8F7-1E141991EFC7}" type="parTrans" cxnId="{80753897-E5B5-4ED8-9549-5100AF089CFB}">
      <dgm:prSet/>
      <dgm:spPr/>
      <dgm:t>
        <a:bodyPr/>
        <a:lstStyle/>
        <a:p>
          <a:endParaRPr lang="zh-TW" altLang="en-US"/>
        </a:p>
      </dgm:t>
    </dgm:pt>
    <dgm:pt modelId="{A4286B5A-0778-4A0B-A600-F7CDFBC7DE95}" type="sibTrans" cxnId="{80753897-E5B5-4ED8-9549-5100AF089CFB}">
      <dgm:prSet/>
      <dgm:spPr/>
      <dgm:t>
        <a:bodyPr/>
        <a:lstStyle/>
        <a:p>
          <a:endParaRPr lang="zh-TW" altLang="en-US"/>
        </a:p>
      </dgm:t>
    </dgm:pt>
    <dgm:pt modelId="{7E6144F2-4DD5-477A-91C4-5DC6A2AE156A}">
      <dgm:prSet phldrT="[文字]" custT="1"/>
      <dgm:spPr/>
      <dgm:t>
        <a:bodyPr/>
        <a:lstStyle/>
        <a:p>
          <a:r>
            <a:rPr lang="zh-TW" altLang="en-US" sz="100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流浪動物展示</a:t>
          </a:r>
        </a:p>
      </dgm:t>
    </dgm:pt>
    <dgm:pt modelId="{03092E38-7CE8-4281-AACE-C88713121475}" type="parTrans" cxnId="{F5E9345D-EFF1-4B8E-A3C0-325BA831B35E}">
      <dgm:prSet/>
      <dgm:spPr/>
      <dgm:t>
        <a:bodyPr/>
        <a:lstStyle/>
        <a:p>
          <a:endParaRPr lang="zh-TW" altLang="en-US"/>
        </a:p>
      </dgm:t>
    </dgm:pt>
    <dgm:pt modelId="{078EA66B-FA38-4AF1-8E86-BB4A1ABD456A}" type="sibTrans" cxnId="{F5E9345D-EFF1-4B8E-A3C0-325BA831B35E}">
      <dgm:prSet/>
      <dgm:spPr/>
      <dgm:t>
        <a:bodyPr/>
        <a:lstStyle/>
        <a:p>
          <a:endParaRPr lang="zh-TW" altLang="en-US"/>
        </a:p>
      </dgm:t>
    </dgm:pt>
    <dgm:pt modelId="{DE7543DB-7592-4EAD-8AF5-4D870EDC4FEF}">
      <dgm:prSet phldrT="[文字]" custT="1"/>
      <dgm:spPr/>
      <dgm:t>
        <a:bodyPr/>
        <a:lstStyle/>
        <a:p>
          <a:r>
            <a:rPr lang="zh-TW" altLang="en-US" sz="100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會員通報</a:t>
          </a:r>
        </a:p>
      </dgm:t>
    </dgm:pt>
    <dgm:pt modelId="{8EDF0F6A-29B5-416B-9345-20D833EBE4C6}" type="parTrans" cxnId="{3A6FB876-DE9D-47FE-9B55-9C8F37A34A60}">
      <dgm:prSet/>
      <dgm:spPr/>
      <dgm:t>
        <a:bodyPr/>
        <a:lstStyle/>
        <a:p>
          <a:endParaRPr lang="zh-TW" altLang="en-US"/>
        </a:p>
      </dgm:t>
    </dgm:pt>
    <dgm:pt modelId="{D800E5EB-88F2-4055-838A-86E57DB0521F}" type="sibTrans" cxnId="{3A6FB876-DE9D-47FE-9B55-9C8F37A34A60}">
      <dgm:prSet/>
      <dgm:spPr/>
      <dgm:t>
        <a:bodyPr/>
        <a:lstStyle/>
        <a:p>
          <a:endParaRPr lang="zh-TW" altLang="en-US"/>
        </a:p>
      </dgm:t>
    </dgm:pt>
    <dgm:pt modelId="{F76FE35E-0007-412A-BB13-57DA750A5E9C}">
      <dgm:prSet phldrT="[文字]" custT="1"/>
      <dgm:spPr/>
      <dgm:t>
        <a:bodyPr/>
        <a:lstStyle/>
        <a:p>
          <a:r>
            <a:rPr lang="zh-TW" altLang="en-US" sz="100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會員追蹤管理</a:t>
          </a:r>
        </a:p>
      </dgm:t>
    </dgm:pt>
    <dgm:pt modelId="{830AFFBF-7265-45F5-BE7A-CAF76103F757}" type="parTrans" cxnId="{FEB6AB47-C768-4566-B351-AF7CEE33662D}">
      <dgm:prSet/>
      <dgm:spPr/>
      <dgm:t>
        <a:bodyPr/>
        <a:lstStyle/>
        <a:p>
          <a:endParaRPr lang="zh-TW" altLang="en-US"/>
        </a:p>
      </dgm:t>
    </dgm:pt>
    <dgm:pt modelId="{EE8989F4-C5DF-4849-A1D7-4C286C860460}" type="sibTrans" cxnId="{FEB6AB47-C768-4566-B351-AF7CEE33662D}">
      <dgm:prSet/>
      <dgm:spPr/>
      <dgm:t>
        <a:bodyPr/>
        <a:lstStyle/>
        <a:p>
          <a:endParaRPr lang="zh-TW" altLang="en-US"/>
        </a:p>
      </dgm:t>
    </dgm:pt>
    <dgm:pt modelId="{0D73AC28-ACED-48D0-A079-4DA81711ADCB}">
      <dgm:prSet phldrT="[文字]" custT="1"/>
      <dgm:spPr/>
      <dgm:t>
        <a:bodyPr/>
        <a:lstStyle/>
        <a:p>
          <a:r>
            <a:rPr lang="zh-TW" altLang="en-US" sz="100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會員基本資料</a:t>
          </a:r>
        </a:p>
      </dgm:t>
    </dgm:pt>
    <dgm:pt modelId="{321C0BC4-7A3B-4036-871C-D296A2CB2DDB}" type="parTrans" cxnId="{B1017A09-108E-4A0A-BD1F-DB728A2179F3}">
      <dgm:prSet/>
      <dgm:spPr/>
      <dgm:t>
        <a:bodyPr/>
        <a:lstStyle/>
        <a:p>
          <a:endParaRPr lang="zh-TW" altLang="en-US"/>
        </a:p>
      </dgm:t>
    </dgm:pt>
    <dgm:pt modelId="{DBF30BB3-CAC6-410B-8E97-14FD0CD14DAA}" type="sibTrans" cxnId="{B1017A09-108E-4A0A-BD1F-DB728A2179F3}">
      <dgm:prSet/>
      <dgm:spPr/>
      <dgm:t>
        <a:bodyPr/>
        <a:lstStyle/>
        <a:p>
          <a:endParaRPr lang="zh-TW" altLang="en-US"/>
        </a:p>
      </dgm:t>
    </dgm:pt>
    <dgm:pt modelId="{E9CAD86E-CB21-46CE-B94B-22D35AC3A8BF}">
      <dgm:prSet phldrT="[文字]" custT="1"/>
      <dgm:spPr/>
      <dgm:t>
        <a:bodyPr/>
        <a:lstStyle/>
        <a:p>
          <a:r>
            <a:rPr lang="zh-TW" altLang="en-US" sz="100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搜尋系統</a:t>
          </a:r>
        </a:p>
      </dgm:t>
    </dgm:pt>
    <dgm:pt modelId="{5318C7FD-06A4-4388-B613-2F342972AB53}" type="parTrans" cxnId="{8100F955-8455-41CB-B1D9-6D95AB42DCB4}">
      <dgm:prSet/>
      <dgm:spPr/>
      <dgm:t>
        <a:bodyPr/>
        <a:lstStyle/>
        <a:p>
          <a:endParaRPr lang="zh-TW" altLang="en-US"/>
        </a:p>
      </dgm:t>
    </dgm:pt>
    <dgm:pt modelId="{230254FA-09E8-470F-8D00-AA06A8F35EBE}" type="sibTrans" cxnId="{8100F955-8455-41CB-B1D9-6D95AB42DCB4}">
      <dgm:prSet/>
      <dgm:spPr/>
      <dgm:t>
        <a:bodyPr/>
        <a:lstStyle/>
        <a:p>
          <a:endParaRPr lang="zh-TW" altLang="en-US"/>
        </a:p>
      </dgm:t>
    </dgm:pt>
    <dgm:pt modelId="{512B5851-4D20-436F-A149-7CC370866394}">
      <dgm:prSet phldrT="[文字]" custT="1"/>
      <dgm:spPr/>
      <dgm:t>
        <a:bodyPr/>
        <a:lstStyle/>
        <a:p>
          <a:r>
            <a:rPr lang="zh-TW" altLang="en-US" sz="100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登入</a:t>
          </a:r>
          <a:r>
            <a:rPr lang="en-US" altLang="zh-TW" sz="100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/</a:t>
          </a:r>
          <a:r>
            <a:rPr lang="zh-TW" altLang="en-US" sz="100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註冊</a:t>
          </a:r>
        </a:p>
      </dgm:t>
    </dgm:pt>
    <dgm:pt modelId="{87B2436D-3DC2-4117-A31C-771DC7AA57DB}" type="parTrans" cxnId="{0D2BF8FF-27A3-40FD-BD35-890425A52DD5}">
      <dgm:prSet/>
      <dgm:spPr/>
      <dgm:t>
        <a:bodyPr/>
        <a:lstStyle/>
        <a:p>
          <a:endParaRPr lang="zh-TW" altLang="en-US"/>
        </a:p>
      </dgm:t>
    </dgm:pt>
    <dgm:pt modelId="{43FD5A31-1690-4F5A-AE1E-A0A4CEED32C5}" type="sibTrans" cxnId="{0D2BF8FF-27A3-40FD-BD35-890425A52DD5}">
      <dgm:prSet/>
      <dgm:spPr/>
      <dgm:t>
        <a:bodyPr/>
        <a:lstStyle/>
        <a:p>
          <a:endParaRPr lang="zh-TW" altLang="en-US"/>
        </a:p>
      </dgm:t>
    </dgm:pt>
    <dgm:pt modelId="{820C8BCB-CB0D-4B2B-A2A1-6529BE6B777B}" type="pres">
      <dgm:prSet presAssocID="{822A8367-F08A-4A9E-B6EE-8B49DD31488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AC159B6-ACBE-45C7-B5BD-856E7FF1547A}" type="pres">
      <dgm:prSet presAssocID="{FD751965-2BDC-438B-947B-D07B08C2B1EB}" presName="hierRoot1" presStyleCnt="0">
        <dgm:presLayoutVars>
          <dgm:hierBranch val="init"/>
        </dgm:presLayoutVars>
      </dgm:prSet>
      <dgm:spPr/>
    </dgm:pt>
    <dgm:pt modelId="{7243BD77-DD01-4D35-9163-00750BE4F3FC}" type="pres">
      <dgm:prSet presAssocID="{FD751965-2BDC-438B-947B-D07B08C2B1EB}" presName="rootComposite1" presStyleCnt="0"/>
      <dgm:spPr/>
    </dgm:pt>
    <dgm:pt modelId="{5A39BE46-6F34-4222-95A5-784F3CFF3102}" type="pres">
      <dgm:prSet presAssocID="{FD751965-2BDC-438B-947B-D07B08C2B1EB}" presName="rootText1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</dgm:pt>
    <dgm:pt modelId="{B2855A30-360C-47D4-9654-10E3DF27B6CF}" type="pres">
      <dgm:prSet presAssocID="{FD751965-2BDC-438B-947B-D07B08C2B1EB}" presName="rootConnector1" presStyleLbl="node1" presStyleIdx="0" presStyleCnt="0"/>
      <dgm:spPr/>
    </dgm:pt>
    <dgm:pt modelId="{24611BE9-483D-472C-BD40-F21D021997FF}" type="pres">
      <dgm:prSet presAssocID="{FD751965-2BDC-438B-947B-D07B08C2B1EB}" presName="hierChild2" presStyleCnt="0"/>
      <dgm:spPr/>
    </dgm:pt>
    <dgm:pt modelId="{264D0045-93E4-47DA-A38A-DCD39CDED102}" type="pres">
      <dgm:prSet presAssocID="{6251823C-0D5B-4272-8B95-4BFB4B26389D}" presName="Name37" presStyleLbl="parChTrans1D2" presStyleIdx="0" presStyleCnt="5"/>
      <dgm:spPr/>
    </dgm:pt>
    <dgm:pt modelId="{2984EB87-602A-4DC0-A823-FD478059F14B}" type="pres">
      <dgm:prSet presAssocID="{D7134094-D23B-4867-B1C0-8B467B464B57}" presName="hierRoot2" presStyleCnt="0">
        <dgm:presLayoutVars>
          <dgm:hierBranch val="init"/>
        </dgm:presLayoutVars>
      </dgm:prSet>
      <dgm:spPr/>
    </dgm:pt>
    <dgm:pt modelId="{662999E0-654C-44CD-BBDF-74DB5D114AF1}" type="pres">
      <dgm:prSet presAssocID="{D7134094-D23B-4867-B1C0-8B467B464B57}" presName="rootComposite" presStyleCnt="0"/>
      <dgm:spPr/>
    </dgm:pt>
    <dgm:pt modelId="{7A8C1E97-CAEA-4C10-A3BA-F2C556BACFE7}" type="pres">
      <dgm:prSet presAssocID="{D7134094-D23B-4867-B1C0-8B467B464B57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7A92CAB-72B8-4C79-B2CB-E86DAEEDC8C4}" type="pres">
      <dgm:prSet presAssocID="{D7134094-D23B-4867-B1C0-8B467B464B57}" presName="rootConnector" presStyleLbl="node2" presStyleIdx="0" presStyleCnt="5"/>
      <dgm:spPr/>
    </dgm:pt>
    <dgm:pt modelId="{9DC34CED-2A20-4D0A-AF2E-3CE2E8959EE6}" type="pres">
      <dgm:prSet presAssocID="{D7134094-D23B-4867-B1C0-8B467B464B57}" presName="hierChild4" presStyleCnt="0"/>
      <dgm:spPr/>
    </dgm:pt>
    <dgm:pt modelId="{FC29A3EE-7F43-4509-8DFC-D59B745502B1}" type="pres">
      <dgm:prSet presAssocID="{8A06145A-C8D0-49A6-B1D3-0BBAF37DD652}" presName="Name37" presStyleLbl="parChTrans1D3" presStyleIdx="0" presStyleCnt="9"/>
      <dgm:spPr/>
    </dgm:pt>
    <dgm:pt modelId="{26A1108C-6627-4609-87E8-A97D535A9031}" type="pres">
      <dgm:prSet presAssocID="{627DF427-CD0D-4E70-878D-4AA51C8A005C}" presName="hierRoot2" presStyleCnt="0">
        <dgm:presLayoutVars>
          <dgm:hierBranch val="init"/>
        </dgm:presLayoutVars>
      </dgm:prSet>
      <dgm:spPr/>
    </dgm:pt>
    <dgm:pt modelId="{3233993E-D6B3-4284-A97D-ABA92CDFE34C}" type="pres">
      <dgm:prSet presAssocID="{627DF427-CD0D-4E70-878D-4AA51C8A005C}" presName="rootComposite" presStyleCnt="0"/>
      <dgm:spPr/>
    </dgm:pt>
    <dgm:pt modelId="{58F8D231-E10A-4891-BA3A-DF6162AC1084}" type="pres">
      <dgm:prSet presAssocID="{627DF427-CD0D-4E70-878D-4AA51C8A005C}" presName="rootText" presStyleLbl="node3" presStyleIdx="0" presStyleCnt="9" custScaleX="90909" custScaleY="90909" custLinFactNeighborX="-2829" custLinFactNeighborY="-11368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3050518C-0F47-41E1-9EEA-562169427DA0}" type="pres">
      <dgm:prSet presAssocID="{627DF427-CD0D-4E70-878D-4AA51C8A005C}" presName="rootConnector" presStyleLbl="node3" presStyleIdx="0" presStyleCnt="9"/>
      <dgm:spPr/>
    </dgm:pt>
    <dgm:pt modelId="{E07C6937-2954-4B05-B110-CF5627639A9E}" type="pres">
      <dgm:prSet presAssocID="{627DF427-CD0D-4E70-878D-4AA51C8A005C}" presName="hierChild4" presStyleCnt="0"/>
      <dgm:spPr/>
    </dgm:pt>
    <dgm:pt modelId="{BA5FEC8A-9A01-4C9E-8D72-73CE910D760E}" type="pres">
      <dgm:prSet presAssocID="{627DF427-CD0D-4E70-878D-4AA51C8A005C}" presName="hierChild5" presStyleCnt="0"/>
      <dgm:spPr/>
    </dgm:pt>
    <dgm:pt modelId="{7CC7C91D-C99F-4E49-A056-D34A87082114}" type="pres">
      <dgm:prSet presAssocID="{D7134094-D23B-4867-B1C0-8B467B464B57}" presName="hierChild5" presStyleCnt="0"/>
      <dgm:spPr/>
    </dgm:pt>
    <dgm:pt modelId="{F87E183A-7BB0-4B2A-A2A7-CBA8E8BFBD21}" type="pres">
      <dgm:prSet presAssocID="{27320119-E80F-4162-8F3A-3CB8909E795C}" presName="Name37" presStyleLbl="parChTrans1D2" presStyleIdx="1" presStyleCnt="5"/>
      <dgm:spPr/>
    </dgm:pt>
    <dgm:pt modelId="{2D403463-579A-4DD2-A2C0-39A7870FB4C5}" type="pres">
      <dgm:prSet presAssocID="{065C42A1-F9DA-4035-B731-3CDB539A67E7}" presName="hierRoot2" presStyleCnt="0">
        <dgm:presLayoutVars>
          <dgm:hierBranch val="init"/>
        </dgm:presLayoutVars>
      </dgm:prSet>
      <dgm:spPr/>
    </dgm:pt>
    <dgm:pt modelId="{ADCD8B51-F890-4A94-9462-9589C842B78D}" type="pres">
      <dgm:prSet presAssocID="{065C42A1-F9DA-4035-B731-3CDB539A67E7}" presName="rootComposite" presStyleCnt="0"/>
      <dgm:spPr/>
    </dgm:pt>
    <dgm:pt modelId="{3C742D52-E814-4314-AE86-D431494B2FD6}" type="pres">
      <dgm:prSet presAssocID="{065C42A1-F9DA-4035-B731-3CDB539A67E7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A564F73-3FDB-4C3A-9837-45278937B477}" type="pres">
      <dgm:prSet presAssocID="{065C42A1-F9DA-4035-B731-3CDB539A67E7}" presName="rootConnector" presStyleLbl="node2" presStyleIdx="1" presStyleCnt="5"/>
      <dgm:spPr/>
    </dgm:pt>
    <dgm:pt modelId="{B33964C7-964E-46CA-8B94-1DDD6C21ED94}" type="pres">
      <dgm:prSet presAssocID="{065C42A1-F9DA-4035-B731-3CDB539A67E7}" presName="hierChild4" presStyleCnt="0"/>
      <dgm:spPr/>
    </dgm:pt>
    <dgm:pt modelId="{D686A4DD-0432-408F-BE4B-506D71F04291}" type="pres">
      <dgm:prSet presAssocID="{03092E38-7CE8-4281-AACE-C88713121475}" presName="Name37" presStyleLbl="parChTrans1D3" presStyleIdx="1" presStyleCnt="9"/>
      <dgm:spPr/>
    </dgm:pt>
    <dgm:pt modelId="{9D10307E-4BCF-460D-9EE9-C2EFD9AE6BFA}" type="pres">
      <dgm:prSet presAssocID="{7E6144F2-4DD5-477A-91C4-5DC6A2AE156A}" presName="hierRoot2" presStyleCnt="0">
        <dgm:presLayoutVars>
          <dgm:hierBranch val="init"/>
        </dgm:presLayoutVars>
      </dgm:prSet>
      <dgm:spPr/>
    </dgm:pt>
    <dgm:pt modelId="{AAAB48D1-35FC-4D90-AFD9-48023E589FA0}" type="pres">
      <dgm:prSet presAssocID="{7E6144F2-4DD5-477A-91C4-5DC6A2AE156A}" presName="rootComposite" presStyleCnt="0"/>
      <dgm:spPr/>
    </dgm:pt>
    <dgm:pt modelId="{FAF4249F-74CB-4177-B266-42B3F35A48EF}" type="pres">
      <dgm:prSet presAssocID="{7E6144F2-4DD5-477A-91C4-5DC6A2AE156A}" presName="rootText" presStyleLbl="node3" presStyleIdx="1" presStyleCnt="9" custScaleX="90909" custScaleY="90909" custLinFactNeighborX="-2240" custLinFactNeighborY="-11198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D3519E94-C413-4BF1-B8EA-1755D9E51015}" type="pres">
      <dgm:prSet presAssocID="{7E6144F2-4DD5-477A-91C4-5DC6A2AE156A}" presName="rootConnector" presStyleLbl="node3" presStyleIdx="1" presStyleCnt="9"/>
      <dgm:spPr/>
    </dgm:pt>
    <dgm:pt modelId="{55EF27D3-3FC2-4CDD-A613-B64A5E32049F}" type="pres">
      <dgm:prSet presAssocID="{7E6144F2-4DD5-477A-91C4-5DC6A2AE156A}" presName="hierChild4" presStyleCnt="0"/>
      <dgm:spPr/>
    </dgm:pt>
    <dgm:pt modelId="{B56A1FDD-4E81-4C7C-BAF2-57E75754FBD8}" type="pres">
      <dgm:prSet presAssocID="{7E6144F2-4DD5-477A-91C4-5DC6A2AE156A}" presName="hierChild5" presStyleCnt="0"/>
      <dgm:spPr/>
    </dgm:pt>
    <dgm:pt modelId="{5A91E01C-0B7A-4F13-BC3B-4EE50BCB126E}" type="pres">
      <dgm:prSet presAssocID="{8EDF0F6A-29B5-416B-9345-20D833EBE4C6}" presName="Name37" presStyleLbl="parChTrans1D3" presStyleIdx="2" presStyleCnt="9"/>
      <dgm:spPr/>
    </dgm:pt>
    <dgm:pt modelId="{8BD94E4D-C05B-4B7D-8485-D2E2BB74F37A}" type="pres">
      <dgm:prSet presAssocID="{DE7543DB-7592-4EAD-8AF5-4D870EDC4FEF}" presName="hierRoot2" presStyleCnt="0">
        <dgm:presLayoutVars>
          <dgm:hierBranch val="init"/>
        </dgm:presLayoutVars>
      </dgm:prSet>
      <dgm:spPr/>
    </dgm:pt>
    <dgm:pt modelId="{1A3619AF-948D-4ACA-85CE-8A4BADA45624}" type="pres">
      <dgm:prSet presAssocID="{DE7543DB-7592-4EAD-8AF5-4D870EDC4FEF}" presName="rootComposite" presStyleCnt="0"/>
      <dgm:spPr/>
    </dgm:pt>
    <dgm:pt modelId="{8780EF36-5FF2-42AC-B5DF-0A83BD959276}" type="pres">
      <dgm:prSet presAssocID="{DE7543DB-7592-4EAD-8AF5-4D870EDC4FEF}" presName="rootText" presStyleLbl="node3" presStyleIdx="2" presStyleCnt="9" custScaleX="90909" custScaleY="90909" custLinFactNeighborX="-560" custLinFactNeighborY="-3024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27DB3943-37A0-4E9E-AD70-035EC189E8B8}" type="pres">
      <dgm:prSet presAssocID="{DE7543DB-7592-4EAD-8AF5-4D870EDC4FEF}" presName="rootConnector" presStyleLbl="node3" presStyleIdx="2" presStyleCnt="9"/>
      <dgm:spPr/>
    </dgm:pt>
    <dgm:pt modelId="{33C41E20-74CA-47B9-B2F3-790C847B7C0F}" type="pres">
      <dgm:prSet presAssocID="{DE7543DB-7592-4EAD-8AF5-4D870EDC4FEF}" presName="hierChild4" presStyleCnt="0"/>
      <dgm:spPr/>
    </dgm:pt>
    <dgm:pt modelId="{431C821B-18FA-48D0-BC34-E83B4F66F624}" type="pres">
      <dgm:prSet presAssocID="{DE7543DB-7592-4EAD-8AF5-4D870EDC4FEF}" presName="hierChild5" presStyleCnt="0"/>
      <dgm:spPr/>
    </dgm:pt>
    <dgm:pt modelId="{43DDFD52-ABBA-4B36-9E55-C7B224745957}" type="pres">
      <dgm:prSet presAssocID="{5318C7FD-06A4-4388-B613-2F342972AB53}" presName="Name37" presStyleLbl="parChTrans1D3" presStyleIdx="3" presStyleCnt="9"/>
      <dgm:spPr/>
    </dgm:pt>
    <dgm:pt modelId="{D14065F6-BC0E-4C55-A0EA-E71CDB20B8A7}" type="pres">
      <dgm:prSet presAssocID="{E9CAD86E-CB21-46CE-B94B-22D35AC3A8BF}" presName="hierRoot2" presStyleCnt="0">
        <dgm:presLayoutVars>
          <dgm:hierBranch val="init"/>
        </dgm:presLayoutVars>
      </dgm:prSet>
      <dgm:spPr/>
    </dgm:pt>
    <dgm:pt modelId="{204EEF18-0D06-4737-8DC8-6559E3A51C59}" type="pres">
      <dgm:prSet presAssocID="{E9CAD86E-CB21-46CE-B94B-22D35AC3A8BF}" presName="rootComposite" presStyleCnt="0"/>
      <dgm:spPr/>
    </dgm:pt>
    <dgm:pt modelId="{21014A0C-7FC5-40B0-B906-E20543D43CA2}" type="pres">
      <dgm:prSet presAssocID="{E9CAD86E-CB21-46CE-B94B-22D35AC3A8BF}" presName="rootText" presStyleLbl="node3" presStyleIdx="3" presStyleCnt="9" custScaleX="90909" custScaleY="90909" custLinFactNeighborX="-560" custLinFactNeighborY="-47040">
        <dgm:presLayoutVars>
          <dgm:chPref val="3"/>
        </dgm:presLayoutVars>
      </dgm:prSet>
      <dgm:spPr>
        <a:prstGeom prst="roundRect">
          <a:avLst/>
        </a:prstGeom>
      </dgm:spPr>
    </dgm:pt>
    <dgm:pt modelId="{C3A3E138-5EB8-42D0-BB9B-5CF8E78410A5}" type="pres">
      <dgm:prSet presAssocID="{E9CAD86E-CB21-46CE-B94B-22D35AC3A8BF}" presName="rootConnector" presStyleLbl="node3" presStyleIdx="3" presStyleCnt="9"/>
      <dgm:spPr/>
    </dgm:pt>
    <dgm:pt modelId="{B85AD854-E1E8-4ECE-A957-90FC0BCF3AF4}" type="pres">
      <dgm:prSet presAssocID="{E9CAD86E-CB21-46CE-B94B-22D35AC3A8BF}" presName="hierChild4" presStyleCnt="0"/>
      <dgm:spPr/>
    </dgm:pt>
    <dgm:pt modelId="{E3382F51-BB61-478E-A15B-47D01B16C67C}" type="pres">
      <dgm:prSet presAssocID="{E9CAD86E-CB21-46CE-B94B-22D35AC3A8BF}" presName="hierChild5" presStyleCnt="0"/>
      <dgm:spPr/>
    </dgm:pt>
    <dgm:pt modelId="{FF726E40-0A94-4BA6-8EC7-DB378912463F}" type="pres">
      <dgm:prSet presAssocID="{065C42A1-F9DA-4035-B731-3CDB539A67E7}" presName="hierChild5" presStyleCnt="0"/>
      <dgm:spPr/>
    </dgm:pt>
    <dgm:pt modelId="{A1DE884E-05B8-4BDA-8B97-EB107522A13B}" type="pres">
      <dgm:prSet presAssocID="{74A45DA7-6203-427C-95E6-97496B209C6A}" presName="Name37" presStyleLbl="parChTrans1D2" presStyleIdx="2" presStyleCnt="5"/>
      <dgm:spPr/>
    </dgm:pt>
    <dgm:pt modelId="{F191BDBE-142C-47E2-9354-8844F32E188C}" type="pres">
      <dgm:prSet presAssocID="{6CA09A5E-B8A0-4A71-ADD4-346908CF8A6E}" presName="hierRoot2" presStyleCnt="0">
        <dgm:presLayoutVars>
          <dgm:hierBranch val="init"/>
        </dgm:presLayoutVars>
      </dgm:prSet>
      <dgm:spPr/>
    </dgm:pt>
    <dgm:pt modelId="{84E7BC7C-8A20-4327-9335-CAB66C72CA4B}" type="pres">
      <dgm:prSet presAssocID="{6CA09A5E-B8A0-4A71-ADD4-346908CF8A6E}" presName="rootComposite" presStyleCnt="0"/>
      <dgm:spPr/>
    </dgm:pt>
    <dgm:pt modelId="{F7DE2FBB-2B3A-4552-868C-42F64B9B986F}" type="pres">
      <dgm:prSet presAssocID="{6CA09A5E-B8A0-4A71-ADD4-346908CF8A6E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33ADFAF-9E72-4045-B33C-ECE4CF3FA42D}" type="pres">
      <dgm:prSet presAssocID="{6CA09A5E-B8A0-4A71-ADD4-346908CF8A6E}" presName="rootConnector" presStyleLbl="node2" presStyleIdx="2" presStyleCnt="5"/>
      <dgm:spPr/>
    </dgm:pt>
    <dgm:pt modelId="{DFAFD2E4-F66A-4151-9AFC-CA9182B3F0BC}" type="pres">
      <dgm:prSet presAssocID="{6CA09A5E-B8A0-4A71-ADD4-346908CF8A6E}" presName="hierChild4" presStyleCnt="0"/>
      <dgm:spPr/>
    </dgm:pt>
    <dgm:pt modelId="{93BC48DE-105A-41DD-8BF6-6040C58E9A13}" type="pres">
      <dgm:prSet presAssocID="{F4571858-FC3A-4093-B8F7-1E141991EFC7}" presName="Name37" presStyleLbl="parChTrans1D3" presStyleIdx="4" presStyleCnt="9"/>
      <dgm:spPr/>
    </dgm:pt>
    <dgm:pt modelId="{6DDEA65B-5ED7-4676-8323-CE36C098682B}" type="pres">
      <dgm:prSet presAssocID="{C9FE2CFE-33B3-428A-A71B-F919C91E56A9}" presName="hierRoot2" presStyleCnt="0">
        <dgm:presLayoutVars>
          <dgm:hierBranch val="init"/>
        </dgm:presLayoutVars>
      </dgm:prSet>
      <dgm:spPr/>
    </dgm:pt>
    <dgm:pt modelId="{5B631370-FEF1-4C4A-AD37-5908FE7D56A4}" type="pres">
      <dgm:prSet presAssocID="{C9FE2CFE-33B3-428A-A71B-F919C91E56A9}" presName="rootComposite" presStyleCnt="0"/>
      <dgm:spPr/>
    </dgm:pt>
    <dgm:pt modelId="{3325CEB1-74F3-47EA-9103-89A74C3BFD21}" type="pres">
      <dgm:prSet presAssocID="{C9FE2CFE-33B3-428A-A71B-F919C91E56A9}" presName="rootText" presStyleLbl="node3" presStyleIdx="4" presStyleCnt="9" custScaleX="90909" custScaleY="90909" custLinFactNeighborY="-1008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B44BC3D0-5E73-423E-9FF3-3D41C3E3D1DE}" type="pres">
      <dgm:prSet presAssocID="{C9FE2CFE-33B3-428A-A71B-F919C91E56A9}" presName="rootConnector" presStyleLbl="node3" presStyleIdx="4" presStyleCnt="9"/>
      <dgm:spPr/>
    </dgm:pt>
    <dgm:pt modelId="{7511CDE9-404A-4066-B1F7-E9641939160E}" type="pres">
      <dgm:prSet presAssocID="{C9FE2CFE-33B3-428A-A71B-F919C91E56A9}" presName="hierChild4" presStyleCnt="0"/>
      <dgm:spPr/>
    </dgm:pt>
    <dgm:pt modelId="{1FDD4D03-C8B2-4D77-9410-BF1DCFF1803F}" type="pres">
      <dgm:prSet presAssocID="{C9FE2CFE-33B3-428A-A71B-F919C91E56A9}" presName="hierChild5" presStyleCnt="0"/>
      <dgm:spPr/>
    </dgm:pt>
    <dgm:pt modelId="{099E988A-2C97-4B78-827F-052DFB20565D}" type="pres">
      <dgm:prSet presAssocID="{6CA09A5E-B8A0-4A71-ADD4-346908CF8A6E}" presName="hierChild5" presStyleCnt="0"/>
      <dgm:spPr/>
    </dgm:pt>
    <dgm:pt modelId="{AE85C9AC-A96D-453C-B30C-912E36B3230A}" type="pres">
      <dgm:prSet presAssocID="{6701841D-B29D-4F43-A04A-C0F448C8EE4B}" presName="Name37" presStyleLbl="parChTrans1D2" presStyleIdx="3" presStyleCnt="5"/>
      <dgm:spPr/>
    </dgm:pt>
    <dgm:pt modelId="{E245E270-5D78-4AD0-B292-4FB6E38D7AA4}" type="pres">
      <dgm:prSet presAssocID="{88701BC0-3BC4-4D6E-A745-608E267D8549}" presName="hierRoot2" presStyleCnt="0">
        <dgm:presLayoutVars>
          <dgm:hierBranch val="init"/>
        </dgm:presLayoutVars>
      </dgm:prSet>
      <dgm:spPr/>
    </dgm:pt>
    <dgm:pt modelId="{3789BC93-96EE-4F4C-BF12-FD5715AEA5F3}" type="pres">
      <dgm:prSet presAssocID="{88701BC0-3BC4-4D6E-A745-608E267D8549}" presName="rootComposite" presStyleCnt="0"/>
      <dgm:spPr/>
    </dgm:pt>
    <dgm:pt modelId="{E4285E3A-DB7A-4B47-9876-F8739183FC7A}" type="pres">
      <dgm:prSet presAssocID="{88701BC0-3BC4-4D6E-A745-608E267D8549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0B8DD2D-5460-4E33-89E1-5D3026ACFDC9}" type="pres">
      <dgm:prSet presAssocID="{88701BC0-3BC4-4D6E-A745-608E267D8549}" presName="rootConnector" presStyleLbl="node2" presStyleIdx="3" presStyleCnt="5"/>
      <dgm:spPr/>
    </dgm:pt>
    <dgm:pt modelId="{0EDC8715-9A38-49BD-9760-5FB3BFF47A1B}" type="pres">
      <dgm:prSet presAssocID="{88701BC0-3BC4-4D6E-A745-608E267D8549}" presName="hierChild4" presStyleCnt="0"/>
      <dgm:spPr/>
    </dgm:pt>
    <dgm:pt modelId="{5776753B-DC49-435F-995D-2AA14F866BEA}" type="pres">
      <dgm:prSet presAssocID="{830AFFBF-7265-45F5-BE7A-CAF76103F757}" presName="Name37" presStyleLbl="parChTrans1D3" presStyleIdx="5" presStyleCnt="9"/>
      <dgm:spPr/>
    </dgm:pt>
    <dgm:pt modelId="{67ED27F1-E98F-4FE6-A87C-304BFF5F3C9A}" type="pres">
      <dgm:prSet presAssocID="{F76FE35E-0007-412A-BB13-57DA750A5E9C}" presName="hierRoot2" presStyleCnt="0">
        <dgm:presLayoutVars>
          <dgm:hierBranch val="init"/>
        </dgm:presLayoutVars>
      </dgm:prSet>
      <dgm:spPr/>
    </dgm:pt>
    <dgm:pt modelId="{17A4F2E3-5058-4CEE-9F17-55A648D603CA}" type="pres">
      <dgm:prSet presAssocID="{F76FE35E-0007-412A-BB13-57DA750A5E9C}" presName="rootComposite" presStyleCnt="0"/>
      <dgm:spPr/>
    </dgm:pt>
    <dgm:pt modelId="{88997EF4-2904-47BD-A092-4DD3D6084653}" type="pres">
      <dgm:prSet presAssocID="{F76FE35E-0007-412A-BB13-57DA750A5E9C}" presName="rootText" presStyleLbl="node3" presStyleIdx="5" presStyleCnt="9" custScaleX="90909" custScaleY="90909" custLinFactNeighborY="-1008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EB26E828-0942-4AD7-8883-5E2E6C40E665}" type="pres">
      <dgm:prSet presAssocID="{F76FE35E-0007-412A-BB13-57DA750A5E9C}" presName="rootConnector" presStyleLbl="node3" presStyleIdx="5" presStyleCnt="9"/>
      <dgm:spPr/>
    </dgm:pt>
    <dgm:pt modelId="{0BA4BBE3-AA88-4D0F-91B6-5F3C64F20B43}" type="pres">
      <dgm:prSet presAssocID="{F76FE35E-0007-412A-BB13-57DA750A5E9C}" presName="hierChild4" presStyleCnt="0"/>
      <dgm:spPr/>
    </dgm:pt>
    <dgm:pt modelId="{0B70F82F-E8B5-4459-BD31-A561299F12D5}" type="pres">
      <dgm:prSet presAssocID="{F76FE35E-0007-412A-BB13-57DA750A5E9C}" presName="hierChild5" presStyleCnt="0"/>
      <dgm:spPr/>
    </dgm:pt>
    <dgm:pt modelId="{44FBA387-EEBB-4BF5-8D3B-608998B9E7FD}" type="pres">
      <dgm:prSet presAssocID="{321C0BC4-7A3B-4036-871C-D296A2CB2DDB}" presName="Name37" presStyleLbl="parChTrans1D3" presStyleIdx="6" presStyleCnt="9"/>
      <dgm:spPr/>
    </dgm:pt>
    <dgm:pt modelId="{82E280E3-1EB5-4ADE-995A-E22FFEAF5BA1}" type="pres">
      <dgm:prSet presAssocID="{0D73AC28-ACED-48D0-A079-4DA81711ADCB}" presName="hierRoot2" presStyleCnt="0">
        <dgm:presLayoutVars>
          <dgm:hierBranch val="init"/>
        </dgm:presLayoutVars>
      </dgm:prSet>
      <dgm:spPr/>
    </dgm:pt>
    <dgm:pt modelId="{EC74CCD5-F866-4AA7-87DB-470CA5AAEF86}" type="pres">
      <dgm:prSet presAssocID="{0D73AC28-ACED-48D0-A079-4DA81711ADCB}" presName="rootComposite" presStyleCnt="0"/>
      <dgm:spPr/>
    </dgm:pt>
    <dgm:pt modelId="{EEA0B25C-A04A-4FF8-894A-419F43B58887}" type="pres">
      <dgm:prSet presAssocID="{0D73AC28-ACED-48D0-A079-4DA81711ADCB}" presName="rootText" presStyleLbl="node3" presStyleIdx="6" presStyleCnt="9" custScaleX="90909" custScaleY="90909" custLinFactNeighborX="-560" custLinFactNeighborY="-3024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8137936B-7370-45A3-A6F4-D3CC008BC629}" type="pres">
      <dgm:prSet presAssocID="{0D73AC28-ACED-48D0-A079-4DA81711ADCB}" presName="rootConnector" presStyleLbl="node3" presStyleIdx="6" presStyleCnt="9"/>
      <dgm:spPr/>
    </dgm:pt>
    <dgm:pt modelId="{D4420624-D02B-4DE9-8B97-5E33323BA787}" type="pres">
      <dgm:prSet presAssocID="{0D73AC28-ACED-48D0-A079-4DA81711ADCB}" presName="hierChild4" presStyleCnt="0"/>
      <dgm:spPr/>
    </dgm:pt>
    <dgm:pt modelId="{221093CC-9643-45AE-B96B-4608F28BC368}" type="pres">
      <dgm:prSet presAssocID="{0D73AC28-ACED-48D0-A079-4DA81711ADCB}" presName="hierChild5" presStyleCnt="0"/>
      <dgm:spPr/>
    </dgm:pt>
    <dgm:pt modelId="{DEE13216-85AE-4378-85FD-4F9CF1B8E0AF}" type="pres">
      <dgm:prSet presAssocID="{87B2436D-3DC2-4117-A31C-771DC7AA57DB}" presName="Name37" presStyleLbl="parChTrans1D3" presStyleIdx="7" presStyleCnt="9"/>
      <dgm:spPr/>
    </dgm:pt>
    <dgm:pt modelId="{0AFD943C-DD45-459C-AE62-15BD24253139}" type="pres">
      <dgm:prSet presAssocID="{512B5851-4D20-436F-A149-7CC370866394}" presName="hierRoot2" presStyleCnt="0">
        <dgm:presLayoutVars>
          <dgm:hierBranch val="init"/>
        </dgm:presLayoutVars>
      </dgm:prSet>
      <dgm:spPr/>
    </dgm:pt>
    <dgm:pt modelId="{0AFB9BC3-0823-4E2D-9E35-B3DAB78E6BFE}" type="pres">
      <dgm:prSet presAssocID="{512B5851-4D20-436F-A149-7CC370866394}" presName="rootComposite" presStyleCnt="0"/>
      <dgm:spPr/>
    </dgm:pt>
    <dgm:pt modelId="{AEAD0110-FF99-4697-B796-25890CE39880}" type="pres">
      <dgm:prSet presAssocID="{512B5851-4D20-436F-A149-7CC370866394}" presName="rootText" presStyleLbl="node3" presStyleIdx="7" presStyleCnt="9" custScaleX="90909" custScaleY="90909" custLinFactNeighborX="-560" custLinFactNeighborY="-47040">
        <dgm:presLayoutVars>
          <dgm:chPref val="3"/>
        </dgm:presLayoutVars>
      </dgm:prSet>
      <dgm:spPr>
        <a:prstGeom prst="roundRect">
          <a:avLst/>
        </a:prstGeom>
      </dgm:spPr>
    </dgm:pt>
    <dgm:pt modelId="{1EEBB9B4-0545-45CE-99FE-2B3C1DCB29A3}" type="pres">
      <dgm:prSet presAssocID="{512B5851-4D20-436F-A149-7CC370866394}" presName="rootConnector" presStyleLbl="node3" presStyleIdx="7" presStyleCnt="9"/>
      <dgm:spPr/>
    </dgm:pt>
    <dgm:pt modelId="{EB3548A1-CC8B-4DC3-B951-06C1486A2BCA}" type="pres">
      <dgm:prSet presAssocID="{512B5851-4D20-436F-A149-7CC370866394}" presName="hierChild4" presStyleCnt="0"/>
      <dgm:spPr/>
    </dgm:pt>
    <dgm:pt modelId="{5478BFDF-E4A3-4855-AD4D-688D9F36E100}" type="pres">
      <dgm:prSet presAssocID="{512B5851-4D20-436F-A149-7CC370866394}" presName="hierChild5" presStyleCnt="0"/>
      <dgm:spPr/>
    </dgm:pt>
    <dgm:pt modelId="{9E1B5E60-2B2C-4EA5-95B9-CA873997E2DB}" type="pres">
      <dgm:prSet presAssocID="{88701BC0-3BC4-4D6E-A745-608E267D8549}" presName="hierChild5" presStyleCnt="0"/>
      <dgm:spPr/>
    </dgm:pt>
    <dgm:pt modelId="{F1132BB0-AF75-47A3-8609-4D2E7A897F1D}" type="pres">
      <dgm:prSet presAssocID="{BFD6A540-3C43-4134-BB4B-68127730A919}" presName="Name37" presStyleLbl="parChTrans1D2" presStyleIdx="4" presStyleCnt="5"/>
      <dgm:spPr/>
    </dgm:pt>
    <dgm:pt modelId="{7742BC2B-6084-4155-95F1-B748CCFEF1AA}" type="pres">
      <dgm:prSet presAssocID="{DAE9D4C1-9529-4971-9C00-376C900FC858}" presName="hierRoot2" presStyleCnt="0">
        <dgm:presLayoutVars>
          <dgm:hierBranch val="init"/>
        </dgm:presLayoutVars>
      </dgm:prSet>
      <dgm:spPr/>
    </dgm:pt>
    <dgm:pt modelId="{90816E69-E891-43D7-85FF-202E3A2DBF6F}" type="pres">
      <dgm:prSet presAssocID="{DAE9D4C1-9529-4971-9C00-376C900FC858}" presName="rootComposite" presStyleCnt="0"/>
      <dgm:spPr/>
    </dgm:pt>
    <dgm:pt modelId="{231A9892-CBAB-4E69-8CDD-37E341789991}" type="pres">
      <dgm:prSet presAssocID="{DAE9D4C1-9529-4971-9C00-376C900FC858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11D7C7D-8591-45B3-AFAA-F2E0AD6CABC5}" type="pres">
      <dgm:prSet presAssocID="{DAE9D4C1-9529-4971-9C00-376C900FC858}" presName="rootConnector" presStyleLbl="node2" presStyleIdx="4" presStyleCnt="5"/>
      <dgm:spPr/>
    </dgm:pt>
    <dgm:pt modelId="{A6F03E78-9792-4DB3-8887-3DCE0CD130E9}" type="pres">
      <dgm:prSet presAssocID="{DAE9D4C1-9529-4971-9C00-376C900FC858}" presName="hierChild4" presStyleCnt="0"/>
      <dgm:spPr/>
    </dgm:pt>
    <dgm:pt modelId="{6B70AEF7-7B86-4FA5-A0AB-BA667FF95188}" type="pres">
      <dgm:prSet presAssocID="{32DC2203-3464-49DC-BFB6-7B62C1F6291A}" presName="Name37" presStyleLbl="parChTrans1D3" presStyleIdx="8" presStyleCnt="9"/>
      <dgm:spPr/>
    </dgm:pt>
    <dgm:pt modelId="{074128B6-06AD-46D9-8EED-5F7F3E50450E}" type="pres">
      <dgm:prSet presAssocID="{1012EB51-3AA4-4528-B8C0-4CEFBC667C49}" presName="hierRoot2" presStyleCnt="0">
        <dgm:presLayoutVars>
          <dgm:hierBranch val="init"/>
        </dgm:presLayoutVars>
      </dgm:prSet>
      <dgm:spPr/>
    </dgm:pt>
    <dgm:pt modelId="{FF86D76A-EF59-4808-8430-91F88C629390}" type="pres">
      <dgm:prSet presAssocID="{1012EB51-3AA4-4528-B8C0-4CEFBC667C49}" presName="rootComposite" presStyleCnt="0"/>
      <dgm:spPr/>
    </dgm:pt>
    <dgm:pt modelId="{99AEAEB4-D6DB-4791-89AD-233421E02782}" type="pres">
      <dgm:prSet presAssocID="{1012EB51-3AA4-4528-B8C0-4CEFBC667C49}" presName="rootText" presStyleLbl="node3" presStyleIdx="8" presStyleCnt="9" custScaleX="90909" custScaleY="90909" custLinFactNeighborX="-6539" custLinFactNeighborY="-8424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E05BF53D-69E6-499E-84E3-704A9CCFE55E}" type="pres">
      <dgm:prSet presAssocID="{1012EB51-3AA4-4528-B8C0-4CEFBC667C49}" presName="rootConnector" presStyleLbl="node3" presStyleIdx="8" presStyleCnt="9"/>
      <dgm:spPr/>
    </dgm:pt>
    <dgm:pt modelId="{2831F261-8105-4D5D-B6D3-72FFBF7E4DFA}" type="pres">
      <dgm:prSet presAssocID="{1012EB51-3AA4-4528-B8C0-4CEFBC667C49}" presName="hierChild4" presStyleCnt="0"/>
      <dgm:spPr/>
    </dgm:pt>
    <dgm:pt modelId="{4968063C-4A37-4CCA-891D-03D34AB9AFB7}" type="pres">
      <dgm:prSet presAssocID="{1012EB51-3AA4-4528-B8C0-4CEFBC667C49}" presName="hierChild5" presStyleCnt="0"/>
      <dgm:spPr/>
    </dgm:pt>
    <dgm:pt modelId="{31274CDD-51B7-4E77-972D-621B9CD544CE}" type="pres">
      <dgm:prSet presAssocID="{DAE9D4C1-9529-4971-9C00-376C900FC858}" presName="hierChild5" presStyleCnt="0"/>
      <dgm:spPr/>
    </dgm:pt>
    <dgm:pt modelId="{5B9DE34F-A3FC-4D89-BE89-746EDAA6698F}" type="pres">
      <dgm:prSet presAssocID="{FD751965-2BDC-438B-947B-D07B08C2B1EB}" presName="hierChild3" presStyleCnt="0"/>
      <dgm:spPr/>
    </dgm:pt>
  </dgm:ptLst>
  <dgm:cxnLst>
    <dgm:cxn modelId="{6E53A23F-EFFA-42F9-B5B5-9AED24F1F45B}" type="presOf" srcId="{DE7543DB-7592-4EAD-8AF5-4D870EDC4FEF}" destId="{27DB3943-37A0-4E9E-AD70-035EC189E8B8}" srcOrd="1" destOrd="0" presId="urn:microsoft.com/office/officeart/2005/8/layout/orgChart1"/>
    <dgm:cxn modelId="{E3C9E9C6-8B0A-4986-8790-87E7CAC22F49}" type="presOf" srcId="{0D73AC28-ACED-48D0-A079-4DA81711ADCB}" destId="{EEA0B25C-A04A-4FF8-894A-419F43B58887}" srcOrd="0" destOrd="0" presId="urn:microsoft.com/office/officeart/2005/8/layout/orgChart1"/>
    <dgm:cxn modelId="{A0046A76-DCEA-426F-8041-D9E20D25B5B4}" type="presOf" srcId="{DE7543DB-7592-4EAD-8AF5-4D870EDC4FEF}" destId="{8780EF36-5FF2-42AC-B5DF-0A83BD959276}" srcOrd="0" destOrd="0" presId="urn:microsoft.com/office/officeart/2005/8/layout/orgChart1"/>
    <dgm:cxn modelId="{FBE6AF83-AD82-4557-8B55-96CF2128F6A9}" srcId="{DAE9D4C1-9529-4971-9C00-376C900FC858}" destId="{1012EB51-3AA4-4528-B8C0-4CEFBC667C49}" srcOrd="0" destOrd="0" parTransId="{32DC2203-3464-49DC-BFB6-7B62C1F6291A}" sibTransId="{BE126115-FA60-4EA4-95A9-C0E81FD4C21B}"/>
    <dgm:cxn modelId="{9F5732ED-C171-4EA5-9A93-BDF78EDBAAFF}" type="presOf" srcId="{7E6144F2-4DD5-477A-91C4-5DC6A2AE156A}" destId="{FAF4249F-74CB-4177-B266-42B3F35A48EF}" srcOrd="0" destOrd="0" presId="urn:microsoft.com/office/officeart/2005/8/layout/orgChart1"/>
    <dgm:cxn modelId="{9E5E2B59-52EE-4B60-B206-0F393EB95020}" srcId="{FD751965-2BDC-438B-947B-D07B08C2B1EB}" destId="{DAE9D4C1-9529-4971-9C00-376C900FC858}" srcOrd="4" destOrd="0" parTransId="{BFD6A540-3C43-4134-BB4B-68127730A919}" sibTransId="{5AF9875D-8909-447F-BB36-ABBE791610AD}"/>
    <dgm:cxn modelId="{A759525D-1652-455D-AF3A-CFA8DC84F90F}" type="presOf" srcId="{F76FE35E-0007-412A-BB13-57DA750A5E9C}" destId="{88997EF4-2904-47BD-A092-4DD3D6084653}" srcOrd="0" destOrd="0" presId="urn:microsoft.com/office/officeart/2005/8/layout/orgChart1"/>
    <dgm:cxn modelId="{1406D1C5-D028-4B51-AC1B-AFDB74BC5717}" type="presOf" srcId="{E9CAD86E-CB21-46CE-B94B-22D35AC3A8BF}" destId="{C3A3E138-5EB8-42D0-BB9B-5CF8E78410A5}" srcOrd="1" destOrd="0" presId="urn:microsoft.com/office/officeart/2005/8/layout/orgChart1"/>
    <dgm:cxn modelId="{FC2CE890-F891-45AE-8BCA-889F86EB24DF}" type="presOf" srcId="{0D73AC28-ACED-48D0-A079-4DA81711ADCB}" destId="{8137936B-7370-45A3-A6F4-D3CC008BC629}" srcOrd="1" destOrd="0" presId="urn:microsoft.com/office/officeart/2005/8/layout/orgChart1"/>
    <dgm:cxn modelId="{AC4FA714-C70A-4641-8BF0-F6CE7F53C823}" type="presOf" srcId="{6CA09A5E-B8A0-4A71-ADD4-346908CF8A6E}" destId="{833ADFAF-9E72-4045-B33C-ECE4CF3FA42D}" srcOrd="1" destOrd="0" presId="urn:microsoft.com/office/officeart/2005/8/layout/orgChart1"/>
    <dgm:cxn modelId="{F2889513-2176-4811-A4ED-190F37020A75}" type="presOf" srcId="{627DF427-CD0D-4E70-878D-4AA51C8A005C}" destId="{3050518C-0F47-41E1-9EEA-562169427DA0}" srcOrd="1" destOrd="0" presId="urn:microsoft.com/office/officeart/2005/8/layout/orgChart1"/>
    <dgm:cxn modelId="{CF503B8C-8103-4A18-80D8-ED09CA1B42A7}" srcId="{FD751965-2BDC-438B-947B-D07B08C2B1EB}" destId="{6CA09A5E-B8A0-4A71-ADD4-346908CF8A6E}" srcOrd="2" destOrd="0" parTransId="{74A45DA7-6203-427C-95E6-97496B209C6A}" sibTransId="{3727E362-0704-4530-B65C-D2B207B108AD}"/>
    <dgm:cxn modelId="{291590C9-C9FC-4D54-A8F7-698A2606CAA9}" type="presOf" srcId="{8A06145A-C8D0-49A6-B1D3-0BBAF37DD652}" destId="{FC29A3EE-7F43-4509-8DFC-D59B745502B1}" srcOrd="0" destOrd="0" presId="urn:microsoft.com/office/officeart/2005/8/layout/orgChart1"/>
    <dgm:cxn modelId="{4E43116B-12E2-4875-B99C-4F0B8162821C}" type="presOf" srcId="{E9CAD86E-CB21-46CE-B94B-22D35AC3A8BF}" destId="{21014A0C-7FC5-40B0-B906-E20543D43CA2}" srcOrd="0" destOrd="0" presId="urn:microsoft.com/office/officeart/2005/8/layout/orgChart1"/>
    <dgm:cxn modelId="{1E58DCF1-24F3-45B3-874E-4A97FE667E71}" type="presOf" srcId="{DAE9D4C1-9529-4971-9C00-376C900FC858}" destId="{231A9892-CBAB-4E69-8CDD-37E341789991}" srcOrd="0" destOrd="0" presId="urn:microsoft.com/office/officeart/2005/8/layout/orgChart1"/>
    <dgm:cxn modelId="{26918567-0DF5-4B9A-950C-B65C2733E7F5}" type="presOf" srcId="{DAE9D4C1-9529-4971-9C00-376C900FC858}" destId="{E11D7C7D-8591-45B3-AFAA-F2E0AD6CABC5}" srcOrd="1" destOrd="0" presId="urn:microsoft.com/office/officeart/2005/8/layout/orgChart1"/>
    <dgm:cxn modelId="{F5E9345D-EFF1-4B8E-A3C0-325BA831B35E}" srcId="{065C42A1-F9DA-4035-B731-3CDB539A67E7}" destId="{7E6144F2-4DD5-477A-91C4-5DC6A2AE156A}" srcOrd="0" destOrd="0" parTransId="{03092E38-7CE8-4281-AACE-C88713121475}" sibTransId="{078EA66B-FA38-4AF1-8E86-BB4A1ABD456A}"/>
    <dgm:cxn modelId="{8ECA84EC-70C2-4D11-8ECF-AFC6494EE622}" type="presOf" srcId="{88701BC0-3BC4-4D6E-A745-608E267D8549}" destId="{C0B8DD2D-5460-4E33-89E1-5D3026ACFDC9}" srcOrd="1" destOrd="0" presId="urn:microsoft.com/office/officeart/2005/8/layout/orgChart1"/>
    <dgm:cxn modelId="{E803BC49-2BAE-44C2-B5BF-F66268FEFFCB}" type="presOf" srcId="{6251823C-0D5B-4272-8B95-4BFB4B26389D}" destId="{264D0045-93E4-47DA-A38A-DCD39CDED102}" srcOrd="0" destOrd="0" presId="urn:microsoft.com/office/officeart/2005/8/layout/orgChart1"/>
    <dgm:cxn modelId="{86DF1A07-B104-48EA-9EF3-74FD4EF96B07}" type="presOf" srcId="{BFD6A540-3C43-4134-BB4B-68127730A919}" destId="{F1132BB0-AF75-47A3-8609-4D2E7A897F1D}" srcOrd="0" destOrd="0" presId="urn:microsoft.com/office/officeart/2005/8/layout/orgChart1"/>
    <dgm:cxn modelId="{D8586093-6296-4C97-8A98-DB973D247E97}" type="presOf" srcId="{88701BC0-3BC4-4D6E-A745-608E267D8549}" destId="{E4285E3A-DB7A-4B47-9876-F8739183FC7A}" srcOrd="0" destOrd="0" presId="urn:microsoft.com/office/officeart/2005/8/layout/orgChart1"/>
    <dgm:cxn modelId="{B2465746-37AE-4885-A1BE-9676B73C774D}" srcId="{FD751965-2BDC-438B-947B-D07B08C2B1EB}" destId="{88701BC0-3BC4-4D6E-A745-608E267D8549}" srcOrd="3" destOrd="0" parTransId="{6701841D-B29D-4F43-A04A-C0F448C8EE4B}" sibTransId="{C42A5B7E-E971-4220-A17D-C94516963056}"/>
    <dgm:cxn modelId="{66099047-C8F8-42BA-9B85-A77C4947180E}" type="presOf" srcId="{D7134094-D23B-4867-B1C0-8B467B464B57}" destId="{7A8C1E97-CAEA-4C10-A3BA-F2C556BACFE7}" srcOrd="0" destOrd="0" presId="urn:microsoft.com/office/officeart/2005/8/layout/orgChart1"/>
    <dgm:cxn modelId="{B1017A09-108E-4A0A-BD1F-DB728A2179F3}" srcId="{88701BC0-3BC4-4D6E-A745-608E267D8549}" destId="{0D73AC28-ACED-48D0-A079-4DA81711ADCB}" srcOrd="1" destOrd="0" parTransId="{321C0BC4-7A3B-4036-871C-D296A2CB2DDB}" sibTransId="{DBF30BB3-CAC6-410B-8E97-14FD0CD14DAA}"/>
    <dgm:cxn modelId="{FA9514FE-AD60-480C-84C9-211CB112CA69}" type="presOf" srcId="{C9FE2CFE-33B3-428A-A71B-F919C91E56A9}" destId="{3325CEB1-74F3-47EA-9103-89A74C3BFD21}" srcOrd="0" destOrd="0" presId="urn:microsoft.com/office/officeart/2005/8/layout/orgChart1"/>
    <dgm:cxn modelId="{420AFC4D-1BC0-4617-A369-3A6DB39E9C57}" srcId="{FD751965-2BDC-438B-947B-D07B08C2B1EB}" destId="{065C42A1-F9DA-4035-B731-3CDB539A67E7}" srcOrd="1" destOrd="0" parTransId="{27320119-E80F-4162-8F3A-3CB8909E795C}" sibTransId="{D9D1A045-241A-4511-B621-F52B845D7544}"/>
    <dgm:cxn modelId="{8DC5912C-A184-4720-89D7-E872E011A982}" type="presOf" srcId="{8EDF0F6A-29B5-416B-9345-20D833EBE4C6}" destId="{5A91E01C-0B7A-4F13-BC3B-4EE50BCB126E}" srcOrd="0" destOrd="0" presId="urn:microsoft.com/office/officeart/2005/8/layout/orgChart1"/>
    <dgm:cxn modelId="{C182C475-233F-4A4C-9D03-0323C1532CEE}" type="presOf" srcId="{065C42A1-F9DA-4035-B731-3CDB539A67E7}" destId="{3C742D52-E814-4314-AE86-D431494B2FD6}" srcOrd="0" destOrd="0" presId="urn:microsoft.com/office/officeart/2005/8/layout/orgChart1"/>
    <dgm:cxn modelId="{D4DA67D2-9972-4CB7-ABA2-8A9554FDB951}" type="presOf" srcId="{627DF427-CD0D-4E70-878D-4AA51C8A005C}" destId="{58F8D231-E10A-4891-BA3A-DF6162AC1084}" srcOrd="0" destOrd="0" presId="urn:microsoft.com/office/officeart/2005/8/layout/orgChart1"/>
    <dgm:cxn modelId="{C40C296E-62A8-4DAF-B59E-C4BE71D4D5C5}" srcId="{FD751965-2BDC-438B-947B-D07B08C2B1EB}" destId="{D7134094-D23B-4867-B1C0-8B467B464B57}" srcOrd="0" destOrd="0" parTransId="{6251823C-0D5B-4272-8B95-4BFB4B26389D}" sibTransId="{2D5FD406-0298-43FD-AB8D-A90374CC4AC6}"/>
    <dgm:cxn modelId="{799E1850-4493-400C-A9E7-4EA1E0FA9BCE}" type="presOf" srcId="{FD751965-2BDC-438B-947B-D07B08C2B1EB}" destId="{5A39BE46-6F34-4222-95A5-784F3CFF3102}" srcOrd="0" destOrd="0" presId="urn:microsoft.com/office/officeart/2005/8/layout/orgChart1"/>
    <dgm:cxn modelId="{BC2DE4B4-8772-4171-9415-0A918FEE2C98}" type="presOf" srcId="{065C42A1-F9DA-4035-B731-3CDB539A67E7}" destId="{BA564F73-3FDB-4C3A-9837-45278937B477}" srcOrd="1" destOrd="0" presId="urn:microsoft.com/office/officeart/2005/8/layout/orgChart1"/>
    <dgm:cxn modelId="{44FC466E-092A-48CD-8D3D-F4EEA0D93EA4}" type="presOf" srcId="{FD751965-2BDC-438B-947B-D07B08C2B1EB}" destId="{B2855A30-360C-47D4-9654-10E3DF27B6CF}" srcOrd="1" destOrd="0" presId="urn:microsoft.com/office/officeart/2005/8/layout/orgChart1"/>
    <dgm:cxn modelId="{B8A0AAF6-AD35-4E76-990E-277D0F949BEE}" type="presOf" srcId="{830AFFBF-7265-45F5-BE7A-CAF76103F757}" destId="{5776753B-DC49-435F-995D-2AA14F866BEA}" srcOrd="0" destOrd="0" presId="urn:microsoft.com/office/officeart/2005/8/layout/orgChart1"/>
    <dgm:cxn modelId="{1C996775-D37A-45AA-B5AA-CAA6C6F0D319}" type="presOf" srcId="{321C0BC4-7A3B-4036-871C-D296A2CB2DDB}" destId="{44FBA387-EEBB-4BF5-8D3B-608998B9E7FD}" srcOrd="0" destOrd="0" presId="urn:microsoft.com/office/officeart/2005/8/layout/orgChart1"/>
    <dgm:cxn modelId="{C33F5755-3B09-42BB-96EA-6023CEE945DC}" type="presOf" srcId="{822A8367-F08A-4A9E-B6EE-8B49DD314881}" destId="{820C8BCB-CB0D-4B2B-A2A1-6529BE6B777B}" srcOrd="0" destOrd="0" presId="urn:microsoft.com/office/officeart/2005/8/layout/orgChart1"/>
    <dgm:cxn modelId="{80753897-E5B5-4ED8-9549-5100AF089CFB}" srcId="{6CA09A5E-B8A0-4A71-ADD4-346908CF8A6E}" destId="{C9FE2CFE-33B3-428A-A71B-F919C91E56A9}" srcOrd="0" destOrd="0" parTransId="{F4571858-FC3A-4093-B8F7-1E141991EFC7}" sibTransId="{A4286B5A-0778-4A0B-A600-F7CDFBC7DE95}"/>
    <dgm:cxn modelId="{BB416EE0-F197-4F35-97A5-D421C533F7C4}" type="presOf" srcId="{27320119-E80F-4162-8F3A-3CB8909E795C}" destId="{F87E183A-7BB0-4B2A-A2A7-CBA8E8BFBD21}" srcOrd="0" destOrd="0" presId="urn:microsoft.com/office/officeart/2005/8/layout/orgChart1"/>
    <dgm:cxn modelId="{6513E6B8-BFF8-4D8F-AD57-613986595CBD}" type="presOf" srcId="{32DC2203-3464-49DC-BFB6-7B62C1F6291A}" destId="{6B70AEF7-7B86-4FA5-A0AB-BA667FF95188}" srcOrd="0" destOrd="0" presId="urn:microsoft.com/office/officeart/2005/8/layout/orgChart1"/>
    <dgm:cxn modelId="{A3CF2F78-C8EB-4196-814F-4196E9373A3E}" type="presOf" srcId="{6701841D-B29D-4F43-A04A-C0F448C8EE4B}" destId="{AE85C9AC-A96D-453C-B30C-912E36B3230A}" srcOrd="0" destOrd="0" presId="urn:microsoft.com/office/officeart/2005/8/layout/orgChart1"/>
    <dgm:cxn modelId="{9BC5F867-42BB-49F1-B2BD-BEA5AC1B3E42}" type="presOf" srcId="{F76FE35E-0007-412A-BB13-57DA750A5E9C}" destId="{EB26E828-0942-4AD7-8883-5E2E6C40E665}" srcOrd="1" destOrd="0" presId="urn:microsoft.com/office/officeart/2005/8/layout/orgChart1"/>
    <dgm:cxn modelId="{DDFDBA0C-5968-42DD-90E3-721AAC061FF4}" type="presOf" srcId="{C9FE2CFE-33B3-428A-A71B-F919C91E56A9}" destId="{B44BC3D0-5E73-423E-9FF3-3D41C3E3D1DE}" srcOrd="1" destOrd="0" presId="urn:microsoft.com/office/officeart/2005/8/layout/orgChart1"/>
    <dgm:cxn modelId="{A082049D-4A18-4BDD-AF7D-EB8D5485FC2A}" type="presOf" srcId="{512B5851-4D20-436F-A149-7CC370866394}" destId="{AEAD0110-FF99-4697-B796-25890CE39880}" srcOrd="0" destOrd="0" presId="urn:microsoft.com/office/officeart/2005/8/layout/orgChart1"/>
    <dgm:cxn modelId="{A3212E6B-F720-4F80-BB71-75C0029F7965}" type="presOf" srcId="{1012EB51-3AA4-4528-B8C0-4CEFBC667C49}" destId="{E05BF53D-69E6-499E-84E3-704A9CCFE55E}" srcOrd="1" destOrd="0" presId="urn:microsoft.com/office/officeart/2005/8/layout/orgChart1"/>
    <dgm:cxn modelId="{8EFF3102-ED4B-47A4-89AF-53D0DE315E36}" type="presOf" srcId="{D7134094-D23B-4867-B1C0-8B467B464B57}" destId="{37A92CAB-72B8-4C79-B2CB-E86DAEEDC8C4}" srcOrd="1" destOrd="0" presId="urn:microsoft.com/office/officeart/2005/8/layout/orgChart1"/>
    <dgm:cxn modelId="{4E102A7B-4796-4B3B-9539-375681D81A6B}" type="presOf" srcId="{74A45DA7-6203-427C-95E6-97496B209C6A}" destId="{A1DE884E-05B8-4BDA-8B97-EB107522A13B}" srcOrd="0" destOrd="0" presId="urn:microsoft.com/office/officeart/2005/8/layout/orgChart1"/>
    <dgm:cxn modelId="{FEB6AB47-C768-4566-B351-AF7CEE33662D}" srcId="{88701BC0-3BC4-4D6E-A745-608E267D8549}" destId="{F76FE35E-0007-412A-BB13-57DA750A5E9C}" srcOrd="0" destOrd="0" parTransId="{830AFFBF-7265-45F5-BE7A-CAF76103F757}" sibTransId="{EE8989F4-C5DF-4849-A1D7-4C286C860460}"/>
    <dgm:cxn modelId="{9A00F4F2-BB9F-4A2A-BE01-896FC2D41715}" type="presOf" srcId="{5318C7FD-06A4-4388-B613-2F342972AB53}" destId="{43DDFD52-ABBA-4B36-9E55-C7B224745957}" srcOrd="0" destOrd="0" presId="urn:microsoft.com/office/officeart/2005/8/layout/orgChart1"/>
    <dgm:cxn modelId="{0EC70682-EB2E-49EE-BC2C-944BB775566C}" type="presOf" srcId="{7E6144F2-4DD5-477A-91C4-5DC6A2AE156A}" destId="{D3519E94-C413-4BF1-B8EA-1755D9E51015}" srcOrd="1" destOrd="0" presId="urn:microsoft.com/office/officeart/2005/8/layout/orgChart1"/>
    <dgm:cxn modelId="{85003C4A-40BA-4EFB-9438-BC6E7062CA9B}" type="presOf" srcId="{6CA09A5E-B8A0-4A71-ADD4-346908CF8A6E}" destId="{F7DE2FBB-2B3A-4552-868C-42F64B9B986F}" srcOrd="0" destOrd="0" presId="urn:microsoft.com/office/officeart/2005/8/layout/orgChart1"/>
    <dgm:cxn modelId="{A6CE5A71-930D-409C-965D-E3EC5910741F}" srcId="{D7134094-D23B-4867-B1C0-8B467B464B57}" destId="{627DF427-CD0D-4E70-878D-4AA51C8A005C}" srcOrd="0" destOrd="0" parTransId="{8A06145A-C8D0-49A6-B1D3-0BBAF37DD652}" sibTransId="{D01C5705-F547-4BB9-846D-3977ED505D59}"/>
    <dgm:cxn modelId="{3276193A-1081-4A2A-BECE-43BCD942F84E}" type="presOf" srcId="{1012EB51-3AA4-4528-B8C0-4CEFBC667C49}" destId="{99AEAEB4-D6DB-4791-89AD-233421E02782}" srcOrd="0" destOrd="0" presId="urn:microsoft.com/office/officeart/2005/8/layout/orgChart1"/>
    <dgm:cxn modelId="{F2913B3C-6525-4301-B0B4-20C058F3E45A}" type="presOf" srcId="{03092E38-7CE8-4281-AACE-C88713121475}" destId="{D686A4DD-0432-408F-BE4B-506D71F04291}" srcOrd="0" destOrd="0" presId="urn:microsoft.com/office/officeart/2005/8/layout/orgChart1"/>
    <dgm:cxn modelId="{0D2BF8FF-27A3-40FD-BD35-890425A52DD5}" srcId="{88701BC0-3BC4-4D6E-A745-608E267D8549}" destId="{512B5851-4D20-436F-A149-7CC370866394}" srcOrd="2" destOrd="0" parTransId="{87B2436D-3DC2-4117-A31C-771DC7AA57DB}" sibTransId="{43FD5A31-1690-4F5A-AE1E-A0A4CEED32C5}"/>
    <dgm:cxn modelId="{77B8381E-8AC6-4925-A52A-3BB4F8C1702F}" type="presOf" srcId="{512B5851-4D20-436F-A149-7CC370866394}" destId="{1EEBB9B4-0545-45CE-99FE-2B3C1DCB29A3}" srcOrd="1" destOrd="0" presId="urn:microsoft.com/office/officeart/2005/8/layout/orgChart1"/>
    <dgm:cxn modelId="{1C2A7916-64E1-42BA-AB71-2FC7C0ED0B24}" type="presOf" srcId="{87B2436D-3DC2-4117-A31C-771DC7AA57DB}" destId="{DEE13216-85AE-4378-85FD-4F9CF1B8E0AF}" srcOrd="0" destOrd="0" presId="urn:microsoft.com/office/officeart/2005/8/layout/orgChart1"/>
    <dgm:cxn modelId="{3A6FB876-DE9D-47FE-9B55-9C8F37A34A60}" srcId="{065C42A1-F9DA-4035-B731-3CDB539A67E7}" destId="{DE7543DB-7592-4EAD-8AF5-4D870EDC4FEF}" srcOrd="1" destOrd="0" parTransId="{8EDF0F6A-29B5-416B-9345-20D833EBE4C6}" sibTransId="{D800E5EB-88F2-4055-838A-86E57DB0521F}"/>
    <dgm:cxn modelId="{6EEA26B3-5CC6-4EDA-B300-D8D717AEDED6}" srcId="{822A8367-F08A-4A9E-B6EE-8B49DD314881}" destId="{FD751965-2BDC-438B-947B-D07B08C2B1EB}" srcOrd="0" destOrd="0" parTransId="{D4881C79-E3A6-4A11-A561-16944FDA7E3D}" sibTransId="{12EFC5DB-9CDD-4F3B-A3AC-272CAF5B3C58}"/>
    <dgm:cxn modelId="{8100F955-8455-41CB-B1D9-6D95AB42DCB4}" srcId="{065C42A1-F9DA-4035-B731-3CDB539A67E7}" destId="{E9CAD86E-CB21-46CE-B94B-22D35AC3A8BF}" srcOrd="2" destOrd="0" parTransId="{5318C7FD-06A4-4388-B613-2F342972AB53}" sibTransId="{230254FA-09E8-470F-8D00-AA06A8F35EBE}"/>
    <dgm:cxn modelId="{B841E35B-D098-4F20-B9C6-1A00E8ADC982}" type="presOf" srcId="{F4571858-FC3A-4093-B8F7-1E141991EFC7}" destId="{93BC48DE-105A-41DD-8BF6-6040C58E9A13}" srcOrd="0" destOrd="0" presId="urn:microsoft.com/office/officeart/2005/8/layout/orgChart1"/>
    <dgm:cxn modelId="{43DF34B4-3782-45C9-A859-503DC4CF92AF}" type="presParOf" srcId="{820C8BCB-CB0D-4B2B-A2A1-6529BE6B777B}" destId="{8AC159B6-ACBE-45C7-B5BD-856E7FF1547A}" srcOrd="0" destOrd="0" presId="urn:microsoft.com/office/officeart/2005/8/layout/orgChart1"/>
    <dgm:cxn modelId="{755BFF80-153E-49BF-ADFF-A5D1E76B718A}" type="presParOf" srcId="{8AC159B6-ACBE-45C7-B5BD-856E7FF1547A}" destId="{7243BD77-DD01-4D35-9163-00750BE4F3FC}" srcOrd="0" destOrd="0" presId="urn:microsoft.com/office/officeart/2005/8/layout/orgChart1"/>
    <dgm:cxn modelId="{A488309D-9D56-4214-B689-2AECB4E33B46}" type="presParOf" srcId="{7243BD77-DD01-4D35-9163-00750BE4F3FC}" destId="{5A39BE46-6F34-4222-95A5-784F3CFF3102}" srcOrd="0" destOrd="0" presId="urn:microsoft.com/office/officeart/2005/8/layout/orgChart1"/>
    <dgm:cxn modelId="{DCB08E35-4C91-42BC-8EA6-D44E151780D3}" type="presParOf" srcId="{7243BD77-DD01-4D35-9163-00750BE4F3FC}" destId="{B2855A30-360C-47D4-9654-10E3DF27B6CF}" srcOrd="1" destOrd="0" presId="urn:microsoft.com/office/officeart/2005/8/layout/orgChart1"/>
    <dgm:cxn modelId="{21A6FDF3-0786-4E34-BD66-47C87DDDCE54}" type="presParOf" srcId="{8AC159B6-ACBE-45C7-B5BD-856E7FF1547A}" destId="{24611BE9-483D-472C-BD40-F21D021997FF}" srcOrd="1" destOrd="0" presId="urn:microsoft.com/office/officeart/2005/8/layout/orgChart1"/>
    <dgm:cxn modelId="{E4B3E319-A867-42C5-B91F-F76800C91200}" type="presParOf" srcId="{24611BE9-483D-472C-BD40-F21D021997FF}" destId="{264D0045-93E4-47DA-A38A-DCD39CDED102}" srcOrd="0" destOrd="0" presId="urn:microsoft.com/office/officeart/2005/8/layout/orgChart1"/>
    <dgm:cxn modelId="{889A0E4F-3534-42BD-A231-98195472F48A}" type="presParOf" srcId="{24611BE9-483D-472C-BD40-F21D021997FF}" destId="{2984EB87-602A-4DC0-A823-FD478059F14B}" srcOrd="1" destOrd="0" presId="urn:microsoft.com/office/officeart/2005/8/layout/orgChart1"/>
    <dgm:cxn modelId="{9FC5A867-D4EE-4D9F-AE64-7838EDCE9B2E}" type="presParOf" srcId="{2984EB87-602A-4DC0-A823-FD478059F14B}" destId="{662999E0-654C-44CD-BBDF-74DB5D114AF1}" srcOrd="0" destOrd="0" presId="urn:microsoft.com/office/officeart/2005/8/layout/orgChart1"/>
    <dgm:cxn modelId="{1E99600D-09C3-41B0-B3BA-3B2BFCBCB5CB}" type="presParOf" srcId="{662999E0-654C-44CD-BBDF-74DB5D114AF1}" destId="{7A8C1E97-CAEA-4C10-A3BA-F2C556BACFE7}" srcOrd="0" destOrd="0" presId="urn:microsoft.com/office/officeart/2005/8/layout/orgChart1"/>
    <dgm:cxn modelId="{DAA44ED6-5A3D-4ADD-9FA5-27913C7F6807}" type="presParOf" srcId="{662999E0-654C-44CD-BBDF-74DB5D114AF1}" destId="{37A92CAB-72B8-4C79-B2CB-E86DAEEDC8C4}" srcOrd="1" destOrd="0" presId="urn:microsoft.com/office/officeart/2005/8/layout/orgChart1"/>
    <dgm:cxn modelId="{117A34B2-E746-451F-8FDC-41F87DF182E3}" type="presParOf" srcId="{2984EB87-602A-4DC0-A823-FD478059F14B}" destId="{9DC34CED-2A20-4D0A-AF2E-3CE2E8959EE6}" srcOrd="1" destOrd="0" presId="urn:microsoft.com/office/officeart/2005/8/layout/orgChart1"/>
    <dgm:cxn modelId="{ABB62DAA-9C4D-42FE-A1E6-13B0943C49BE}" type="presParOf" srcId="{9DC34CED-2A20-4D0A-AF2E-3CE2E8959EE6}" destId="{FC29A3EE-7F43-4509-8DFC-D59B745502B1}" srcOrd="0" destOrd="0" presId="urn:microsoft.com/office/officeart/2005/8/layout/orgChart1"/>
    <dgm:cxn modelId="{A0681028-286A-4BBA-B1B7-67CFF0A1547D}" type="presParOf" srcId="{9DC34CED-2A20-4D0A-AF2E-3CE2E8959EE6}" destId="{26A1108C-6627-4609-87E8-A97D535A9031}" srcOrd="1" destOrd="0" presId="urn:microsoft.com/office/officeart/2005/8/layout/orgChart1"/>
    <dgm:cxn modelId="{DD4FA081-6160-43C5-861B-CAF0134EC7BE}" type="presParOf" srcId="{26A1108C-6627-4609-87E8-A97D535A9031}" destId="{3233993E-D6B3-4284-A97D-ABA92CDFE34C}" srcOrd="0" destOrd="0" presId="urn:microsoft.com/office/officeart/2005/8/layout/orgChart1"/>
    <dgm:cxn modelId="{288B140F-D073-4667-A023-C5E522983325}" type="presParOf" srcId="{3233993E-D6B3-4284-A97D-ABA92CDFE34C}" destId="{58F8D231-E10A-4891-BA3A-DF6162AC1084}" srcOrd="0" destOrd="0" presId="urn:microsoft.com/office/officeart/2005/8/layout/orgChart1"/>
    <dgm:cxn modelId="{2E70B328-CFFB-4B6D-A12B-01EC82DAD6DF}" type="presParOf" srcId="{3233993E-D6B3-4284-A97D-ABA92CDFE34C}" destId="{3050518C-0F47-41E1-9EEA-562169427DA0}" srcOrd="1" destOrd="0" presId="urn:microsoft.com/office/officeart/2005/8/layout/orgChart1"/>
    <dgm:cxn modelId="{2D009AEE-21C0-4F42-91E4-8B8E7D562AFD}" type="presParOf" srcId="{26A1108C-6627-4609-87E8-A97D535A9031}" destId="{E07C6937-2954-4B05-B110-CF5627639A9E}" srcOrd="1" destOrd="0" presId="urn:microsoft.com/office/officeart/2005/8/layout/orgChart1"/>
    <dgm:cxn modelId="{481411A3-7201-4F03-BDAF-F97421BE9924}" type="presParOf" srcId="{26A1108C-6627-4609-87E8-A97D535A9031}" destId="{BA5FEC8A-9A01-4C9E-8D72-73CE910D760E}" srcOrd="2" destOrd="0" presId="urn:microsoft.com/office/officeart/2005/8/layout/orgChart1"/>
    <dgm:cxn modelId="{13494F7C-C4E7-4F21-A358-79BBA8C32B9C}" type="presParOf" srcId="{2984EB87-602A-4DC0-A823-FD478059F14B}" destId="{7CC7C91D-C99F-4E49-A056-D34A87082114}" srcOrd="2" destOrd="0" presId="urn:microsoft.com/office/officeart/2005/8/layout/orgChart1"/>
    <dgm:cxn modelId="{3C552DA5-A282-43D7-81F9-096D3CEC68F3}" type="presParOf" srcId="{24611BE9-483D-472C-BD40-F21D021997FF}" destId="{F87E183A-7BB0-4B2A-A2A7-CBA8E8BFBD21}" srcOrd="2" destOrd="0" presId="urn:microsoft.com/office/officeart/2005/8/layout/orgChart1"/>
    <dgm:cxn modelId="{FB431227-7D4D-484E-BCC8-7FBD6B106139}" type="presParOf" srcId="{24611BE9-483D-472C-BD40-F21D021997FF}" destId="{2D403463-579A-4DD2-A2C0-39A7870FB4C5}" srcOrd="3" destOrd="0" presId="urn:microsoft.com/office/officeart/2005/8/layout/orgChart1"/>
    <dgm:cxn modelId="{1FFB1767-AC56-4F13-98F7-E3153B107448}" type="presParOf" srcId="{2D403463-579A-4DD2-A2C0-39A7870FB4C5}" destId="{ADCD8B51-F890-4A94-9462-9589C842B78D}" srcOrd="0" destOrd="0" presId="urn:microsoft.com/office/officeart/2005/8/layout/orgChart1"/>
    <dgm:cxn modelId="{19419274-C946-476E-9B4D-DF81CFB5BCDA}" type="presParOf" srcId="{ADCD8B51-F890-4A94-9462-9589C842B78D}" destId="{3C742D52-E814-4314-AE86-D431494B2FD6}" srcOrd="0" destOrd="0" presId="urn:microsoft.com/office/officeart/2005/8/layout/orgChart1"/>
    <dgm:cxn modelId="{3C75E1D0-2A12-41E3-B1C4-BF38BC002449}" type="presParOf" srcId="{ADCD8B51-F890-4A94-9462-9589C842B78D}" destId="{BA564F73-3FDB-4C3A-9837-45278937B477}" srcOrd="1" destOrd="0" presId="urn:microsoft.com/office/officeart/2005/8/layout/orgChart1"/>
    <dgm:cxn modelId="{FAC0592B-FFBA-4350-89AA-9FCB2B1750D2}" type="presParOf" srcId="{2D403463-579A-4DD2-A2C0-39A7870FB4C5}" destId="{B33964C7-964E-46CA-8B94-1DDD6C21ED94}" srcOrd="1" destOrd="0" presId="urn:microsoft.com/office/officeart/2005/8/layout/orgChart1"/>
    <dgm:cxn modelId="{743B18F5-814E-4551-9F48-A573950F6AE9}" type="presParOf" srcId="{B33964C7-964E-46CA-8B94-1DDD6C21ED94}" destId="{D686A4DD-0432-408F-BE4B-506D71F04291}" srcOrd="0" destOrd="0" presId="urn:microsoft.com/office/officeart/2005/8/layout/orgChart1"/>
    <dgm:cxn modelId="{89616360-8971-4A2E-A5E2-25DD05162809}" type="presParOf" srcId="{B33964C7-964E-46CA-8B94-1DDD6C21ED94}" destId="{9D10307E-4BCF-460D-9EE9-C2EFD9AE6BFA}" srcOrd="1" destOrd="0" presId="urn:microsoft.com/office/officeart/2005/8/layout/orgChart1"/>
    <dgm:cxn modelId="{6BC90469-2331-4E59-8480-6255C0CFFC93}" type="presParOf" srcId="{9D10307E-4BCF-460D-9EE9-C2EFD9AE6BFA}" destId="{AAAB48D1-35FC-4D90-AFD9-48023E589FA0}" srcOrd="0" destOrd="0" presId="urn:microsoft.com/office/officeart/2005/8/layout/orgChart1"/>
    <dgm:cxn modelId="{6607485F-58C4-462F-9198-751F887B6F3B}" type="presParOf" srcId="{AAAB48D1-35FC-4D90-AFD9-48023E589FA0}" destId="{FAF4249F-74CB-4177-B266-42B3F35A48EF}" srcOrd="0" destOrd="0" presId="urn:microsoft.com/office/officeart/2005/8/layout/orgChart1"/>
    <dgm:cxn modelId="{3CE09CE6-23C3-483C-9259-B791434A548F}" type="presParOf" srcId="{AAAB48D1-35FC-4D90-AFD9-48023E589FA0}" destId="{D3519E94-C413-4BF1-B8EA-1755D9E51015}" srcOrd="1" destOrd="0" presId="urn:microsoft.com/office/officeart/2005/8/layout/orgChart1"/>
    <dgm:cxn modelId="{909CD7C8-1963-4D27-8198-168D2E2E5670}" type="presParOf" srcId="{9D10307E-4BCF-460D-9EE9-C2EFD9AE6BFA}" destId="{55EF27D3-3FC2-4CDD-A613-B64A5E32049F}" srcOrd="1" destOrd="0" presId="urn:microsoft.com/office/officeart/2005/8/layout/orgChart1"/>
    <dgm:cxn modelId="{049A1377-C4BC-48A2-AEFF-F86D83852E14}" type="presParOf" srcId="{9D10307E-4BCF-460D-9EE9-C2EFD9AE6BFA}" destId="{B56A1FDD-4E81-4C7C-BAF2-57E75754FBD8}" srcOrd="2" destOrd="0" presId="urn:microsoft.com/office/officeart/2005/8/layout/orgChart1"/>
    <dgm:cxn modelId="{D865F8CA-BE66-4245-85DC-95781E5B1F30}" type="presParOf" srcId="{B33964C7-964E-46CA-8B94-1DDD6C21ED94}" destId="{5A91E01C-0B7A-4F13-BC3B-4EE50BCB126E}" srcOrd="2" destOrd="0" presId="urn:microsoft.com/office/officeart/2005/8/layout/orgChart1"/>
    <dgm:cxn modelId="{36F42188-3011-4E16-974F-C3AC553D6D4B}" type="presParOf" srcId="{B33964C7-964E-46CA-8B94-1DDD6C21ED94}" destId="{8BD94E4D-C05B-4B7D-8485-D2E2BB74F37A}" srcOrd="3" destOrd="0" presId="urn:microsoft.com/office/officeart/2005/8/layout/orgChart1"/>
    <dgm:cxn modelId="{A3748031-1BD8-4422-B6D5-A2C58471EC55}" type="presParOf" srcId="{8BD94E4D-C05B-4B7D-8485-D2E2BB74F37A}" destId="{1A3619AF-948D-4ACA-85CE-8A4BADA45624}" srcOrd="0" destOrd="0" presId="urn:microsoft.com/office/officeart/2005/8/layout/orgChart1"/>
    <dgm:cxn modelId="{5CC57D9A-36FA-4823-90CC-33D58F1EDF00}" type="presParOf" srcId="{1A3619AF-948D-4ACA-85CE-8A4BADA45624}" destId="{8780EF36-5FF2-42AC-B5DF-0A83BD959276}" srcOrd="0" destOrd="0" presId="urn:microsoft.com/office/officeart/2005/8/layout/orgChart1"/>
    <dgm:cxn modelId="{41DE736A-414F-48AF-A244-B9344E449CF7}" type="presParOf" srcId="{1A3619AF-948D-4ACA-85CE-8A4BADA45624}" destId="{27DB3943-37A0-4E9E-AD70-035EC189E8B8}" srcOrd="1" destOrd="0" presId="urn:microsoft.com/office/officeart/2005/8/layout/orgChart1"/>
    <dgm:cxn modelId="{161E50A2-81DB-4CE4-A373-E0A01B3B92C0}" type="presParOf" srcId="{8BD94E4D-C05B-4B7D-8485-D2E2BB74F37A}" destId="{33C41E20-74CA-47B9-B2F3-790C847B7C0F}" srcOrd="1" destOrd="0" presId="urn:microsoft.com/office/officeart/2005/8/layout/orgChart1"/>
    <dgm:cxn modelId="{393601A5-DAAA-484A-8393-8181869302D2}" type="presParOf" srcId="{8BD94E4D-C05B-4B7D-8485-D2E2BB74F37A}" destId="{431C821B-18FA-48D0-BC34-E83B4F66F624}" srcOrd="2" destOrd="0" presId="urn:microsoft.com/office/officeart/2005/8/layout/orgChart1"/>
    <dgm:cxn modelId="{F6C2794C-6E6E-497C-9F93-521ECE28C52C}" type="presParOf" srcId="{B33964C7-964E-46CA-8B94-1DDD6C21ED94}" destId="{43DDFD52-ABBA-4B36-9E55-C7B224745957}" srcOrd="4" destOrd="0" presId="urn:microsoft.com/office/officeart/2005/8/layout/orgChart1"/>
    <dgm:cxn modelId="{C47F4278-6F44-4DF7-95F1-7B2792DC6E2E}" type="presParOf" srcId="{B33964C7-964E-46CA-8B94-1DDD6C21ED94}" destId="{D14065F6-BC0E-4C55-A0EA-E71CDB20B8A7}" srcOrd="5" destOrd="0" presId="urn:microsoft.com/office/officeart/2005/8/layout/orgChart1"/>
    <dgm:cxn modelId="{EF36B5A8-4F0D-4526-BC06-B20DE7E7315A}" type="presParOf" srcId="{D14065F6-BC0E-4C55-A0EA-E71CDB20B8A7}" destId="{204EEF18-0D06-4737-8DC8-6559E3A51C59}" srcOrd="0" destOrd="0" presId="urn:microsoft.com/office/officeart/2005/8/layout/orgChart1"/>
    <dgm:cxn modelId="{2D8C2346-80E7-4B35-BF8F-FB0F1985817D}" type="presParOf" srcId="{204EEF18-0D06-4737-8DC8-6559E3A51C59}" destId="{21014A0C-7FC5-40B0-B906-E20543D43CA2}" srcOrd="0" destOrd="0" presId="urn:microsoft.com/office/officeart/2005/8/layout/orgChart1"/>
    <dgm:cxn modelId="{EAAF1017-35BE-46C1-94D1-23D72CE7F285}" type="presParOf" srcId="{204EEF18-0D06-4737-8DC8-6559E3A51C59}" destId="{C3A3E138-5EB8-42D0-BB9B-5CF8E78410A5}" srcOrd="1" destOrd="0" presId="urn:microsoft.com/office/officeart/2005/8/layout/orgChart1"/>
    <dgm:cxn modelId="{8F674FE9-B611-47B7-8A67-C4029329D739}" type="presParOf" srcId="{D14065F6-BC0E-4C55-A0EA-E71CDB20B8A7}" destId="{B85AD854-E1E8-4ECE-A957-90FC0BCF3AF4}" srcOrd="1" destOrd="0" presId="urn:microsoft.com/office/officeart/2005/8/layout/orgChart1"/>
    <dgm:cxn modelId="{0E091FA4-297D-4B5D-8CA6-7814C3B28222}" type="presParOf" srcId="{D14065F6-BC0E-4C55-A0EA-E71CDB20B8A7}" destId="{E3382F51-BB61-478E-A15B-47D01B16C67C}" srcOrd="2" destOrd="0" presId="urn:microsoft.com/office/officeart/2005/8/layout/orgChart1"/>
    <dgm:cxn modelId="{1DE02032-A174-445E-BD92-26702B6E819F}" type="presParOf" srcId="{2D403463-579A-4DD2-A2C0-39A7870FB4C5}" destId="{FF726E40-0A94-4BA6-8EC7-DB378912463F}" srcOrd="2" destOrd="0" presId="urn:microsoft.com/office/officeart/2005/8/layout/orgChart1"/>
    <dgm:cxn modelId="{A25B2502-3B72-45CF-98E2-E7FE8DA9C762}" type="presParOf" srcId="{24611BE9-483D-472C-BD40-F21D021997FF}" destId="{A1DE884E-05B8-4BDA-8B97-EB107522A13B}" srcOrd="4" destOrd="0" presId="urn:microsoft.com/office/officeart/2005/8/layout/orgChart1"/>
    <dgm:cxn modelId="{03E807B1-FE81-4101-8E46-2208C000E4B3}" type="presParOf" srcId="{24611BE9-483D-472C-BD40-F21D021997FF}" destId="{F191BDBE-142C-47E2-9354-8844F32E188C}" srcOrd="5" destOrd="0" presId="urn:microsoft.com/office/officeart/2005/8/layout/orgChart1"/>
    <dgm:cxn modelId="{1A8356FB-9B2F-4504-A917-A8964D1004AE}" type="presParOf" srcId="{F191BDBE-142C-47E2-9354-8844F32E188C}" destId="{84E7BC7C-8A20-4327-9335-CAB66C72CA4B}" srcOrd="0" destOrd="0" presId="urn:microsoft.com/office/officeart/2005/8/layout/orgChart1"/>
    <dgm:cxn modelId="{FFD8E8CB-83EF-4D1E-8A40-5B9D6A8A0FA6}" type="presParOf" srcId="{84E7BC7C-8A20-4327-9335-CAB66C72CA4B}" destId="{F7DE2FBB-2B3A-4552-868C-42F64B9B986F}" srcOrd="0" destOrd="0" presId="urn:microsoft.com/office/officeart/2005/8/layout/orgChart1"/>
    <dgm:cxn modelId="{942E0D15-F739-4369-86A6-39E1AD5D774A}" type="presParOf" srcId="{84E7BC7C-8A20-4327-9335-CAB66C72CA4B}" destId="{833ADFAF-9E72-4045-B33C-ECE4CF3FA42D}" srcOrd="1" destOrd="0" presId="urn:microsoft.com/office/officeart/2005/8/layout/orgChart1"/>
    <dgm:cxn modelId="{ECCCF9FF-ED44-4DE1-B84B-3D0F6DBD1089}" type="presParOf" srcId="{F191BDBE-142C-47E2-9354-8844F32E188C}" destId="{DFAFD2E4-F66A-4151-9AFC-CA9182B3F0BC}" srcOrd="1" destOrd="0" presId="urn:microsoft.com/office/officeart/2005/8/layout/orgChart1"/>
    <dgm:cxn modelId="{5E6C4FE5-72A0-42BC-92F6-28FDD2363E78}" type="presParOf" srcId="{DFAFD2E4-F66A-4151-9AFC-CA9182B3F0BC}" destId="{93BC48DE-105A-41DD-8BF6-6040C58E9A13}" srcOrd="0" destOrd="0" presId="urn:microsoft.com/office/officeart/2005/8/layout/orgChart1"/>
    <dgm:cxn modelId="{60AEA08B-5D65-42CE-A49E-375B3F787ACB}" type="presParOf" srcId="{DFAFD2E4-F66A-4151-9AFC-CA9182B3F0BC}" destId="{6DDEA65B-5ED7-4676-8323-CE36C098682B}" srcOrd="1" destOrd="0" presId="urn:microsoft.com/office/officeart/2005/8/layout/orgChart1"/>
    <dgm:cxn modelId="{AF17042A-E6B0-4507-A720-B57E9A71C6AF}" type="presParOf" srcId="{6DDEA65B-5ED7-4676-8323-CE36C098682B}" destId="{5B631370-FEF1-4C4A-AD37-5908FE7D56A4}" srcOrd="0" destOrd="0" presId="urn:microsoft.com/office/officeart/2005/8/layout/orgChart1"/>
    <dgm:cxn modelId="{9B1F7B6C-EE30-4D66-8F22-748D05C769B3}" type="presParOf" srcId="{5B631370-FEF1-4C4A-AD37-5908FE7D56A4}" destId="{3325CEB1-74F3-47EA-9103-89A74C3BFD21}" srcOrd="0" destOrd="0" presId="urn:microsoft.com/office/officeart/2005/8/layout/orgChart1"/>
    <dgm:cxn modelId="{9F273597-1162-4562-AE54-684DE0B1B438}" type="presParOf" srcId="{5B631370-FEF1-4C4A-AD37-5908FE7D56A4}" destId="{B44BC3D0-5E73-423E-9FF3-3D41C3E3D1DE}" srcOrd="1" destOrd="0" presId="urn:microsoft.com/office/officeart/2005/8/layout/orgChart1"/>
    <dgm:cxn modelId="{3758A49A-1F41-4A19-98D3-241F715F5955}" type="presParOf" srcId="{6DDEA65B-5ED7-4676-8323-CE36C098682B}" destId="{7511CDE9-404A-4066-B1F7-E9641939160E}" srcOrd="1" destOrd="0" presId="urn:microsoft.com/office/officeart/2005/8/layout/orgChart1"/>
    <dgm:cxn modelId="{115F3A7E-534D-4162-8AE2-8C655D4AD28F}" type="presParOf" srcId="{6DDEA65B-5ED7-4676-8323-CE36C098682B}" destId="{1FDD4D03-C8B2-4D77-9410-BF1DCFF1803F}" srcOrd="2" destOrd="0" presId="urn:microsoft.com/office/officeart/2005/8/layout/orgChart1"/>
    <dgm:cxn modelId="{9103B24F-4589-46D3-91FF-4AEF1D3E5663}" type="presParOf" srcId="{F191BDBE-142C-47E2-9354-8844F32E188C}" destId="{099E988A-2C97-4B78-827F-052DFB20565D}" srcOrd="2" destOrd="0" presId="urn:microsoft.com/office/officeart/2005/8/layout/orgChart1"/>
    <dgm:cxn modelId="{75111E93-A91D-46B2-AF3C-65270883CE6E}" type="presParOf" srcId="{24611BE9-483D-472C-BD40-F21D021997FF}" destId="{AE85C9AC-A96D-453C-B30C-912E36B3230A}" srcOrd="6" destOrd="0" presId="urn:microsoft.com/office/officeart/2005/8/layout/orgChart1"/>
    <dgm:cxn modelId="{3DCBD854-AD48-4BB9-B29C-97B32916952B}" type="presParOf" srcId="{24611BE9-483D-472C-BD40-F21D021997FF}" destId="{E245E270-5D78-4AD0-B292-4FB6E38D7AA4}" srcOrd="7" destOrd="0" presId="urn:microsoft.com/office/officeart/2005/8/layout/orgChart1"/>
    <dgm:cxn modelId="{EE15CB9F-78E5-4912-AE2F-F40F76A420BC}" type="presParOf" srcId="{E245E270-5D78-4AD0-B292-4FB6E38D7AA4}" destId="{3789BC93-96EE-4F4C-BF12-FD5715AEA5F3}" srcOrd="0" destOrd="0" presId="urn:microsoft.com/office/officeart/2005/8/layout/orgChart1"/>
    <dgm:cxn modelId="{246DA30C-8DBB-48C6-96A5-9DA55C984492}" type="presParOf" srcId="{3789BC93-96EE-4F4C-BF12-FD5715AEA5F3}" destId="{E4285E3A-DB7A-4B47-9876-F8739183FC7A}" srcOrd="0" destOrd="0" presId="urn:microsoft.com/office/officeart/2005/8/layout/orgChart1"/>
    <dgm:cxn modelId="{57FDBBC1-9CED-4D88-B60A-6E9A277A56F0}" type="presParOf" srcId="{3789BC93-96EE-4F4C-BF12-FD5715AEA5F3}" destId="{C0B8DD2D-5460-4E33-89E1-5D3026ACFDC9}" srcOrd="1" destOrd="0" presId="urn:microsoft.com/office/officeart/2005/8/layout/orgChart1"/>
    <dgm:cxn modelId="{F98B8E67-2EDD-4A13-BE41-8068A9BAE125}" type="presParOf" srcId="{E245E270-5D78-4AD0-B292-4FB6E38D7AA4}" destId="{0EDC8715-9A38-49BD-9760-5FB3BFF47A1B}" srcOrd="1" destOrd="0" presId="urn:microsoft.com/office/officeart/2005/8/layout/orgChart1"/>
    <dgm:cxn modelId="{3FEF8429-EE91-4876-A0F2-B7B4D7B4AAF6}" type="presParOf" srcId="{0EDC8715-9A38-49BD-9760-5FB3BFF47A1B}" destId="{5776753B-DC49-435F-995D-2AA14F866BEA}" srcOrd="0" destOrd="0" presId="urn:microsoft.com/office/officeart/2005/8/layout/orgChart1"/>
    <dgm:cxn modelId="{8D9C2754-747F-4028-A921-4D61FF95A07C}" type="presParOf" srcId="{0EDC8715-9A38-49BD-9760-5FB3BFF47A1B}" destId="{67ED27F1-E98F-4FE6-A87C-304BFF5F3C9A}" srcOrd="1" destOrd="0" presId="urn:microsoft.com/office/officeart/2005/8/layout/orgChart1"/>
    <dgm:cxn modelId="{C8A15284-43E1-4684-9262-42D7BAE9CDB5}" type="presParOf" srcId="{67ED27F1-E98F-4FE6-A87C-304BFF5F3C9A}" destId="{17A4F2E3-5058-4CEE-9F17-55A648D603CA}" srcOrd="0" destOrd="0" presId="urn:microsoft.com/office/officeart/2005/8/layout/orgChart1"/>
    <dgm:cxn modelId="{77C565BD-7180-441F-AC68-AB531283F575}" type="presParOf" srcId="{17A4F2E3-5058-4CEE-9F17-55A648D603CA}" destId="{88997EF4-2904-47BD-A092-4DD3D6084653}" srcOrd="0" destOrd="0" presId="urn:microsoft.com/office/officeart/2005/8/layout/orgChart1"/>
    <dgm:cxn modelId="{B6B4C137-B934-4214-82EC-C6A97272EF6C}" type="presParOf" srcId="{17A4F2E3-5058-4CEE-9F17-55A648D603CA}" destId="{EB26E828-0942-4AD7-8883-5E2E6C40E665}" srcOrd="1" destOrd="0" presId="urn:microsoft.com/office/officeart/2005/8/layout/orgChart1"/>
    <dgm:cxn modelId="{9316196E-657B-43B0-8C10-FB13751E59F0}" type="presParOf" srcId="{67ED27F1-E98F-4FE6-A87C-304BFF5F3C9A}" destId="{0BA4BBE3-AA88-4D0F-91B6-5F3C64F20B43}" srcOrd="1" destOrd="0" presId="urn:microsoft.com/office/officeart/2005/8/layout/orgChart1"/>
    <dgm:cxn modelId="{4A0572F0-825E-493C-858D-007A7A76DFF2}" type="presParOf" srcId="{67ED27F1-E98F-4FE6-A87C-304BFF5F3C9A}" destId="{0B70F82F-E8B5-4459-BD31-A561299F12D5}" srcOrd="2" destOrd="0" presId="urn:microsoft.com/office/officeart/2005/8/layout/orgChart1"/>
    <dgm:cxn modelId="{B497D8F2-F1EC-4DC8-AF72-97A69648E07D}" type="presParOf" srcId="{0EDC8715-9A38-49BD-9760-5FB3BFF47A1B}" destId="{44FBA387-EEBB-4BF5-8D3B-608998B9E7FD}" srcOrd="2" destOrd="0" presId="urn:microsoft.com/office/officeart/2005/8/layout/orgChart1"/>
    <dgm:cxn modelId="{636C35CD-7592-4C6E-9D0B-54A69FCEE6DA}" type="presParOf" srcId="{0EDC8715-9A38-49BD-9760-5FB3BFF47A1B}" destId="{82E280E3-1EB5-4ADE-995A-E22FFEAF5BA1}" srcOrd="3" destOrd="0" presId="urn:microsoft.com/office/officeart/2005/8/layout/orgChart1"/>
    <dgm:cxn modelId="{ADEA54C5-8248-402A-B1C0-F0D83C69EF55}" type="presParOf" srcId="{82E280E3-1EB5-4ADE-995A-E22FFEAF5BA1}" destId="{EC74CCD5-F866-4AA7-87DB-470CA5AAEF86}" srcOrd="0" destOrd="0" presId="urn:microsoft.com/office/officeart/2005/8/layout/orgChart1"/>
    <dgm:cxn modelId="{F0CCB009-E4E9-4AEF-A5DC-C0689AC07601}" type="presParOf" srcId="{EC74CCD5-F866-4AA7-87DB-470CA5AAEF86}" destId="{EEA0B25C-A04A-4FF8-894A-419F43B58887}" srcOrd="0" destOrd="0" presId="urn:microsoft.com/office/officeart/2005/8/layout/orgChart1"/>
    <dgm:cxn modelId="{F64D1F14-4B31-4840-A373-0FAD78C3F0E3}" type="presParOf" srcId="{EC74CCD5-F866-4AA7-87DB-470CA5AAEF86}" destId="{8137936B-7370-45A3-A6F4-D3CC008BC629}" srcOrd="1" destOrd="0" presId="urn:microsoft.com/office/officeart/2005/8/layout/orgChart1"/>
    <dgm:cxn modelId="{6706509A-0B9A-4E90-926C-8783005EF3AC}" type="presParOf" srcId="{82E280E3-1EB5-4ADE-995A-E22FFEAF5BA1}" destId="{D4420624-D02B-4DE9-8B97-5E33323BA787}" srcOrd="1" destOrd="0" presId="urn:microsoft.com/office/officeart/2005/8/layout/orgChart1"/>
    <dgm:cxn modelId="{2287AB90-BB48-4FC2-8322-7750620C6B74}" type="presParOf" srcId="{82E280E3-1EB5-4ADE-995A-E22FFEAF5BA1}" destId="{221093CC-9643-45AE-B96B-4608F28BC368}" srcOrd="2" destOrd="0" presId="urn:microsoft.com/office/officeart/2005/8/layout/orgChart1"/>
    <dgm:cxn modelId="{F2F65DB7-A358-4AE6-98A5-CD87C2A6B729}" type="presParOf" srcId="{0EDC8715-9A38-49BD-9760-5FB3BFF47A1B}" destId="{DEE13216-85AE-4378-85FD-4F9CF1B8E0AF}" srcOrd="4" destOrd="0" presId="urn:microsoft.com/office/officeart/2005/8/layout/orgChart1"/>
    <dgm:cxn modelId="{28D8389E-1CA4-44CE-BB32-B1518C522C8D}" type="presParOf" srcId="{0EDC8715-9A38-49BD-9760-5FB3BFF47A1B}" destId="{0AFD943C-DD45-459C-AE62-15BD24253139}" srcOrd="5" destOrd="0" presId="urn:microsoft.com/office/officeart/2005/8/layout/orgChart1"/>
    <dgm:cxn modelId="{5DEFE3D6-486B-4541-A622-A4C8E8F9A9C3}" type="presParOf" srcId="{0AFD943C-DD45-459C-AE62-15BD24253139}" destId="{0AFB9BC3-0823-4E2D-9E35-B3DAB78E6BFE}" srcOrd="0" destOrd="0" presId="urn:microsoft.com/office/officeart/2005/8/layout/orgChart1"/>
    <dgm:cxn modelId="{EEF45CF2-C710-4AD3-8408-C0749DDEEDE2}" type="presParOf" srcId="{0AFB9BC3-0823-4E2D-9E35-B3DAB78E6BFE}" destId="{AEAD0110-FF99-4697-B796-25890CE39880}" srcOrd="0" destOrd="0" presId="urn:microsoft.com/office/officeart/2005/8/layout/orgChart1"/>
    <dgm:cxn modelId="{7BCA620D-CEE2-4D11-A42B-CB8DB8E4D2D0}" type="presParOf" srcId="{0AFB9BC3-0823-4E2D-9E35-B3DAB78E6BFE}" destId="{1EEBB9B4-0545-45CE-99FE-2B3C1DCB29A3}" srcOrd="1" destOrd="0" presId="urn:microsoft.com/office/officeart/2005/8/layout/orgChart1"/>
    <dgm:cxn modelId="{7A4EDB9D-1084-478F-9B0C-177250EF8334}" type="presParOf" srcId="{0AFD943C-DD45-459C-AE62-15BD24253139}" destId="{EB3548A1-CC8B-4DC3-B951-06C1486A2BCA}" srcOrd="1" destOrd="0" presId="urn:microsoft.com/office/officeart/2005/8/layout/orgChart1"/>
    <dgm:cxn modelId="{AD54DE1F-6BD6-4088-A87E-525FA940E577}" type="presParOf" srcId="{0AFD943C-DD45-459C-AE62-15BD24253139}" destId="{5478BFDF-E4A3-4855-AD4D-688D9F36E100}" srcOrd="2" destOrd="0" presId="urn:microsoft.com/office/officeart/2005/8/layout/orgChart1"/>
    <dgm:cxn modelId="{B2382461-AFC6-4DC5-861F-142D570AC07B}" type="presParOf" srcId="{E245E270-5D78-4AD0-B292-4FB6E38D7AA4}" destId="{9E1B5E60-2B2C-4EA5-95B9-CA873997E2DB}" srcOrd="2" destOrd="0" presId="urn:microsoft.com/office/officeart/2005/8/layout/orgChart1"/>
    <dgm:cxn modelId="{62C58C3B-0F03-4374-9CBF-B1410145C099}" type="presParOf" srcId="{24611BE9-483D-472C-BD40-F21D021997FF}" destId="{F1132BB0-AF75-47A3-8609-4D2E7A897F1D}" srcOrd="8" destOrd="0" presId="urn:microsoft.com/office/officeart/2005/8/layout/orgChart1"/>
    <dgm:cxn modelId="{DDC55969-B4A9-4788-A1FF-D22E84AF9797}" type="presParOf" srcId="{24611BE9-483D-472C-BD40-F21D021997FF}" destId="{7742BC2B-6084-4155-95F1-B748CCFEF1AA}" srcOrd="9" destOrd="0" presId="urn:microsoft.com/office/officeart/2005/8/layout/orgChart1"/>
    <dgm:cxn modelId="{3B8807C3-DB11-4CC9-8C65-4A6966E44995}" type="presParOf" srcId="{7742BC2B-6084-4155-95F1-B748CCFEF1AA}" destId="{90816E69-E891-43D7-85FF-202E3A2DBF6F}" srcOrd="0" destOrd="0" presId="urn:microsoft.com/office/officeart/2005/8/layout/orgChart1"/>
    <dgm:cxn modelId="{8F133E60-3C0D-4B75-A9DC-CE133AF0D6B5}" type="presParOf" srcId="{90816E69-E891-43D7-85FF-202E3A2DBF6F}" destId="{231A9892-CBAB-4E69-8CDD-37E341789991}" srcOrd="0" destOrd="0" presId="urn:microsoft.com/office/officeart/2005/8/layout/orgChart1"/>
    <dgm:cxn modelId="{F71C2B2E-82ED-4740-8835-2D694B52A3B0}" type="presParOf" srcId="{90816E69-E891-43D7-85FF-202E3A2DBF6F}" destId="{E11D7C7D-8591-45B3-AFAA-F2E0AD6CABC5}" srcOrd="1" destOrd="0" presId="urn:microsoft.com/office/officeart/2005/8/layout/orgChart1"/>
    <dgm:cxn modelId="{FB52A4B8-0B1B-4780-8D53-E4830ED2BFD1}" type="presParOf" srcId="{7742BC2B-6084-4155-95F1-B748CCFEF1AA}" destId="{A6F03E78-9792-4DB3-8887-3DCE0CD130E9}" srcOrd="1" destOrd="0" presId="urn:microsoft.com/office/officeart/2005/8/layout/orgChart1"/>
    <dgm:cxn modelId="{85FF3C7F-591B-4C78-9511-12652BB7AEED}" type="presParOf" srcId="{A6F03E78-9792-4DB3-8887-3DCE0CD130E9}" destId="{6B70AEF7-7B86-4FA5-A0AB-BA667FF95188}" srcOrd="0" destOrd="0" presId="urn:microsoft.com/office/officeart/2005/8/layout/orgChart1"/>
    <dgm:cxn modelId="{0BFC2ECF-0B5F-47A7-8BD7-52295CB9F224}" type="presParOf" srcId="{A6F03E78-9792-4DB3-8887-3DCE0CD130E9}" destId="{074128B6-06AD-46D9-8EED-5F7F3E50450E}" srcOrd="1" destOrd="0" presId="urn:microsoft.com/office/officeart/2005/8/layout/orgChart1"/>
    <dgm:cxn modelId="{4B608184-AF14-4761-9B08-57FACFEBE608}" type="presParOf" srcId="{074128B6-06AD-46D9-8EED-5F7F3E50450E}" destId="{FF86D76A-EF59-4808-8430-91F88C629390}" srcOrd="0" destOrd="0" presId="urn:microsoft.com/office/officeart/2005/8/layout/orgChart1"/>
    <dgm:cxn modelId="{DA5CFABF-D836-419C-94B2-44F5EBDFDE3D}" type="presParOf" srcId="{FF86D76A-EF59-4808-8430-91F88C629390}" destId="{99AEAEB4-D6DB-4791-89AD-233421E02782}" srcOrd="0" destOrd="0" presId="urn:microsoft.com/office/officeart/2005/8/layout/orgChart1"/>
    <dgm:cxn modelId="{0ECEA199-2C04-4D33-9BC9-9C2F8114A023}" type="presParOf" srcId="{FF86D76A-EF59-4808-8430-91F88C629390}" destId="{E05BF53D-69E6-499E-84E3-704A9CCFE55E}" srcOrd="1" destOrd="0" presId="urn:microsoft.com/office/officeart/2005/8/layout/orgChart1"/>
    <dgm:cxn modelId="{1EBCAA26-CBB4-49B3-A9D7-1266A3A25655}" type="presParOf" srcId="{074128B6-06AD-46D9-8EED-5F7F3E50450E}" destId="{2831F261-8105-4D5D-B6D3-72FFBF7E4DFA}" srcOrd="1" destOrd="0" presId="urn:microsoft.com/office/officeart/2005/8/layout/orgChart1"/>
    <dgm:cxn modelId="{E6FC76DB-BCE2-429C-BB9D-68215B968FAE}" type="presParOf" srcId="{074128B6-06AD-46D9-8EED-5F7F3E50450E}" destId="{4968063C-4A37-4CCA-891D-03D34AB9AFB7}" srcOrd="2" destOrd="0" presId="urn:microsoft.com/office/officeart/2005/8/layout/orgChart1"/>
    <dgm:cxn modelId="{5AE88AA3-76E3-4AC4-836E-F1CF8F5B5049}" type="presParOf" srcId="{7742BC2B-6084-4155-95F1-B748CCFEF1AA}" destId="{31274CDD-51B7-4E77-972D-621B9CD544CE}" srcOrd="2" destOrd="0" presId="urn:microsoft.com/office/officeart/2005/8/layout/orgChart1"/>
    <dgm:cxn modelId="{20A2B32B-5125-47A2-A4DE-121B7C8B6A90}" type="presParOf" srcId="{8AC159B6-ACBE-45C7-B5BD-856E7FF1547A}" destId="{5B9DE34F-A3FC-4D89-BE89-746EDAA6698F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585f88fe7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585f88fe7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/>
          <p:nvPr/>
        </p:nvSpPr>
        <p:spPr>
          <a:xfrm>
            <a:off x="879000" y="747475"/>
            <a:ext cx="7386000" cy="3515400"/>
          </a:xfrm>
          <a:prstGeom prst="rect">
            <a:avLst/>
          </a:prstGeom>
          <a:solidFill>
            <a:schemeClr val="tx1">
              <a:lumMod val="95000"/>
              <a:alpha val="59000"/>
            </a:schemeClr>
          </a:solidFill>
          <a:ln>
            <a:noFill/>
          </a:ln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ctrTitle"/>
          </p:nvPr>
        </p:nvSpPr>
        <p:spPr>
          <a:xfrm>
            <a:off x="2795578" y="805358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u="sng" dirty="0">
                <a:solidFill>
                  <a:srgbClr val="6FBBC8"/>
                </a:solidFill>
                <a:latin typeface="微軟正黑體" pitchFamily="34" charset="-120"/>
                <a:ea typeface="微軟正黑體" pitchFamily="34" charset="-120"/>
              </a:rPr>
              <a:t>浪跡天涯</a:t>
            </a:r>
            <a:endParaRPr sz="4000" u="sng" dirty="0">
              <a:solidFill>
                <a:srgbClr val="6FBBC8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1"/>
          </p:nvPr>
        </p:nvSpPr>
        <p:spPr>
          <a:xfrm>
            <a:off x="2840000" y="20462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 dirty="0">
                <a:solidFill>
                  <a:srgbClr val="6CBBC8"/>
                </a:solidFill>
                <a:latin typeface="微軟正黑體" pitchFamily="34" charset="-120"/>
                <a:ea typeface="微軟正黑體" pitchFamily="34" charset="-120"/>
              </a:rPr>
              <a:t>流浪動物登記平台</a:t>
            </a:r>
            <a:endParaRPr u="sng" dirty="0">
              <a:solidFill>
                <a:srgbClr val="6CBBC8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903" y="960750"/>
            <a:ext cx="1619100" cy="1611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2" name="Google Shape;132;p13"/>
          <p:cNvSpPr txBox="1"/>
          <p:nvPr/>
        </p:nvSpPr>
        <p:spPr>
          <a:xfrm>
            <a:off x="2440650" y="2878875"/>
            <a:ext cx="4262700" cy="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lt1"/>
                </a:solidFill>
                <a:latin typeface="微軟正黑體" pitchFamily="34" charset="-120"/>
                <a:ea typeface="微軟正黑體" pitchFamily="34" charset="-120"/>
                <a:cs typeface="Calibri"/>
                <a:sym typeface="Calibri"/>
              </a:rPr>
              <a:t>組別：第四組</a:t>
            </a:r>
            <a:endParaRPr dirty="0">
              <a:solidFill>
                <a:schemeClr val="lt1"/>
              </a:solidFill>
              <a:latin typeface="微軟正黑體" pitchFamily="34" charset="-120"/>
              <a:ea typeface="微軟正黑體" pitchFamily="34" charset="-120"/>
              <a:cs typeface="Calibri"/>
              <a:sym typeface="Calibri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lt1"/>
                </a:solidFill>
                <a:latin typeface="微軟正黑體" pitchFamily="34" charset="-120"/>
                <a:ea typeface="微軟正黑體" pitchFamily="34" charset="-120"/>
                <a:cs typeface="Calibri"/>
                <a:sym typeface="Calibri"/>
              </a:rPr>
              <a:t>組員：葉登發、周揚竣、梁建功、牛禹喬、林平世</a:t>
            </a:r>
            <a:endParaRPr dirty="0">
              <a:solidFill>
                <a:schemeClr val="lt1"/>
              </a:solidFill>
              <a:latin typeface="微軟正黑體" pitchFamily="34" charset="-120"/>
              <a:ea typeface="微軟正黑體" pitchFamily="34" charset="-120"/>
              <a:cs typeface="Calibri"/>
              <a:sym typeface="Calibri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lt1"/>
                </a:solidFill>
                <a:latin typeface="微軟正黑體" pitchFamily="34" charset="-120"/>
                <a:ea typeface="微軟正黑體" pitchFamily="34" charset="-120"/>
                <a:cs typeface="Calibri"/>
                <a:sym typeface="Calibri"/>
              </a:rPr>
              <a:t>指導老師：錢達智、許雅婷、陳思方　　老師</a:t>
            </a:r>
            <a:endParaRPr dirty="0">
              <a:solidFill>
                <a:schemeClr val="lt1"/>
              </a:solidFill>
              <a:latin typeface="微軟正黑體" pitchFamily="34" charset="-120"/>
              <a:ea typeface="微軟正黑體" pitchFamily="34" charset="-120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>
            <a:spLocks noGrp="1"/>
          </p:cNvSpPr>
          <p:nvPr>
            <p:ph type="title" idx="4294967295"/>
          </p:nvPr>
        </p:nvSpPr>
        <p:spPr>
          <a:xfrm>
            <a:off x="996950" y="468313"/>
            <a:ext cx="7505700" cy="681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 smtClean="0">
                <a:latin typeface="微軟正黑體" pitchFamily="34" charset="-120"/>
                <a:ea typeface="微軟正黑體" pitchFamily="34" charset="-120"/>
              </a:rPr>
              <a:t>分工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及成員介紹</a:t>
            </a:r>
            <a:endParaRPr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2687198" y="1109507"/>
            <a:ext cx="1472051" cy="150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indent="-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 smtClean="0">
                <a:latin typeface="微軟正黑體" pitchFamily="34" charset="-120"/>
                <a:ea typeface="微軟正黑體" pitchFamily="34" charset="-120"/>
                <a:cs typeface="Calibri"/>
                <a:sym typeface="Calibri"/>
              </a:rPr>
              <a:t>葉登發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  <a:cs typeface="Calibri"/>
              <a:sym typeface="Calibri"/>
            </a:endParaRPr>
          </a:p>
          <a:p>
            <a:pPr lvl="0" indent="-82800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pc="2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．網站</a:t>
            </a:r>
            <a:r>
              <a:rPr lang="zh-TW" altLang="en-US" spc="2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規劃</a:t>
            </a:r>
            <a:endParaRPr lang="en-US" altLang="zh-TW" spc="20" dirty="0" smtClean="0">
              <a:latin typeface="標楷體" pitchFamily="65" charset="-120"/>
              <a:ea typeface="標楷體" pitchFamily="65" charset="-120"/>
              <a:cs typeface="Calibri"/>
              <a:sym typeface="Calibri"/>
            </a:endParaRPr>
          </a:p>
          <a:p>
            <a:pPr lvl="0" indent="-828000"/>
            <a:r>
              <a:rPr lang="zh-TW" altLang="en-US" spc="2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．</a:t>
            </a:r>
            <a:r>
              <a:rPr lang="en-US" altLang="zh-TW" spc="8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LOGO</a:t>
            </a:r>
            <a:r>
              <a:rPr lang="zh-TW" altLang="en-US" spc="2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設計</a:t>
            </a:r>
            <a:endParaRPr lang="en-US" altLang="zh-TW" spc="20" dirty="0" smtClean="0">
              <a:latin typeface="標楷體" pitchFamily="65" charset="-120"/>
              <a:ea typeface="標楷體" pitchFamily="65" charset="-120"/>
              <a:cs typeface="Calibri"/>
              <a:sym typeface="Calibri"/>
            </a:endParaRPr>
          </a:p>
          <a:p>
            <a:pPr lvl="0" indent="-828000"/>
            <a:r>
              <a:rPr lang="zh-TW" altLang="en-US" spc="2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．</a:t>
            </a:r>
            <a:r>
              <a:rPr lang="en-US" altLang="zh-TW" spc="2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PHP</a:t>
            </a:r>
            <a:endParaRPr lang="en-US" altLang="zh-TW" spc="20" dirty="0" smtClean="0">
              <a:latin typeface="標楷體" pitchFamily="65" charset="-120"/>
              <a:ea typeface="標楷體" pitchFamily="65" charset="-120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標楷體" pitchFamily="65" charset="-120"/>
              <a:ea typeface="標楷體" pitchFamily="65" charset="-120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標楷體" pitchFamily="65" charset="-120"/>
              <a:ea typeface="標楷體" pitchFamily="65" charset="-120"/>
              <a:cs typeface="Calibri"/>
              <a:sym typeface="Calibri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693646" y="2456028"/>
            <a:ext cx="10849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  <a:cs typeface="Calibri"/>
                <a:sym typeface="Calibri"/>
              </a:rPr>
              <a:t>周揚竣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  <a:cs typeface="Calibri"/>
              <a:sym typeface="Calibri"/>
            </a:endParaRPr>
          </a:p>
          <a:p>
            <a:r>
              <a:rPr lang="zh-TW" altLang="en-US" spc="2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．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版面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設計</a:t>
            </a:r>
            <a:endParaRPr lang="en-US" altLang="zh-TW" dirty="0" smtClean="0">
              <a:latin typeface="標楷體" pitchFamily="65" charset="-120"/>
              <a:ea typeface="標楷體" pitchFamily="65" charset="-120"/>
              <a:cs typeface="Calibri"/>
              <a:sym typeface="Calibri"/>
            </a:endParaRPr>
          </a:p>
          <a:p>
            <a:r>
              <a:rPr lang="zh-TW" altLang="en-US" spc="2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． </a:t>
            </a:r>
            <a:r>
              <a:rPr lang="en-US" altLang="zh-TW" spc="8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PHP</a:t>
            </a:r>
            <a:endParaRPr lang="zh-TW" altLang="en-US" spc="80" dirty="0" smtClean="0">
              <a:latin typeface="標楷體" pitchFamily="65" charset="-120"/>
              <a:ea typeface="標楷體" pitchFamily="65" charset="-120"/>
              <a:cs typeface="Calibri"/>
              <a:sym typeface="Calibri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694858" y="3679242"/>
            <a:ext cx="144398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  <a:cs typeface="Calibri"/>
                <a:sym typeface="Calibri"/>
              </a:rPr>
              <a:t>梁建功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  <a:cs typeface="Calibri"/>
              <a:sym typeface="Calibri"/>
            </a:endParaRPr>
          </a:p>
          <a:p>
            <a:r>
              <a:rPr lang="zh-TW" altLang="en-US" spc="2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．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會員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功能</a:t>
            </a:r>
            <a:endParaRPr lang="en-US" altLang="zh-TW" dirty="0" smtClean="0">
              <a:latin typeface="標楷體" pitchFamily="65" charset="-120"/>
              <a:ea typeface="標楷體" pitchFamily="65" charset="-120"/>
              <a:cs typeface="Calibri"/>
              <a:sym typeface="Calibri"/>
            </a:endParaRPr>
          </a:p>
          <a:p>
            <a:r>
              <a:rPr lang="zh-TW" altLang="en-US" spc="2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．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前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端細部微調</a:t>
            </a:r>
            <a:endParaRPr lang="en-US" altLang="zh-TW" dirty="0" smtClean="0">
              <a:latin typeface="標楷體" pitchFamily="65" charset="-120"/>
              <a:ea typeface="標楷體" pitchFamily="65" charset="-120"/>
              <a:cs typeface="Calibri"/>
              <a:sym typeface="Calibri"/>
            </a:endParaRPr>
          </a:p>
          <a:p>
            <a:r>
              <a:rPr lang="zh-TW" altLang="en-US" spc="2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．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蒐集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資料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315035" y="1555008"/>
            <a:ext cx="144398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  <a:cs typeface="Calibri"/>
                <a:sym typeface="Calibri"/>
              </a:rPr>
              <a:t>牛禹喬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  <a:cs typeface="Calibri"/>
              <a:sym typeface="Calibri"/>
            </a:endParaRPr>
          </a:p>
          <a:p>
            <a:r>
              <a:rPr lang="zh-TW" altLang="en-US" spc="2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．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網站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首頁設計</a:t>
            </a:r>
            <a:endParaRPr lang="en-US" altLang="zh-TW" dirty="0" smtClean="0">
              <a:latin typeface="標楷體" pitchFamily="65" charset="-120"/>
              <a:ea typeface="標楷體" pitchFamily="65" charset="-120"/>
              <a:cs typeface="Calibri"/>
              <a:sym typeface="Calibri"/>
            </a:endParaRPr>
          </a:p>
          <a:p>
            <a:r>
              <a:rPr lang="zh-TW" altLang="en-US" spc="2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．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資料庫</a:t>
            </a:r>
            <a:endParaRPr lang="en-US" altLang="zh-TW" dirty="0" smtClean="0">
              <a:latin typeface="標楷體" pitchFamily="65" charset="-120"/>
              <a:ea typeface="標楷體" pitchFamily="65" charset="-120"/>
              <a:cs typeface="Calibri"/>
              <a:sym typeface="Calibri"/>
            </a:endParaRPr>
          </a:p>
          <a:p>
            <a:r>
              <a:rPr lang="zh-TW" altLang="en-US" spc="2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．</a:t>
            </a:r>
            <a:r>
              <a:rPr lang="en-US" altLang="zh-TW" spc="8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API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串接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330082" y="2988657"/>
            <a:ext cx="11259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  <a:cs typeface="Calibri"/>
                <a:sym typeface="Calibri"/>
              </a:rPr>
              <a:t>林平世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  <a:cs typeface="Calibri"/>
              <a:sym typeface="Calibri"/>
            </a:endParaRPr>
          </a:p>
          <a:p>
            <a:r>
              <a:rPr lang="zh-TW" altLang="en-US" spc="2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．</a:t>
            </a:r>
            <a:r>
              <a:rPr lang="en-US" altLang="zh-TW" spc="8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LOGO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設計</a:t>
            </a:r>
            <a:endParaRPr lang="en-US" altLang="zh-TW" dirty="0" smtClean="0">
              <a:latin typeface="標楷體" pitchFamily="65" charset="-120"/>
              <a:ea typeface="標楷體" pitchFamily="65" charset="-120"/>
              <a:cs typeface="Calibri"/>
              <a:sym typeface="Calibri"/>
            </a:endParaRPr>
          </a:p>
          <a:p>
            <a:r>
              <a:rPr lang="zh-TW" altLang="en-US" spc="2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．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網頁建置</a:t>
            </a:r>
            <a:endParaRPr lang="zh-TW" altLang="en-US" dirty="0" smtClean="0">
              <a:latin typeface="標楷體" pitchFamily="65" charset="-120"/>
              <a:ea typeface="標楷體" pitchFamily="65" charset="-120"/>
              <a:cs typeface="Calibri"/>
              <a:sym typeface="Calibri"/>
            </a:endParaRPr>
          </a:p>
        </p:txBody>
      </p:sp>
      <p:pic>
        <p:nvPicPr>
          <p:cNvPr id="12" name="圖片 11" descr="index_1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091" y="2392646"/>
            <a:ext cx="983531" cy="978613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" name="圖片 12" descr="index_1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919" y="1128915"/>
            <a:ext cx="983531" cy="978613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" name="圖片 13" descr="index_1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600" y="3657394"/>
            <a:ext cx="983531" cy="978613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" name="圖片 14" descr="index_1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920" y="1580584"/>
            <a:ext cx="983531" cy="978613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6" name="圖片 15" descr="index_1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334" y="2928940"/>
            <a:ext cx="983531" cy="978613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title"/>
          </p:nvPr>
        </p:nvSpPr>
        <p:spPr>
          <a:xfrm>
            <a:off x="1888684" y="120500"/>
            <a:ext cx="5377500" cy="1174900"/>
          </a:xfrm>
        </p:spPr>
        <p:txBody>
          <a:bodyPr/>
          <a:lstStyle/>
          <a:p>
            <a:r>
              <a:rPr lang="zh-TW" altLang="en-US" dirty="0" smtClean="0">
                <a:latin typeface="MS UI Gothic" pitchFamily="34" charset="-128"/>
                <a:ea typeface="MS UI Gothic" pitchFamily="34" charset="-128"/>
              </a:rPr>
              <a:t>專案 </a:t>
            </a:r>
            <a:r>
              <a:rPr lang="en-US" altLang="zh-TW" dirty="0" smtClean="0">
                <a:latin typeface="MS UI Gothic" pitchFamily="34" charset="-128"/>
                <a:ea typeface="MS UI Gothic" pitchFamily="34" charset="-128"/>
              </a:rPr>
              <a:t>SWOT</a:t>
            </a:r>
            <a:r>
              <a:rPr lang="zh-TW" altLang="en-US" dirty="0" smtClean="0">
                <a:latin typeface="MS UI Gothic" pitchFamily="34" charset="-128"/>
                <a:ea typeface="MS UI Gothic" pitchFamily="34" charset="-128"/>
              </a:rPr>
              <a:t>分析</a:t>
            </a:r>
            <a:endParaRPr lang="zh-TW" altLang="en-US" dirty="0">
              <a:latin typeface="MS UI Gothic" pitchFamily="34" charset="-128"/>
              <a:ea typeface="MS UI Gothic" pitchFamily="34" charset="-128"/>
            </a:endParaRPr>
          </a:p>
        </p:txBody>
      </p:sp>
      <p:graphicFrame>
        <p:nvGraphicFramePr>
          <p:cNvPr id="15" name="資料庫圖表 14"/>
          <p:cNvGraphicFramePr/>
          <p:nvPr/>
        </p:nvGraphicFramePr>
        <p:xfrm>
          <a:off x="908050" y="1079500"/>
          <a:ext cx="721995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406629" y="450246"/>
            <a:ext cx="6366900" cy="826104"/>
          </a:xfrm>
        </p:spPr>
        <p:txBody>
          <a:bodyPr/>
          <a:lstStyle/>
          <a:p>
            <a:r>
              <a:rPr lang="zh-TW" altLang="en-US" b="1" dirty="0" smtClean="0">
                <a:solidFill>
                  <a:schemeClr val="accent3"/>
                </a:solidFill>
                <a:latin typeface="微軟正黑體" pitchFamily="34" charset="-120"/>
                <a:ea typeface="微軟正黑體" pitchFamily="34" charset="-120"/>
              </a:rPr>
              <a:t>開發工具與使用技術</a:t>
            </a:r>
            <a:endParaRPr lang="zh-TW" altLang="en-US" b="1" dirty="0">
              <a:solidFill>
                <a:schemeClr val="accent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127250" y="141605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前端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435600" y="141605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後端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159000" y="18415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Html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828800" y="3340100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css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159000" y="2559050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Bootstrap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5861050" y="2400300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Node.js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5988050" y="267970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react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962650" y="337185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Php</a:t>
            </a:r>
            <a:endParaRPr lang="en-US" altLang="zh-TW" dirty="0" smtClean="0"/>
          </a:p>
        </p:txBody>
      </p:sp>
      <p:sp>
        <p:nvSpPr>
          <p:cNvPr id="12" name="文字方塊 11"/>
          <p:cNvSpPr txBox="1"/>
          <p:nvPr/>
        </p:nvSpPr>
        <p:spPr>
          <a:xfrm>
            <a:off x="5899150" y="2933700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Mysql</a:t>
            </a:r>
            <a:endParaRPr lang="en-US" altLang="zh-TW" dirty="0" smtClean="0"/>
          </a:p>
        </p:txBody>
      </p:sp>
      <p:sp>
        <p:nvSpPr>
          <p:cNvPr id="13" name="文字方塊 12"/>
          <p:cNvSpPr txBox="1"/>
          <p:nvPr/>
        </p:nvSpPr>
        <p:spPr>
          <a:xfrm>
            <a:off x="2063750" y="2159000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Javascript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動機與目的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資料庫圖表 2"/>
          <p:cNvGraphicFramePr/>
          <p:nvPr/>
        </p:nvGraphicFramePr>
        <p:xfrm>
          <a:off x="1168400" y="539750"/>
          <a:ext cx="6807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7200" b="1" dirty="0" smtClean="0">
                <a:latin typeface="MS UI Gothic" pitchFamily="34" charset="-128"/>
                <a:ea typeface="MS UI Gothic" pitchFamily="34" charset="-128"/>
              </a:rPr>
              <a:t>成果展示</a:t>
            </a:r>
            <a:endParaRPr lang="zh-TW" altLang="en-US" sz="7200" b="1" dirty="0">
              <a:latin typeface="MS UI Gothic" pitchFamily="34" charset="-128"/>
              <a:ea typeface="MS UI Gothic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Words>199</Words>
  <PresentationFormat>如螢幕大小 (16:9)</PresentationFormat>
  <Paragraphs>63</Paragraphs>
  <Slides>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Arial</vt:lpstr>
      <vt:lpstr>新細明體</vt:lpstr>
      <vt:lpstr>微軟正黑體</vt:lpstr>
      <vt:lpstr>Nunito</vt:lpstr>
      <vt:lpstr>Calibri</vt:lpstr>
      <vt:lpstr>標楷體</vt:lpstr>
      <vt:lpstr>MS UI Gothic</vt:lpstr>
      <vt:lpstr>Shift</vt:lpstr>
      <vt:lpstr>浪跡天涯</vt:lpstr>
      <vt:lpstr>分工及成員介紹</vt:lpstr>
      <vt:lpstr>專案 SWOT分析</vt:lpstr>
      <vt:lpstr>開發工具與使用技術</vt:lpstr>
      <vt:lpstr>動機與目的</vt:lpstr>
      <vt:lpstr>投影片 6</vt:lpstr>
      <vt:lpstr>成果展示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浪跡天涯</dc:title>
  <cp:lastModifiedBy>Windows 使用者</cp:lastModifiedBy>
  <cp:revision>38</cp:revision>
  <dcterms:modified xsi:type="dcterms:W3CDTF">2022-02-17T08:38:50Z</dcterms:modified>
</cp:coreProperties>
</file>