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7F1"/>
    <a:srgbClr val="878183"/>
    <a:srgbClr val="7F8E71"/>
    <a:srgbClr val="007897"/>
    <a:srgbClr val="004E61"/>
    <a:srgbClr val="FFFFFF"/>
    <a:srgbClr val="393939"/>
    <a:srgbClr val="888888"/>
    <a:srgbClr val="E6E6E6"/>
    <a:srgbClr val="323E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-125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2800" b="1" dirty="0"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會員追蹤管理</a:t>
          </a: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會員基本資料</a:t>
          </a: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註冊</a:t>
          </a: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8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8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C6BFB0C9-25FB-4157-A9F5-85E01471A45B}" type="presOf" srcId="{5318C7FD-06A4-4388-B613-2F342972AB53}" destId="{43DDFD52-ABBA-4B36-9E55-C7B224745957}" srcOrd="0" destOrd="0" presId="urn:microsoft.com/office/officeart/2005/8/layout/orgChart1"/>
    <dgm:cxn modelId="{08F2306E-E5B7-484A-ABAC-7D562174C5CE}" type="presOf" srcId="{87B2436D-3DC2-4117-A31C-771DC7AA57DB}" destId="{DEE13216-85AE-4378-85FD-4F9CF1B8E0AF}" srcOrd="0" destOrd="0" presId="urn:microsoft.com/office/officeart/2005/8/layout/orgChart1"/>
    <dgm:cxn modelId="{8892BE7E-8626-458D-8970-057DABA2133D}" type="presOf" srcId="{88701BC0-3BC4-4D6E-A745-608E267D8549}" destId="{C0B8DD2D-5460-4E33-89E1-5D3026ACFDC9}" srcOrd="1" destOrd="0" presId="urn:microsoft.com/office/officeart/2005/8/layout/orgChart1"/>
    <dgm:cxn modelId="{53C5F844-2D48-4E10-A7F5-7D8486422BE5}" type="presOf" srcId="{830AFFBF-7265-45F5-BE7A-CAF76103F757}" destId="{5776753B-DC49-435F-995D-2AA14F866BEA}" srcOrd="0" destOrd="0" presId="urn:microsoft.com/office/officeart/2005/8/layout/orgChart1"/>
    <dgm:cxn modelId="{14FF7226-8EA9-4677-9BA1-EB1901FA6975}" type="presOf" srcId="{FD751965-2BDC-438B-947B-D07B08C2B1EB}" destId="{5A39BE46-6F34-4222-95A5-784F3CFF3102}" srcOrd="0" destOrd="0" presId="urn:microsoft.com/office/officeart/2005/8/layout/orgChart1"/>
    <dgm:cxn modelId="{64573D24-08EF-4D9B-8CBA-0C108CF0CE2D}" type="presOf" srcId="{F76FE35E-0007-412A-BB13-57DA750A5E9C}" destId="{88997EF4-2904-47BD-A092-4DD3D6084653}" srcOrd="0" destOrd="0" presId="urn:microsoft.com/office/officeart/2005/8/layout/orgChart1"/>
    <dgm:cxn modelId="{56B6048B-3E27-4B98-8C93-8AE2170941FF}" type="presOf" srcId="{FD751965-2BDC-438B-947B-D07B08C2B1EB}" destId="{B2855A30-360C-47D4-9654-10E3DF27B6CF}" srcOrd="1" destOrd="0" presId="urn:microsoft.com/office/officeart/2005/8/layout/orgChart1"/>
    <dgm:cxn modelId="{CB721F69-6C15-4923-AC9F-1C04BFEC5BCA}" type="presOf" srcId="{065C42A1-F9DA-4035-B731-3CDB539A67E7}" destId="{3C742D52-E814-4314-AE86-D431494B2FD6}" srcOrd="0" destOrd="0" presId="urn:microsoft.com/office/officeart/2005/8/layout/orgChart1"/>
    <dgm:cxn modelId="{05C5B941-8BE1-4D7F-A126-413A317C9096}" type="presOf" srcId="{6251823C-0D5B-4272-8B95-4BFB4B26389D}" destId="{264D0045-93E4-47DA-A38A-DCD39CDED102}" srcOrd="0" destOrd="0" presId="urn:microsoft.com/office/officeart/2005/8/layout/orgChart1"/>
    <dgm:cxn modelId="{650ED146-BA68-4AE8-BD16-CB2DFF2EA80F}" type="presOf" srcId="{7E6144F2-4DD5-477A-91C4-5DC6A2AE156A}" destId="{FAF4249F-74CB-4177-B266-42B3F35A48EF}" srcOrd="0" destOrd="0" presId="urn:microsoft.com/office/officeart/2005/8/layout/orgChart1"/>
    <dgm:cxn modelId="{2E3BFC35-C367-4F2D-A076-E262B2687DF7}" type="presOf" srcId="{6CA09A5E-B8A0-4A71-ADD4-346908CF8A6E}" destId="{F7DE2FBB-2B3A-4552-868C-42F64B9B986F}" srcOrd="0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A662F6A0-621B-47A7-92B9-B860A518D1B1}" type="presOf" srcId="{E9CAD86E-CB21-46CE-B94B-22D35AC3A8BF}" destId="{21014A0C-7FC5-40B0-B906-E20543D43CA2}" srcOrd="0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98AB8674-0001-40E4-BF88-6E3446CA7E96}" type="presOf" srcId="{D7134094-D23B-4867-B1C0-8B467B464B57}" destId="{37A92CAB-72B8-4C79-B2CB-E86DAEEDC8C4}" srcOrd="1" destOrd="0" presId="urn:microsoft.com/office/officeart/2005/8/layout/orgChart1"/>
    <dgm:cxn modelId="{BAD6F0C8-BD09-4C65-963B-91D3A858E84A}" type="presOf" srcId="{7E6144F2-4DD5-477A-91C4-5DC6A2AE156A}" destId="{D3519E94-C413-4BF1-B8EA-1755D9E51015}" srcOrd="1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6375DE71-35CE-4D2E-93D9-D41116592432}" type="presOf" srcId="{0D73AC28-ACED-48D0-A079-4DA81711ADCB}" destId="{EEA0B25C-A04A-4FF8-894A-419F43B58887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0963B2A6-8E41-4BF5-BD8D-0332BF44604B}" type="presOf" srcId="{8EDF0F6A-29B5-416B-9345-20D833EBE4C6}" destId="{5A91E01C-0B7A-4F13-BC3B-4EE50BCB126E}" srcOrd="0" destOrd="0" presId="urn:microsoft.com/office/officeart/2005/8/layout/orgChart1"/>
    <dgm:cxn modelId="{BD0EA693-ED1A-4A9A-86CA-28C977DA8FA9}" type="presOf" srcId="{065C42A1-F9DA-4035-B731-3CDB539A67E7}" destId="{BA564F73-3FDB-4C3A-9837-45278937B477}" srcOrd="1" destOrd="0" presId="urn:microsoft.com/office/officeart/2005/8/layout/orgChart1"/>
    <dgm:cxn modelId="{4EDC3D0B-1946-43DF-B417-4E81F3A58622}" type="presOf" srcId="{DE7543DB-7592-4EAD-8AF5-4D870EDC4FEF}" destId="{8780EF36-5FF2-42AC-B5DF-0A83BD959276}" srcOrd="0" destOrd="0" presId="urn:microsoft.com/office/officeart/2005/8/layout/orgChart1"/>
    <dgm:cxn modelId="{1BA882B1-50D9-4083-B3B9-60DB472C6282}" type="presOf" srcId="{512B5851-4D20-436F-A149-7CC370866394}" destId="{1EEBB9B4-0545-45CE-99FE-2B3C1DCB29A3}" srcOrd="1" destOrd="0" presId="urn:microsoft.com/office/officeart/2005/8/layout/orgChart1"/>
    <dgm:cxn modelId="{1693E1C4-599C-4BFD-8FC4-B2B66F37EF17}" type="presOf" srcId="{D7134094-D23B-4867-B1C0-8B467B464B57}" destId="{7A8C1E97-CAEA-4C10-A3BA-F2C556BACFE7}" srcOrd="0" destOrd="0" presId="urn:microsoft.com/office/officeart/2005/8/layout/orgChart1"/>
    <dgm:cxn modelId="{FDD8E7EE-312F-4875-B66F-69A85328FAA3}" type="presOf" srcId="{03092E38-7CE8-4281-AACE-C88713121475}" destId="{D686A4DD-0432-408F-BE4B-506D71F04291}" srcOrd="0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31F986B0-0730-4505-A8CA-9D8C86082A97}" type="presOf" srcId="{822A8367-F08A-4A9E-B6EE-8B49DD314881}" destId="{820C8BCB-CB0D-4B2B-A2A1-6529BE6B777B}" srcOrd="0" destOrd="0" presId="urn:microsoft.com/office/officeart/2005/8/layout/orgChart1"/>
    <dgm:cxn modelId="{9D87BFD2-5C9E-4A59-A73A-E8D32DC9C8C1}" type="presOf" srcId="{DE7543DB-7592-4EAD-8AF5-4D870EDC4FEF}" destId="{27DB3943-37A0-4E9E-AD70-035EC189E8B8}" srcOrd="1" destOrd="0" presId="urn:microsoft.com/office/officeart/2005/8/layout/orgChart1"/>
    <dgm:cxn modelId="{BDAD7689-EE5C-4696-816B-DA2F07590594}" type="presOf" srcId="{74A45DA7-6203-427C-95E6-97496B209C6A}" destId="{A1DE884E-05B8-4BDA-8B97-EB107522A13B}" srcOrd="0" destOrd="0" presId="urn:microsoft.com/office/officeart/2005/8/layout/orgChart1"/>
    <dgm:cxn modelId="{261760DF-DA5B-455C-B671-B375A1BD8552}" type="presOf" srcId="{E9CAD86E-CB21-46CE-B94B-22D35AC3A8BF}" destId="{C3A3E138-5EB8-42D0-BB9B-5CF8E78410A5}" srcOrd="1" destOrd="0" presId="urn:microsoft.com/office/officeart/2005/8/layout/orgChart1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6910782F-279D-41F5-A618-9B3F8977760D}" type="presOf" srcId="{8A06145A-C8D0-49A6-B1D3-0BBAF37DD652}" destId="{FC29A3EE-7F43-4509-8DFC-D59B745502B1}" srcOrd="0" destOrd="0" presId="urn:microsoft.com/office/officeart/2005/8/layout/orgChart1"/>
    <dgm:cxn modelId="{12117B69-C8A3-490D-9806-A267C9584F61}" type="presOf" srcId="{F76FE35E-0007-412A-BB13-57DA750A5E9C}" destId="{EB26E828-0942-4AD7-8883-5E2E6C40E665}" srcOrd="1" destOrd="0" presId="urn:microsoft.com/office/officeart/2005/8/layout/orgChart1"/>
    <dgm:cxn modelId="{92216580-BF99-4F2E-9004-D1ADF73E5516}" type="presOf" srcId="{321C0BC4-7A3B-4036-871C-D296A2CB2DDB}" destId="{44FBA387-EEBB-4BF5-8D3B-608998B9E7FD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D379FAC6-D979-4A1E-BD5A-5D47EF92500E}" type="presOf" srcId="{88701BC0-3BC4-4D6E-A745-608E267D8549}" destId="{E4285E3A-DB7A-4B47-9876-F8739183FC7A}" srcOrd="0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BE492864-00B7-4F5B-AF7B-F33240B26CBA}" type="presOf" srcId="{6CA09A5E-B8A0-4A71-ADD4-346908CF8A6E}" destId="{833ADFAF-9E72-4045-B33C-ECE4CF3FA42D}" srcOrd="1" destOrd="0" presId="urn:microsoft.com/office/officeart/2005/8/layout/orgChart1"/>
    <dgm:cxn modelId="{1324790B-4774-4202-98FC-1B0470C79B3F}" type="presOf" srcId="{512B5851-4D20-436F-A149-7CC370866394}" destId="{AEAD0110-FF99-4697-B796-25890CE39880}" srcOrd="0" destOrd="0" presId="urn:microsoft.com/office/officeart/2005/8/layout/orgChart1"/>
    <dgm:cxn modelId="{41AE00A9-65BD-45AD-8648-BD5378F43AA6}" type="presOf" srcId="{27320119-E80F-4162-8F3A-3CB8909E795C}" destId="{F87E183A-7BB0-4B2A-A2A7-CBA8E8BFBD21}" srcOrd="0" destOrd="0" presId="urn:microsoft.com/office/officeart/2005/8/layout/orgChart1"/>
    <dgm:cxn modelId="{1CB09886-C34E-4A9D-BB5F-D6ECDB3985FB}" type="presOf" srcId="{0D73AC28-ACED-48D0-A079-4DA81711ADCB}" destId="{8137936B-7370-45A3-A6F4-D3CC008BC629}" srcOrd="1" destOrd="0" presId="urn:microsoft.com/office/officeart/2005/8/layout/orgChart1"/>
    <dgm:cxn modelId="{5D0ACE7A-AA75-466E-AA4B-395C03411E8F}" type="presOf" srcId="{627DF427-CD0D-4E70-878D-4AA51C8A005C}" destId="{58F8D231-E10A-4891-BA3A-DF6162AC1084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9B85BB96-ABCA-438B-B806-B12B0BE37992}" type="presOf" srcId="{C9FE2CFE-33B3-428A-A71B-F919C91E56A9}" destId="{3325CEB1-74F3-47EA-9103-89A74C3BFD21}" srcOrd="0" destOrd="0" presId="urn:microsoft.com/office/officeart/2005/8/layout/orgChart1"/>
    <dgm:cxn modelId="{3737502D-4729-4F15-B787-E11861723776}" type="presOf" srcId="{F4571858-FC3A-4093-B8F7-1E141991EFC7}" destId="{93BC48DE-105A-41DD-8BF6-6040C58E9A13}" srcOrd="0" destOrd="0" presId="urn:microsoft.com/office/officeart/2005/8/layout/orgChart1"/>
    <dgm:cxn modelId="{85B1CDCA-ACF1-4C13-8761-03100F385F43}" type="presOf" srcId="{C9FE2CFE-33B3-428A-A71B-F919C91E56A9}" destId="{B44BC3D0-5E73-423E-9FF3-3D41C3E3D1DE}" srcOrd="1" destOrd="0" presId="urn:microsoft.com/office/officeart/2005/8/layout/orgChart1"/>
    <dgm:cxn modelId="{378B0F4F-9DAF-4BC1-AB08-8240ED6107B7}" type="presOf" srcId="{6701841D-B29D-4F43-A04A-C0F448C8EE4B}" destId="{AE85C9AC-A96D-453C-B30C-912E36B3230A}" srcOrd="0" destOrd="0" presId="urn:microsoft.com/office/officeart/2005/8/layout/orgChart1"/>
    <dgm:cxn modelId="{07959DAD-67FF-4BF3-913B-EE85590EB5E0}" type="presOf" srcId="{627DF427-CD0D-4E70-878D-4AA51C8A005C}" destId="{3050518C-0F47-41E1-9EEA-562169427DA0}" srcOrd="1" destOrd="0" presId="urn:microsoft.com/office/officeart/2005/8/layout/orgChart1"/>
    <dgm:cxn modelId="{2D798BFF-4969-414F-84F7-3FA762FE1305}" type="presParOf" srcId="{820C8BCB-CB0D-4B2B-A2A1-6529BE6B777B}" destId="{8AC159B6-ACBE-45C7-B5BD-856E7FF1547A}" srcOrd="0" destOrd="0" presId="urn:microsoft.com/office/officeart/2005/8/layout/orgChart1"/>
    <dgm:cxn modelId="{1FCE4CC1-1F02-461F-9C05-A734C2138572}" type="presParOf" srcId="{8AC159B6-ACBE-45C7-B5BD-856E7FF1547A}" destId="{7243BD77-DD01-4D35-9163-00750BE4F3FC}" srcOrd="0" destOrd="0" presId="urn:microsoft.com/office/officeart/2005/8/layout/orgChart1"/>
    <dgm:cxn modelId="{D5036D54-CBF8-4E7C-B8C2-6B8B4A5FCB5E}" type="presParOf" srcId="{7243BD77-DD01-4D35-9163-00750BE4F3FC}" destId="{5A39BE46-6F34-4222-95A5-784F3CFF3102}" srcOrd="0" destOrd="0" presId="urn:microsoft.com/office/officeart/2005/8/layout/orgChart1"/>
    <dgm:cxn modelId="{062AF81B-4ACB-4B1C-8EF4-1B6921C1D860}" type="presParOf" srcId="{7243BD77-DD01-4D35-9163-00750BE4F3FC}" destId="{B2855A30-360C-47D4-9654-10E3DF27B6CF}" srcOrd="1" destOrd="0" presId="urn:microsoft.com/office/officeart/2005/8/layout/orgChart1"/>
    <dgm:cxn modelId="{A63C2988-9A15-4F23-A907-ACB205A30E03}" type="presParOf" srcId="{8AC159B6-ACBE-45C7-B5BD-856E7FF1547A}" destId="{24611BE9-483D-472C-BD40-F21D021997FF}" srcOrd="1" destOrd="0" presId="urn:microsoft.com/office/officeart/2005/8/layout/orgChart1"/>
    <dgm:cxn modelId="{7672887D-1336-42DB-9B9C-FF9E0B892B9F}" type="presParOf" srcId="{24611BE9-483D-472C-BD40-F21D021997FF}" destId="{264D0045-93E4-47DA-A38A-DCD39CDED102}" srcOrd="0" destOrd="0" presId="urn:microsoft.com/office/officeart/2005/8/layout/orgChart1"/>
    <dgm:cxn modelId="{3E418B8C-B2B8-42F8-9EFF-E0AE4FAD138E}" type="presParOf" srcId="{24611BE9-483D-472C-BD40-F21D021997FF}" destId="{2984EB87-602A-4DC0-A823-FD478059F14B}" srcOrd="1" destOrd="0" presId="urn:microsoft.com/office/officeart/2005/8/layout/orgChart1"/>
    <dgm:cxn modelId="{CBA704BB-4BA9-40AA-A2B5-6A424DF11067}" type="presParOf" srcId="{2984EB87-602A-4DC0-A823-FD478059F14B}" destId="{662999E0-654C-44CD-BBDF-74DB5D114AF1}" srcOrd="0" destOrd="0" presId="urn:microsoft.com/office/officeart/2005/8/layout/orgChart1"/>
    <dgm:cxn modelId="{71770E06-E0EB-4DF1-9A81-7CE5621391B1}" type="presParOf" srcId="{662999E0-654C-44CD-BBDF-74DB5D114AF1}" destId="{7A8C1E97-CAEA-4C10-A3BA-F2C556BACFE7}" srcOrd="0" destOrd="0" presId="urn:microsoft.com/office/officeart/2005/8/layout/orgChart1"/>
    <dgm:cxn modelId="{BBCF0DE1-45DC-4FE2-946A-7F3D3D7EF4D7}" type="presParOf" srcId="{662999E0-654C-44CD-BBDF-74DB5D114AF1}" destId="{37A92CAB-72B8-4C79-B2CB-E86DAEEDC8C4}" srcOrd="1" destOrd="0" presId="urn:microsoft.com/office/officeart/2005/8/layout/orgChart1"/>
    <dgm:cxn modelId="{1DB280F9-FD2C-4270-BCF1-D871FF7F822F}" type="presParOf" srcId="{2984EB87-602A-4DC0-A823-FD478059F14B}" destId="{9DC34CED-2A20-4D0A-AF2E-3CE2E8959EE6}" srcOrd="1" destOrd="0" presId="urn:microsoft.com/office/officeart/2005/8/layout/orgChart1"/>
    <dgm:cxn modelId="{84523191-6B26-49E7-8853-587F083FA85A}" type="presParOf" srcId="{9DC34CED-2A20-4D0A-AF2E-3CE2E8959EE6}" destId="{FC29A3EE-7F43-4509-8DFC-D59B745502B1}" srcOrd="0" destOrd="0" presId="urn:microsoft.com/office/officeart/2005/8/layout/orgChart1"/>
    <dgm:cxn modelId="{21C85294-2304-4D67-8E0D-2653B3059A38}" type="presParOf" srcId="{9DC34CED-2A20-4D0A-AF2E-3CE2E8959EE6}" destId="{26A1108C-6627-4609-87E8-A97D535A9031}" srcOrd="1" destOrd="0" presId="urn:microsoft.com/office/officeart/2005/8/layout/orgChart1"/>
    <dgm:cxn modelId="{2D71184A-CD6B-45C3-9593-9FBB76A5F7B0}" type="presParOf" srcId="{26A1108C-6627-4609-87E8-A97D535A9031}" destId="{3233993E-D6B3-4284-A97D-ABA92CDFE34C}" srcOrd="0" destOrd="0" presId="urn:microsoft.com/office/officeart/2005/8/layout/orgChart1"/>
    <dgm:cxn modelId="{30C8F26F-C369-4C05-AE57-02F9E55E524D}" type="presParOf" srcId="{3233993E-D6B3-4284-A97D-ABA92CDFE34C}" destId="{58F8D231-E10A-4891-BA3A-DF6162AC1084}" srcOrd="0" destOrd="0" presId="urn:microsoft.com/office/officeart/2005/8/layout/orgChart1"/>
    <dgm:cxn modelId="{79E67905-5A75-4FD3-B20B-D944BBC88668}" type="presParOf" srcId="{3233993E-D6B3-4284-A97D-ABA92CDFE34C}" destId="{3050518C-0F47-41E1-9EEA-562169427DA0}" srcOrd="1" destOrd="0" presId="urn:microsoft.com/office/officeart/2005/8/layout/orgChart1"/>
    <dgm:cxn modelId="{DE768C34-7F66-498A-9DA2-CF70972C7E9E}" type="presParOf" srcId="{26A1108C-6627-4609-87E8-A97D535A9031}" destId="{E07C6937-2954-4B05-B110-CF5627639A9E}" srcOrd="1" destOrd="0" presId="urn:microsoft.com/office/officeart/2005/8/layout/orgChart1"/>
    <dgm:cxn modelId="{7ACFF7E8-191E-4411-9D4B-FAE4CB7BE177}" type="presParOf" srcId="{26A1108C-6627-4609-87E8-A97D535A9031}" destId="{BA5FEC8A-9A01-4C9E-8D72-73CE910D760E}" srcOrd="2" destOrd="0" presId="urn:microsoft.com/office/officeart/2005/8/layout/orgChart1"/>
    <dgm:cxn modelId="{E60D7669-F887-453A-AA37-D081A0812B5C}" type="presParOf" srcId="{2984EB87-602A-4DC0-A823-FD478059F14B}" destId="{7CC7C91D-C99F-4E49-A056-D34A87082114}" srcOrd="2" destOrd="0" presId="urn:microsoft.com/office/officeart/2005/8/layout/orgChart1"/>
    <dgm:cxn modelId="{F330CFFF-5C05-4510-8DDB-5E90CE77E6DA}" type="presParOf" srcId="{24611BE9-483D-472C-BD40-F21D021997FF}" destId="{F87E183A-7BB0-4B2A-A2A7-CBA8E8BFBD21}" srcOrd="2" destOrd="0" presId="urn:microsoft.com/office/officeart/2005/8/layout/orgChart1"/>
    <dgm:cxn modelId="{6FAEC9F0-3C43-4749-AA62-3D32705373E2}" type="presParOf" srcId="{24611BE9-483D-472C-BD40-F21D021997FF}" destId="{2D403463-579A-4DD2-A2C0-39A7870FB4C5}" srcOrd="3" destOrd="0" presId="urn:microsoft.com/office/officeart/2005/8/layout/orgChart1"/>
    <dgm:cxn modelId="{9F885516-DC20-43E3-8A10-C0124445E425}" type="presParOf" srcId="{2D403463-579A-4DD2-A2C0-39A7870FB4C5}" destId="{ADCD8B51-F890-4A94-9462-9589C842B78D}" srcOrd="0" destOrd="0" presId="urn:microsoft.com/office/officeart/2005/8/layout/orgChart1"/>
    <dgm:cxn modelId="{3F6C5267-AE06-4860-A19A-A54400BCF21E}" type="presParOf" srcId="{ADCD8B51-F890-4A94-9462-9589C842B78D}" destId="{3C742D52-E814-4314-AE86-D431494B2FD6}" srcOrd="0" destOrd="0" presId="urn:microsoft.com/office/officeart/2005/8/layout/orgChart1"/>
    <dgm:cxn modelId="{627BB2DA-8824-4FB4-B7FF-CC3FA135BD9D}" type="presParOf" srcId="{ADCD8B51-F890-4A94-9462-9589C842B78D}" destId="{BA564F73-3FDB-4C3A-9837-45278937B477}" srcOrd="1" destOrd="0" presId="urn:microsoft.com/office/officeart/2005/8/layout/orgChart1"/>
    <dgm:cxn modelId="{702FFAE6-B625-466B-AEC9-941072C501F6}" type="presParOf" srcId="{2D403463-579A-4DD2-A2C0-39A7870FB4C5}" destId="{B33964C7-964E-46CA-8B94-1DDD6C21ED94}" srcOrd="1" destOrd="0" presId="urn:microsoft.com/office/officeart/2005/8/layout/orgChart1"/>
    <dgm:cxn modelId="{DF8294D8-76CC-4B6A-B9E4-263E9B43938E}" type="presParOf" srcId="{B33964C7-964E-46CA-8B94-1DDD6C21ED94}" destId="{D686A4DD-0432-408F-BE4B-506D71F04291}" srcOrd="0" destOrd="0" presId="urn:microsoft.com/office/officeart/2005/8/layout/orgChart1"/>
    <dgm:cxn modelId="{48EBF616-6A7D-4FB1-90F3-3CC198D65140}" type="presParOf" srcId="{B33964C7-964E-46CA-8B94-1DDD6C21ED94}" destId="{9D10307E-4BCF-460D-9EE9-C2EFD9AE6BFA}" srcOrd="1" destOrd="0" presId="urn:microsoft.com/office/officeart/2005/8/layout/orgChart1"/>
    <dgm:cxn modelId="{EB3A0927-848A-494D-8929-D39D4F4E5851}" type="presParOf" srcId="{9D10307E-4BCF-460D-9EE9-C2EFD9AE6BFA}" destId="{AAAB48D1-35FC-4D90-AFD9-48023E589FA0}" srcOrd="0" destOrd="0" presId="urn:microsoft.com/office/officeart/2005/8/layout/orgChart1"/>
    <dgm:cxn modelId="{7B0F4E5F-2F10-4584-88FD-CD3693D66F03}" type="presParOf" srcId="{AAAB48D1-35FC-4D90-AFD9-48023E589FA0}" destId="{FAF4249F-74CB-4177-B266-42B3F35A48EF}" srcOrd="0" destOrd="0" presId="urn:microsoft.com/office/officeart/2005/8/layout/orgChart1"/>
    <dgm:cxn modelId="{D96C47BE-DA0A-4228-8F7A-504CF6FB9B30}" type="presParOf" srcId="{AAAB48D1-35FC-4D90-AFD9-48023E589FA0}" destId="{D3519E94-C413-4BF1-B8EA-1755D9E51015}" srcOrd="1" destOrd="0" presId="urn:microsoft.com/office/officeart/2005/8/layout/orgChart1"/>
    <dgm:cxn modelId="{BB8F164D-EB41-41FA-B8A9-1F6357BF38FF}" type="presParOf" srcId="{9D10307E-4BCF-460D-9EE9-C2EFD9AE6BFA}" destId="{55EF27D3-3FC2-4CDD-A613-B64A5E32049F}" srcOrd="1" destOrd="0" presId="urn:microsoft.com/office/officeart/2005/8/layout/orgChart1"/>
    <dgm:cxn modelId="{CCBBD6A4-F45A-483D-8DAA-F4853ABE5BF6}" type="presParOf" srcId="{9D10307E-4BCF-460D-9EE9-C2EFD9AE6BFA}" destId="{B56A1FDD-4E81-4C7C-BAF2-57E75754FBD8}" srcOrd="2" destOrd="0" presId="urn:microsoft.com/office/officeart/2005/8/layout/orgChart1"/>
    <dgm:cxn modelId="{B7EF8999-4216-4DBD-94EF-1FD7D7428712}" type="presParOf" srcId="{B33964C7-964E-46CA-8B94-1DDD6C21ED94}" destId="{5A91E01C-0B7A-4F13-BC3B-4EE50BCB126E}" srcOrd="2" destOrd="0" presId="urn:microsoft.com/office/officeart/2005/8/layout/orgChart1"/>
    <dgm:cxn modelId="{E5D4FAB8-ADD8-4886-B046-F62BCF3A8CDA}" type="presParOf" srcId="{B33964C7-964E-46CA-8B94-1DDD6C21ED94}" destId="{8BD94E4D-C05B-4B7D-8485-D2E2BB74F37A}" srcOrd="3" destOrd="0" presId="urn:microsoft.com/office/officeart/2005/8/layout/orgChart1"/>
    <dgm:cxn modelId="{D4F7F006-76C0-48CB-95C0-7CB87A7AFBE6}" type="presParOf" srcId="{8BD94E4D-C05B-4B7D-8485-D2E2BB74F37A}" destId="{1A3619AF-948D-4ACA-85CE-8A4BADA45624}" srcOrd="0" destOrd="0" presId="urn:microsoft.com/office/officeart/2005/8/layout/orgChart1"/>
    <dgm:cxn modelId="{DD12A286-2896-474C-B502-544F0CEF3266}" type="presParOf" srcId="{1A3619AF-948D-4ACA-85CE-8A4BADA45624}" destId="{8780EF36-5FF2-42AC-B5DF-0A83BD959276}" srcOrd="0" destOrd="0" presId="urn:microsoft.com/office/officeart/2005/8/layout/orgChart1"/>
    <dgm:cxn modelId="{602EAD63-FBA6-4FC6-8272-E557911BD6D7}" type="presParOf" srcId="{1A3619AF-948D-4ACA-85CE-8A4BADA45624}" destId="{27DB3943-37A0-4E9E-AD70-035EC189E8B8}" srcOrd="1" destOrd="0" presId="urn:microsoft.com/office/officeart/2005/8/layout/orgChart1"/>
    <dgm:cxn modelId="{BE4576D7-B168-4C52-BEB4-F90E570FC812}" type="presParOf" srcId="{8BD94E4D-C05B-4B7D-8485-D2E2BB74F37A}" destId="{33C41E20-74CA-47B9-B2F3-790C847B7C0F}" srcOrd="1" destOrd="0" presId="urn:microsoft.com/office/officeart/2005/8/layout/orgChart1"/>
    <dgm:cxn modelId="{5201EC1E-033B-4F24-8E42-B41E8F8C9CF8}" type="presParOf" srcId="{8BD94E4D-C05B-4B7D-8485-D2E2BB74F37A}" destId="{431C821B-18FA-48D0-BC34-E83B4F66F624}" srcOrd="2" destOrd="0" presId="urn:microsoft.com/office/officeart/2005/8/layout/orgChart1"/>
    <dgm:cxn modelId="{CB6CC617-716A-4997-B6E7-BBB2046ABF70}" type="presParOf" srcId="{B33964C7-964E-46CA-8B94-1DDD6C21ED94}" destId="{43DDFD52-ABBA-4B36-9E55-C7B224745957}" srcOrd="4" destOrd="0" presId="urn:microsoft.com/office/officeart/2005/8/layout/orgChart1"/>
    <dgm:cxn modelId="{8150389A-5939-4E7F-AF0D-E939EE87FDC6}" type="presParOf" srcId="{B33964C7-964E-46CA-8B94-1DDD6C21ED94}" destId="{D14065F6-BC0E-4C55-A0EA-E71CDB20B8A7}" srcOrd="5" destOrd="0" presId="urn:microsoft.com/office/officeart/2005/8/layout/orgChart1"/>
    <dgm:cxn modelId="{522D543B-29D4-4D72-B29E-5299914D6F86}" type="presParOf" srcId="{D14065F6-BC0E-4C55-A0EA-E71CDB20B8A7}" destId="{204EEF18-0D06-4737-8DC8-6559E3A51C59}" srcOrd="0" destOrd="0" presId="urn:microsoft.com/office/officeart/2005/8/layout/orgChart1"/>
    <dgm:cxn modelId="{B5918C52-8BAB-45E2-9D78-7BD2E16F91DB}" type="presParOf" srcId="{204EEF18-0D06-4737-8DC8-6559E3A51C59}" destId="{21014A0C-7FC5-40B0-B906-E20543D43CA2}" srcOrd="0" destOrd="0" presId="urn:microsoft.com/office/officeart/2005/8/layout/orgChart1"/>
    <dgm:cxn modelId="{A5E1EF70-BBC6-459B-B62D-3FC3B0BE9DC1}" type="presParOf" srcId="{204EEF18-0D06-4737-8DC8-6559E3A51C59}" destId="{C3A3E138-5EB8-42D0-BB9B-5CF8E78410A5}" srcOrd="1" destOrd="0" presId="urn:microsoft.com/office/officeart/2005/8/layout/orgChart1"/>
    <dgm:cxn modelId="{02566353-53E8-40E8-944D-CB5A45D91F0A}" type="presParOf" srcId="{D14065F6-BC0E-4C55-A0EA-E71CDB20B8A7}" destId="{B85AD854-E1E8-4ECE-A957-90FC0BCF3AF4}" srcOrd="1" destOrd="0" presId="urn:microsoft.com/office/officeart/2005/8/layout/orgChart1"/>
    <dgm:cxn modelId="{9C529C5A-623C-414A-A9D8-4F03F9B4EE8E}" type="presParOf" srcId="{D14065F6-BC0E-4C55-A0EA-E71CDB20B8A7}" destId="{E3382F51-BB61-478E-A15B-47D01B16C67C}" srcOrd="2" destOrd="0" presId="urn:microsoft.com/office/officeart/2005/8/layout/orgChart1"/>
    <dgm:cxn modelId="{B4AD3023-02B1-409C-91DB-4B654FCA6BFD}" type="presParOf" srcId="{2D403463-579A-4DD2-A2C0-39A7870FB4C5}" destId="{FF726E40-0A94-4BA6-8EC7-DB378912463F}" srcOrd="2" destOrd="0" presId="urn:microsoft.com/office/officeart/2005/8/layout/orgChart1"/>
    <dgm:cxn modelId="{C7DB3548-1F6A-4560-9E35-1AE73F2E6CCD}" type="presParOf" srcId="{24611BE9-483D-472C-BD40-F21D021997FF}" destId="{A1DE884E-05B8-4BDA-8B97-EB107522A13B}" srcOrd="4" destOrd="0" presId="urn:microsoft.com/office/officeart/2005/8/layout/orgChart1"/>
    <dgm:cxn modelId="{8699E7A7-01D7-4951-BF20-83A4130DF7BF}" type="presParOf" srcId="{24611BE9-483D-472C-BD40-F21D021997FF}" destId="{F191BDBE-142C-47E2-9354-8844F32E188C}" srcOrd="5" destOrd="0" presId="urn:microsoft.com/office/officeart/2005/8/layout/orgChart1"/>
    <dgm:cxn modelId="{1E20C50E-5FC3-4B28-8DFE-D0D0EC0BC095}" type="presParOf" srcId="{F191BDBE-142C-47E2-9354-8844F32E188C}" destId="{84E7BC7C-8A20-4327-9335-CAB66C72CA4B}" srcOrd="0" destOrd="0" presId="urn:microsoft.com/office/officeart/2005/8/layout/orgChart1"/>
    <dgm:cxn modelId="{2B446D2F-DCA0-418F-ADF1-DBAD4FA40692}" type="presParOf" srcId="{84E7BC7C-8A20-4327-9335-CAB66C72CA4B}" destId="{F7DE2FBB-2B3A-4552-868C-42F64B9B986F}" srcOrd="0" destOrd="0" presId="urn:microsoft.com/office/officeart/2005/8/layout/orgChart1"/>
    <dgm:cxn modelId="{6BB13CE8-6B2B-4678-A775-508D534D6205}" type="presParOf" srcId="{84E7BC7C-8A20-4327-9335-CAB66C72CA4B}" destId="{833ADFAF-9E72-4045-B33C-ECE4CF3FA42D}" srcOrd="1" destOrd="0" presId="urn:microsoft.com/office/officeart/2005/8/layout/orgChart1"/>
    <dgm:cxn modelId="{AE74813C-4CE9-425D-9391-F035C8D6767C}" type="presParOf" srcId="{F191BDBE-142C-47E2-9354-8844F32E188C}" destId="{DFAFD2E4-F66A-4151-9AFC-CA9182B3F0BC}" srcOrd="1" destOrd="0" presId="urn:microsoft.com/office/officeart/2005/8/layout/orgChart1"/>
    <dgm:cxn modelId="{5EF3C625-6AEB-4473-92F0-D4C47C3D503D}" type="presParOf" srcId="{DFAFD2E4-F66A-4151-9AFC-CA9182B3F0BC}" destId="{93BC48DE-105A-41DD-8BF6-6040C58E9A13}" srcOrd="0" destOrd="0" presId="urn:microsoft.com/office/officeart/2005/8/layout/orgChart1"/>
    <dgm:cxn modelId="{B472E903-967B-4189-ADF9-6F53FAA61D06}" type="presParOf" srcId="{DFAFD2E4-F66A-4151-9AFC-CA9182B3F0BC}" destId="{6DDEA65B-5ED7-4676-8323-CE36C098682B}" srcOrd="1" destOrd="0" presId="urn:microsoft.com/office/officeart/2005/8/layout/orgChart1"/>
    <dgm:cxn modelId="{9B59369D-64FF-47EA-9CFB-D9BD54849272}" type="presParOf" srcId="{6DDEA65B-5ED7-4676-8323-CE36C098682B}" destId="{5B631370-FEF1-4C4A-AD37-5908FE7D56A4}" srcOrd="0" destOrd="0" presId="urn:microsoft.com/office/officeart/2005/8/layout/orgChart1"/>
    <dgm:cxn modelId="{E0B294BB-D4E9-4A09-8D8B-FAC90DF1720D}" type="presParOf" srcId="{5B631370-FEF1-4C4A-AD37-5908FE7D56A4}" destId="{3325CEB1-74F3-47EA-9103-89A74C3BFD21}" srcOrd="0" destOrd="0" presId="urn:microsoft.com/office/officeart/2005/8/layout/orgChart1"/>
    <dgm:cxn modelId="{FD3B7E43-D11F-41DA-A916-2FE76F397F7A}" type="presParOf" srcId="{5B631370-FEF1-4C4A-AD37-5908FE7D56A4}" destId="{B44BC3D0-5E73-423E-9FF3-3D41C3E3D1DE}" srcOrd="1" destOrd="0" presId="urn:microsoft.com/office/officeart/2005/8/layout/orgChart1"/>
    <dgm:cxn modelId="{E57C48B6-E6B6-4E50-B4F4-FF0B6D61563B}" type="presParOf" srcId="{6DDEA65B-5ED7-4676-8323-CE36C098682B}" destId="{7511CDE9-404A-4066-B1F7-E9641939160E}" srcOrd="1" destOrd="0" presId="urn:microsoft.com/office/officeart/2005/8/layout/orgChart1"/>
    <dgm:cxn modelId="{CE229F7A-8C15-46A7-9BD9-CFC727A589C7}" type="presParOf" srcId="{6DDEA65B-5ED7-4676-8323-CE36C098682B}" destId="{1FDD4D03-C8B2-4D77-9410-BF1DCFF1803F}" srcOrd="2" destOrd="0" presId="urn:microsoft.com/office/officeart/2005/8/layout/orgChart1"/>
    <dgm:cxn modelId="{FE5B480D-4EB2-4931-ACE9-EF9F93D1B38E}" type="presParOf" srcId="{F191BDBE-142C-47E2-9354-8844F32E188C}" destId="{099E988A-2C97-4B78-827F-052DFB20565D}" srcOrd="2" destOrd="0" presId="urn:microsoft.com/office/officeart/2005/8/layout/orgChart1"/>
    <dgm:cxn modelId="{8C860891-71D1-4B00-8826-005607E052D2}" type="presParOf" srcId="{24611BE9-483D-472C-BD40-F21D021997FF}" destId="{AE85C9AC-A96D-453C-B30C-912E36B3230A}" srcOrd="6" destOrd="0" presId="urn:microsoft.com/office/officeart/2005/8/layout/orgChart1"/>
    <dgm:cxn modelId="{8BA9D4D3-B337-4564-9AC7-7236CD6B4017}" type="presParOf" srcId="{24611BE9-483D-472C-BD40-F21D021997FF}" destId="{E245E270-5D78-4AD0-B292-4FB6E38D7AA4}" srcOrd="7" destOrd="0" presId="urn:microsoft.com/office/officeart/2005/8/layout/orgChart1"/>
    <dgm:cxn modelId="{367C9923-E7AF-4BDF-92E8-490A223FEB9A}" type="presParOf" srcId="{E245E270-5D78-4AD0-B292-4FB6E38D7AA4}" destId="{3789BC93-96EE-4F4C-BF12-FD5715AEA5F3}" srcOrd="0" destOrd="0" presId="urn:microsoft.com/office/officeart/2005/8/layout/orgChart1"/>
    <dgm:cxn modelId="{05E645A2-3B7C-4D29-A9ED-09F6548B19E6}" type="presParOf" srcId="{3789BC93-96EE-4F4C-BF12-FD5715AEA5F3}" destId="{E4285E3A-DB7A-4B47-9876-F8739183FC7A}" srcOrd="0" destOrd="0" presId="urn:microsoft.com/office/officeart/2005/8/layout/orgChart1"/>
    <dgm:cxn modelId="{CE101655-1C5E-431E-8932-69DB513EBDE2}" type="presParOf" srcId="{3789BC93-96EE-4F4C-BF12-FD5715AEA5F3}" destId="{C0B8DD2D-5460-4E33-89E1-5D3026ACFDC9}" srcOrd="1" destOrd="0" presId="urn:microsoft.com/office/officeart/2005/8/layout/orgChart1"/>
    <dgm:cxn modelId="{41BD089E-456A-489C-B570-FB4AE1F9FE06}" type="presParOf" srcId="{E245E270-5D78-4AD0-B292-4FB6E38D7AA4}" destId="{0EDC8715-9A38-49BD-9760-5FB3BFF47A1B}" srcOrd="1" destOrd="0" presId="urn:microsoft.com/office/officeart/2005/8/layout/orgChart1"/>
    <dgm:cxn modelId="{90E13DA3-6E94-46B8-9F06-5B387C9045AE}" type="presParOf" srcId="{0EDC8715-9A38-49BD-9760-5FB3BFF47A1B}" destId="{5776753B-DC49-435F-995D-2AA14F866BEA}" srcOrd="0" destOrd="0" presId="urn:microsoft.com/office/officeart/2005/8/layout/orgChart1"/>
    <dgm:cxn modelId="{AF9DAC9C-676C-4826-9A59-D0E46BC895C6}" type="presParOf" srcId="{0EDC8715-9A38-49BD-9760-5FB3BFF47A1B}" destId="{67ED27F1-E98F-4FE6-A87C-304BFF5F3C9A}" srcOrd="1" destOrd="0" presId="urn:microsoft.com/office/officeart/2005/8/layout/orgChart1"/>
    <dgm:cxn modelId="{57603D79-47BE-4DF2-B297-37A6FDE20FCC}" type="presParOf" srcId="{67ED27F1-E98F-4FE6-A87C-304BFF5F3C9A}" destId="{17A4F2E3-5058-4CEE-9F17-55A648D603CA}" srcOrd="0" destOrd="0" presId="urn:microsoft.com/office/officeart/2005/8/layout/orgChart1"/>
    <dgm:cxn modelId="{E970C99F-9AF9-46DF-A6F6-E498C7596441}" type="presParOf" srcId="{17A4F2E3-5058-4CEE-9F17-55A648D603CA}" destId="{88997EF4-2904-47BD-A092-4DD3D6084653}" srcOrd="0" destOrd="0" presId="urn:microsoft.com/office/officeart/2005/8/layout/orgChart1"/>
    <dgm:cxn modelId="{823319D8-06F0-49C7-9C0C-6DB55A675FC6}" type="presParOf" srcId="{17A4F2E3-5058-4CEE-9F17-55A648D603CA}" destId="{EB26E828-0942-4AD7-8883-5E2E6C40E665}" srcOrd="1" destOrd="0" presId="urn:microsoft.com/office/officeart/2005/8/layout/orgChart1"/>
    <dgm:cxn modelId="{C4435892-259C-42AD-881C-0C5B582AE272}" type="presParOf" srcId="{67ED27F1-E98F-4FE6-A87C-304BFF5F3C9A}" destId="{0BA4BBE3-AA88-4D0F-91B6-5F3C64F20B43}" srcOrd="1" destOrd="0" presId="urn:microsoft.com/office/officeart/2005/8/layout/orgChart1"/>
    <dgm:cxn modelId="{A8AE3C28-4707-4207-B72C-2B637A8C9970}" type="presParOf" srcId="{67ED27F1-E98F-4FE6-A87C-304BFF5F3C9A}" destId="{0B70F82F-E8B5-4459-BD31-A561299F12D5}" srcOrd="2" destOrd="0" presId="urn:microsoft.com/office/officeart/2005/8/layout/orgChart1"/>
    <dgm:cxn modelId="{833B96A8-FFFB-4F40-87C8-96FE416BFB42}" type="presParOf" srcId="{0EDC8715-9A38-49BD-9760-5FB3BFF47A1B}" destId="{44FBA387-EEBB-4BF5-8D3B-608998B9E7FD}" srcOrd="2" destOrd="0" presId="urn:microsoft.com/office/officeart/2005/8/layout/orgChart1"/>
    <dgm:cxn modelId="{AF34493C-5462-41CB-AD61-1223887256A0}" type="presParOf" srcId="{0EDC8715-9A38-49BD-9760-5FB3BFF47A1B}" destId="{82E280E3-1EB5-4ADE-995A-E22FFEAF5BA1}" srcOrd="3" destOrd="0" presId="urn:microsoft.com/office/officeart/2005/8/layout/orgChart1"/>
    <dgm:cxn modelId="{B95D12B1-5C2E-4CE4-B4BB-FB3A6594D3C6}" type="presParOf" srcId="{82E280E3-1EB5-4ADE-995A-E22FFEAF5BA1}" destId="{EC74CCD5-F866-4AA7-87DB-470CA5AAEF86}" srcOrd="0" destOrd="0" presId="urn:microsoft.com/office/officeart/2005/8/layout/orgChart1"/>
    <dgm:cxn modelId="{5DC9D7D4-16CE-46EE-8BC7-17B295D9A683}" type="presParOf" srcId="{EC74CCD5-F866-4AA7-87DB-470CA5AAEF86}" destId="{EEA0B25C-A04A-4FF8-894A-419F43B58887}" srcOrd="0" destOrd="0" presId="urn:microsoft.com/office/officeart/2005/8/layout/orgChart1"/>
    <dgm:cxn modelId="{F953C304-B5C7-44AD-B21D-F802B5D6B985}" type="presParOf" srcId="{EC74CCD5-F866-4AA7-87DB-470CA5AAEF86}" destId="{8137936B-7370-45A3-A6F4-D3CC008BC629}" srcOrd="1" destOrd="0" presId="urn:microsoft.com/office/officeart/2005/8/layout/orgChart1"/>
    <dgm:cxn modelId="{5C8C60B6-DD4F-45BA-9F3B-EA1A504F433E}" type="presParOf" srcId="{82E280E3-1EB5-4ADE-995A-E22FFEAF5BA1}" destId="{D4420624-D02B-4DE9-8B97-5E33323BA787}" srcOrd="1" destOrd="0" presId="urn:microsoft.com/office/officeart/2005/8/layout/orgChart1"/>
    <dgm:cxn modelId="{8265BEB5-9F76-44F7-BA6A-9F0C8756EC70}" type="presParOf" srcId="{82E280E3-1EB5-4ADE-995A-E22FFEAF5BA1}" destId="{221093CC-9643-45AE-B96B-4608F28BC368}" srcOrd="2" destOrd="0" presId="urn:microsoft.com/office/officeart/2005/8/layout/orgChart1"/>
    <dgm:cxn modelId="{16CDFF9D-EFCF-41D1-82DC-06BC8F618959}" type="presParOf" srcId="{0EDC8715-9A38-49BD-9760-5FB3BFF47A1B}" destId="{DEE13216-85AE-4378-85FD-4F9CF1B8E0AF}" srcOrd="4" destOrd="0" presId="urn:microsoft.com/office/officeart/2005/8/layout/orgChart1"/>
    <dgm:cxn modelId="{754B82A3-0444-4564-8DF3-BFC259757D64}" type="presParOf" srcId="{0EDC8715-9A38-49BD-9760-5FB3BFF47A1B}" destId="{0AFD943C-DD45-459C-AE62-15BD24253139}" srcOrd="5" destOrd="0" presId="urn:microsoft.com/office/officeart/2005/8/layout/orgChart1"/>
    <dgm:cxn modelId="{5298AE7C-E66F-4D9D-B41F-6478CFF139F7}" type="presParOf" srcId="{0AFD943C-DD45-459C-AE62-15BD24253139}" destId="{0AFB9BC3-0823-4E2D-9E35-B3DAB78E6BFE}" srcOrd="0" destOrd="0" presId="urn:microsoft.com/office/officeart/2005/8/layout/orgChart1"/>
    <dgm:cxn modelId="{FA7CDA28-863F-401E-8F63-8FB060FCD05A}" type="presParOf" srcId="{0AFB9BC3-0823-4E2D-9E35-B3DAB78E6BFE}" destId="{AEAD0110-FF99-4697-B796-25890CE39880}" srcOrd="0" destOrd="0" presId="urn:microsoft.com/office/officeart/2005/8/layout/orgChart1"/>
    <dgm:cxn modelId="{C76F5F5D-7801-44A7-AB50-3DF430C665A1}" type="presParOf" srcId="{0AFB9BC3-0823-4E2D-9E35-B3DAB78E6BFE}" destId="{1EEBB9B4-0545-45CE-99FE-2B3C1DCB29A3}" srcOrd="1" destOrd="0" presId="urn:microsoft.com/office/officeart/2005/8/layout/orgChart1"/>
    <dgm:cxn modelId="{662A37A7-780A-4D14-AD41-CA93AED7D71A}" type="presParOf" srcId="{0AFD943C-DD45-459C-AE62-15BD24253139}" destId="{EB3548A1-CC8B-4DC3-B951-06C1486A2BCA}" srcOrd="1" destOrd="0" presId="urn:microsoft.com/office/officeart/2005/8/layout/orgChart1"/>
    <dgm:cxn modelId="{4F723E3A-F29F-4E18-9E2C-862CB4C2697B}" type="presParOf" srcId="{0AFD943C-DD45-459C-AE62-15BD24253139}" destId="{5478BFDF-E4A3-4855-AD4D-688D9F36E100}" srcOrd="2" destOrd="0" presId="urn:microsoft.com/office/officeart/2005/8/layout/orgChart1"/>
    <dgm:cxn modelId="{C864F368-8D91-4E8B-89F9-0798D7D5AE58}" type="presParOf" srcId="{E245E270-5D78-4AD0-B292-4FB6E38D7AA4}" destId="{9E1B5E60-2B2C-4EA5-95B9-CA873997E2DB}" srcOrd="2" destOrd="0" presId="urn:microsoft.com/office/officeart/2005/8/layout/orgChart1"/>
    <dgm:cxn modelId="{B6A16ECE-7353-4651-851E-54CB49FBBF85}" type="presParOf" srcId="{8AC159B6-ACBE-45C7-B5BD-856E7FF1547A}" destId="{5B9DE34F-A3FC-4D89-BE89-746EDAA66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20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網站僅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能提供資料請求第三方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協助</a:t>
          </a:r>
          <a:endParaRPr lang="zh-TW" altLang="en-US" sz="2000" kern="0" baseline="0" dirty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pPr>
            <a:lnSpc>
              <a:spcPct val="90000"/>
            </a:lnSpc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>
            <a:lnSpc>
              <a:spcPts val="2200"/>
            </a:lnSpc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社會至今仍有許多流浪動物，動物保護的理念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慢慢抬頭，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讓大眾更了解流浪動物的問題</a:t>
          </a: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kern="1200" dirty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7CA0644-254C-45D4-8234-C00E7D838AF7}" type="presOf" srcId="{B1C65449-F2F1-4D80-B6DD-1D44579B3D57}" destId="{8A7E462B-E649-488B-81FB-A6847FDD50C8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32AE00F1-581F-43C9-9622-8EAE1592FF2B}" type="presOf" srcId="{7552028F-E008-4954-ADC7-5EE8994A443B}" destId="{C4C91AFB-1A07-404F-9A1B-8A21826D22AE}" srcOrd="0" destOrd="0" presId="urn:microsoft.com/office/officeart/2005/8/layout/matrix3"/>
    <dgm:cxn modelId="{D6C64335-3CCB-4769-8F22-2E962C5BE4EC}" type="presOf" srcId="{6099A837-DAEE-4F51-9D41-7F44C9F540A4}" destId="{2DC065FB-B2BF-4D31-B8BF-3169A4E089D3}" srcOrd="0" destOrd="0" presId="urn:microsoft.com/office/officeart/2005/8/layout/matrix3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780F2FE4-E3A4-4F3B-95B1-8AE093499569}" type="presOf" srcId="{78673C81-D223-404F-A570-2091DBE07E56}" destId="{EA45ED88-AFA6-43F3-BAF4-5C1E6EBF87D6}" srcOrd="0" destOrd="0" presId="urn:microsoft.com/office/officeart/2005/8/layout/matrix3"/>
    <dgm:cxn modelId="{CD998167-F2AD-43C1-8490-93B3C1A93F2E}" type="presOf" srcId="{893A72DD-9B23-484E-A46A-E34A31FCFD20}" destId="{3084FC60-27C3-442D-9386-366F9828B96E}" srcOrd="0" destOrd="0" presId="urn:microsoft.com/office/officeart/2005/8/layout/matrix3"/>
    <dgm:cxn modelId="{5C6039CE-6442-4F0F-BDAE-DF2F69FAE115}" type="presParOf" srcId="{8A7E462B-E649-488B-81FB-A6847FDD50C8}" destId="{72CD40D8-85B6-4E34-97EB-4DA0DF347757}" srcOrd="0" destOrd="0" presId="urn:microsoft.com/office/officeart/2005/8/layout/matrix3"/>
    <dgm:cxn modelId="{79396A90-5A37-4584-B57E-22143F0FFF78}" type="presParOf" srcId="{8A7E462B-E649-488B-81FB-A6847FDD50C8}" destId="{2DC065FB-B2BF-4D31-B8BF-3169A4E089D3}" srcOrd="1" destOrd="0" presId="urn:microsoft.com/office/officeart/2005/8/layout/matrix3"/>
    <dgm:cxn modelId="{976FC038-285B-431B-BAED-8199829DD064}" type="presParOf" srcId="{8A7E462B-E649-488B-81FB-A6847FDD50C8}" destId="{3084FC60-27C3-442D-9386-366F9828B96E}" srcOrd="2" destOrd="0" presId="urn:microsoft.com/office/officeart/2005/8/layout/matrix3"/>
    <dgm:cxn modelId="{4221619A-FD44-4AD7-85B2-6758B878AA38}" type="presParOf" srcId="{8A7E462B-E649-488B-81FB-A6847FDD50C8}" destId="{C4C91AFB-1A07-404F-9A1B-8A21826D22AE}" srcOrd="3" destOrd="0" presId="urn:microsoft.com/office/officeart/2005/8/layout/matrix3"/>
    <dgm:cxn modelId="{278F329B-76AD-4DEF-9F10-AA7AB3BAEF1B}" type="presParOf" srcId="{8A7E462B-E649-488B-81FB-A6847FDD50C8}" destId="{EA45ED88-AFA6-43F3-BAF4-5C1E6EBF87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E13216-85AE-4378-85FD-4F9CF1B8E0AF}">
      <dsp:nvSpPr>
        <dsp:cNvPr id="0" name=""/>
        <dsp:cNvSpPr/>
      </dsp:nvSpPr>
      <dsp:spPr>
        <a:xfrm>
          <a:off x="6736346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BA387-EEBB-4BF5-8D3B-608998B9E7FD}">
      <dsp:nvSpPr>
        <dsp:cNvPr id="0" name=""/>
        <dsp:cNvSpPr/>
      </dsp:nvSpPr>
      <dsp:spPr>
        <a:xfrm>
          <a:off x="6736346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6753B-DC49-435F-995D-2AA14F866BEA}">
      <dsp:nvSpPr>
        <dsp:cNvPr id="0" name=""/>
        <dsp:cNvSpPr/>
      </dsp:nvSpPr>
      <dsp:spPr>
        <a:xfrm>
          <a:off x="6736346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5C9AC-A96D-453C-B30C-912E36B3230A}">
      <dsp:nvSpPr>
        <dsp:cNvPr id="0" name=""/>
        <dsp:cNvSpPr/>
      </dsp:nvSpPr>
      <dsp:spPr>
        <a:xfrm>
          <a:off x="4405270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2990037" y="172977"/>
              </a:lnTo>
              <a:lnTo>
                <a:pt x="2990037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48DE-105A-41DD-8BF6-6040C58E9A13}">
      <dsp:nvSpPr>
        <dsp:cNvPr id="0" name=""/>
        <dsp:cNvSpPr/>
      </dsp:nvSpPr>
      <dsp:spPr>
        <a:xfrm>
          <a:off x="4742988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84E-05B8-4BDA-8B97-EB107522A13B}">
      <dsp:nvSpPr>
        <dsp:cNvPr id="0" name=""/>
        <dsp:cNvSpPr/>
      </dsp:nvSpPr>
      <dsp:spPr>
        <a:xfrm>
          <a:off x="4405270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996679" y="172977"/>
              </a:lnTo>
              <a:lnTo>
                <a:pt x="996679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FD52-ABBA-4B36-9E55-C7B224745957}">
      <dsp:nvSpPr>
        <dsp:cNvPr id="0" name=""/>
        <dsp:cNvSpPr/>
      </dsp:nvSpPr>
      <dsp:spPr>
        <a:xfrm>
          <a:off x="2749629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1E01C-0B7A-4F13-BC3B-4EE50BCB126E}">
      <dsp:nvSpPr>
        <dsp:cNvPr id="0" name=""/>
        <dsp:cNvSpPr/>
      </dsp:nvSpPr>
      <dsp:spPr>
        <a:xfrm>
          <a:off x="2749629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A4DD-0432-408F-BE4B-506D71F04291}">
      <dsp:nvSpPr>
        <dsp:cNvPr id="0" name=""/>
        <dsp:cNvSpPr/>
      </dsp:nvSpPr>
      <dsp:spPr>
        <a:xfrm>
          <a:off x="2749629" y="1993741"/>
          <a:ext cx="210208" cy="62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26"/>
              </a:lnTo>
              <a:lnTo>
                <a:pt x="210208" y="6281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E183A-7BB0-4B2A-A2A7-CBA8E8BFBD21}">
      <dsp:nvSpPr>
        <dsp:cNvPr id="0" name=""/>
        <dsp:cNvSpPr/>
      </dsp:nvSpPr>
      <dsp:spPr>
        <a:xfrm>
          <a:off x="3408591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996679" y="0"/>
              </a:moveTo>
              <a:lnTo>
                <a:pt x="996679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9A3EE-7F43-4509-8DFC-D59B745502B1}">
      <dsp:nvSpPr>
        <dsp:cNvPr id="0" name=""/>
        <dsp:cNvSpPr/>
      </dsp:nvSpPr>
      <dsp:spPr>
        <a:xfrm>
          <a:off x="756271" y="1993741"/>
          <a:ext cx="200505" cy="626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25"/>
              </a:lnTo>
              <a:lnTo>
                <a:pt x="200505" y="6267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D0045-93E4-47DA-A38A-DCD39CDED102}">
      <dsp:nvSpPr>
        <dsp:cNvPr id="0" name=""/>
        <dsp:cNvSpPr/>
      </dsp:nvSpPr>
      <dsp:spPr>
        <a:xfrm>
          <a:off x="1415232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2990037" y="0"/>
              </a:moveTo>
              <a:lnTo>
                <a:pt x="2990037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BE46-6F34-4222-95A5-784F3CFF3102}">
      <dsp:nvSpPr>
        <dsp:cNvPr id="0" name=""/>
        <dsp:cNvSpPr/>
      </dsp:nvSpPr>
      <dsp:spPr>
        <a:xfrm>
          <a:off x="3581568" y="382"/>
          <a:ext cx="1647403" cy="8237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>
              <a:latin typeface="微軟正黑體" pitchFamily="34" charset="-120"/>
              <a:ea typeface="微軟正黑體" pitchFamily="34" charset="-120"/>
            </a:rPr>
            <a:t>網站架構</a:t>
          </a:r>
        </a:p>
      </dsp:txBody>
      <dsp:txXfrm>
        <a:off x="3581568" y="382"/>
        <a:ext cx="1647403" cy="823701"/>
      </dsp:txXfrm>
    </dsp:sp>
    <dsp:sp modelId="{7A8C1E97-CAEA-4C10-A3BA-F2C556BACFE7}">
      <dsp:nvSpPr>
        <dsp:cNvPr id="0" name=""/>
        <dsp:cNvSpPr/>
      </dsp:nvSpPr>
      <dsp:spPr>
        <a:xfrm>
          <a:off x="591530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sp:txBody>
      <dsp:txXfrm>
        <a:off x="591530" y="1170039"/>
        <a:ext cx="1647403" cy="823701"/>
      </dsp:txXfrm>
    </dsp:sp>
    <dsp:sp modelId="{58F8D231-E10A-4891-BA3A-DF6162AC1084}">
      <dsp:nvSpPr>
        <dsp:cNvPr id="0" name=""/>
        <dsp:cNvSpPr/>
      </dsp:nvSpPr>
      <dsp:spPr>
        <a:xfrm>
          <a:off x="956776" y="224605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sp:txBody>
      <dsp:txXfrm>
        <a:off x="956776" y="2246057"/>
        <a:ext cx="1497638" cy="748819"/>
      </dsp:txXfrm>
    </dsp:sp>
    <dsp:sp modelId="{3C742D52-E814-4314-AE86-D431494B2FD6}">
      <dsp:nvSpPr>
        <dsp:cNvPr id="0" name=""/>
        <dsp:cNvSpPr/>
      </dsp:nvSpPr>
      <dsp:spPr>
        <a:xfrm>
          <a:off x="2584889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kern="1200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sp:txBody>
      <dsp:txXfrm>
        <a:off x="2584889" y="1170039"/>
        <a:ext cx="1647403" cy="823701"/>
      </dsp:txXfrm>
    </dsp:sp>
    <dsp:sp modelId="{FAF4249F-74CB-4177-B266-42B3F35A48EF}">
      <dsp:nvSpPr>
        <dsp:cNvPr id="0" name=""/>
        <dsp:cNvSpPr/>
      </dsp:nvSpPr>
      <dsp:spPr>
        <a:xfrm>
          <a:off x="2959838" y="2247458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sp:txBody>
      <dsp:txXfrm>
        <a:off x="2959838" y="2247458"/>
        <a:ext cx="1497638" cy="748819"/>
      </dsp:txXfrm>
    </dsp:sp>
    <dsp:sp modelId="{8780EF36-5FF2-42AC-B5DF-0A83BD959276}">
      <dsp:nvSpPr>
        <dsp:cNvPr id="0" name=""/>
        <dsp:cNvSpPr/>
      </dsp:nvSpPr>
      <dsp:spPr>
        <a:xfrm>
          <a:off x="2987514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會員通報</a:t>
          </a:r>
        </a:p>
      </dsp:txBody>
      <dsp:txXfrm>
        <a:off x="2987514" y="3185382"/>
        <a:ext cx="1497638" cy="748819"/>
      </dsp:txXfrm>
    </dsp:sp>
    <dsp:sp modelId="{21014A0C-7FC5-40B0-B906-E20543D43CA2}">
      <dsp:nvSpPr>
        <dsp:cNvPr id="0" name=""/>
        <dsp:cNvSpPr/>
      </dsp:nvSpPr>
      <dsp:spPr>
        <a:xfrm>
          <a:off x="2987514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搜尋系統</a:t>
          </a:r>
        </a:p>
      </dsp:txBody>
      <dsp:txXfrm>
        <a:off x="2987514" y="4141774"/>
        <a:ext cx="1497638" cy="748819"/>
      </dsp:txXfrm>
    </dsp:sp>
    <dsp:sp modelId="{F7DE2FBB-2B3A-4552-868C-42F64B9B986F}">
      <dsp:nvSpPr>
        <dsp:cNvPr id="0" name=""/>
        <dsp:cNvSpPr/>
      </dsp:nvSpPr>
      <dsp:spPr>
        <a:xfrm>
          <a:off x="4578247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4578247" y="1170039"/>
        <a:ext cx="1647403" cy="823701"/>
      </dsp:txXfrm>
    </dsp:sp>
    <dsp:sp modelId="{3325CEB1-74F3-47EA-9103-89A74C3BFD21}">
      <dsp:nvSpPr>
        <dsp:cNvPr id="0" name=""/>
        <dsp:cNvSpPr/>
      </dsp:nvSpPr>
      <dsp:spPr>
        <a:xfrm>
          <a:off x="4990098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4990098" y="2256667"/>
        <a:ext cx="1497638" cy="748819"/>
      </dsp:txXfrm>
    </dsp:sp>
    <dsp:sp modelId="{E4285E3A-DB7A-4B47-9876-F8739183FC7A}">
      <dsp:nvSpPr>
        <dsp:cNvPr id="0" name=""/>
        <dsp:cNvSpPr/>
      </dsp:nvSpPr>
      <dsp:spPr>
        <a:xfrm>
          <a:off x="6571606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sp:txBody>
      <dsp:txXfrm>
        <a:off x="6571606" y="1170039"/>
        <a:ext cx="1647403" cy="823701"/>
      </dsp:txXfrm>
    </dsp:sp>
    <dsp:sp modelId="{88997EF4-2904-47BD-A092-4DD3D6084653}">
      <dsp:nvSpPr>
        <dsp:cNvPr id="0" name=""/>
        <dsp:cNvSpPr/>
      </dsp:nvSpPr>
      <dsp:spPr>
        <a:xfrm>
          <a:off x="6983457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會員追蹤管理</a:t>
          </a:r>
        </a:p>
      </dsp:txBody>
      <dsp:txXfrm>
        <a:off x="6983457" y="2256667"/>
        <a:ext cx="1497638" cy="748819"/>
      </dsp:txXfrm>
    </dsp:sp>
    <dsp:sp modelId="{EEA0B25C-A04A-4FF8-894A-419F43B58887}">
      <dsp:nvSpPr>
        <dsp:cNvPr id="0" name=""/>
        <dsp:cNvSpPr/>
      </dsp:nvSpPr>
      <dsp:spPr>
        <a:xfrm>
          <a:off x="6974231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會員基本資料</a:t>
          </a:r>
        </a:p>
      </dsp:txBody>
      <dsp:txXfrm>
        <a:off x="6974231" y="3185382"/>
        <a:ext cx="1497638" cy="748819"/>
      </dsp:txXfrm>
    </dsp:sp>
    <dsp:sp modelId="{AEAD0110-FF99-4697-B796-25890CE39880}">
      <dsp:nvSpPr>
        <dsp:cNvPr id="0" name=""/>
        <dsp:cNvSpPr/>
      </dsp:nvSpPr>
      <dsp:spPr>
        <a:xfrm>
          <a:off x="6974231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註冊</a:t>
          </a:r>
        </a:p>
      </dsp:txBody>
      <dsp:txXfrm>
        <a:off x="6974231" y="4141774"/>
        <a:ext cx="1497638" cy="7488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CD40D8-85B6-4E34-97EB-4DA0DF347757}">
      <dsp:nvSpPr>
        <dsp:cNvPr id="0" name=""/>
        <dsp:cNvSpPr/>
      </dsp:nvSpPr>
      <dsp:spPr>
        <a:xfrm>
          <a:off x="2007214" y="0"/>
          <a:ext cx="5143536" cy="514353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C065FB-B2BF-4D31-B8BF-3169A4E089D3}">
      <dsp:nvSpPr>
        <dsp:cNvPr id="0" name=""/>
        <dsp:cNvSpPr/>
      </dsp:nvSpPr>
      <dsp:spPr>
        <a:xfrm>
          <a:off x="395860" y="480591"/>
          <a:ext cx="4100361" cy="20059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lvl="0" algn="ctr" defTabSz="1244600">
            <a:lnSpc>
              <a:spcPts val="22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 lvl="0" algn="ctr" defTabSz="1244600">
            <a:lnSpc>
              <a:spcPts val="22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 lvl="0" algn="ctr" defTabSz="1244600">
            <a:lnSpc>
              <a:spcPts val="22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2000" kern="1200" dirty="0"/>
        </a:p>
      </dsp:txBody>
      <dsp:txXfrm>
        <a:off x="395860" y="480591"/>
        <a:ext cx="4100361" cy="2005979"/>
      </dsp:txXfrm>
    </dsp:sp>
    <dsp:sp modelId="{3084FC60-27C3-442D-9386-366F9828B96E}">
      <dsp:nvSpPr>
        <dsp:cNvPr id="0" name=""/>
        <dsp:cNvSpPr/>
      </dsp:nvSpPr>
      <dsp:spPr>
        <a:xfrm>
          <a:off x="4673928" y="488615"/>
          <a:ext cx="4060061" cy="20059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lvl="0" algn="ctr" defTabSz="1244600">
            <a:lnSpc>
              <a:spcPts val="22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網站僅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能提供資料請求第三方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協助</a:t>
          </a:r>
          <a:endParaRPr lang="zh-TW" altLang="en-US" sz="2000" kern="0" baseline="0" dirty="0">
            <a:latin typeface="微軟正黑體" pitchFamily="34" charset="-120"/>
            <a:ea typeface="微軟正黑體" pitchFamily="34" charset="-120"/>
          </a:endParaRPr>
        </a:p>
      </dsp:txBody>
      <dsp:txXfrm>
        <a:off x="4673928" y="488615"/>
        <a:ext cx="4060061" cy="2005979"/>
      </dsp:txXfrm>
    </dsp:sp>
    <dsp:sp modelId="{C4C91AFB-1A07-404F-9A1B-8A21826D22AE}">
      <dsp:nvSpPr>
        <dsp:cNvPr id="0" name=""/>
        <dsp:cNvSpPr/>
      </dsp:nvSpPr>
      <dsp:spPr>
        <a:xfrm>
          <a:off x="412801" y="2648880"/>
          <a:ext cx="4066440" cy="20059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 lvl="0" algn="ctr" defTabSz="1244600">
            <a:lnSpc>
              <a:spcPts val="22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社會至今仍有許多流浪動物，動物保護的理念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慢慢抬頭，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讓大眾更了解流浪動物的問題</a:t>
          </a: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801" y="2648880"/>
        <a:ext cx="4066440" cy="2005979"/>
      </dsp:txXfrm>
    </dsp:sp>
    <dsp:sp modelId="{EA45ED88-AFA6-43F3-BAF4-5C1E6EBF87D6}">
      <dsp:nvSpPr>
        <dsp:cNvPr id="0" name=""/>
        <dsp:cNvSpPr/>
      </dsp:nvSpPr>
      <dsp:spPr>
        <a:xfrm>
          <a:off x="4674419" y="2648921"/>
          <a:ext cx="4010654" cy="20059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200" kern="1200" dirty="0"/>
        </a:p>
      </dsp:txBody>
      <dsp:txXfrm>
        <a:off x="4674419" y="2648921"/>
        <a:ext cx="4010654" cy="200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USER\Videos\&#31532;&#22235;&#32068;&#22823;&#23560;&#20171;&#32057;&#24433;&#29255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許雅婷 錢達智 趙令文 陳思方 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accent1"/>
                </a:solidFill>
              </a:rPr>
              <a:t>成</a:t>
            </a:r>
            <a:r>
              <a:rPr lang="zh-TW" altLang="en-US" sz="4000" dirty="0">
                <a:solidFill>
                  <a:schemeClr val="accent3"/>
                </a:solidFill>
              </a:rPr>
              <a:t>果</a:t>
            </a:r>
            <a:r>
              <a:rPr lang="zh-TW" altLang="en-US" sz="4000" dirty="0">
                <a:solidFill>
                  <a:schemeClr val="accent5"/>
                </a:solidFill>
              </a:rPr>
              <a:t>展</a:t>
            </a:r>
            <a:r>
              <a:rPr lang="zh-TW" altLang="en-US" sz="4000" dirty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72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第四組大專介紹影片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88504" y="188640"/>
            <a:ext cx="8568952" cy="6426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程式優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化</a:t>
            </a:r>
            <a:endParaRPr lang="zh-TW" altLang="en-US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8" y="2857496"/>
            <a:ext cx="1991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搜尋功能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功能建置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頁面整合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620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會員功能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en-US" altLang="zh-TW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前後端整合</a:t>
            </a:r>
            <a:endParaRPr lang="zh-TW" altLang="en-US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931939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en-US" altLang="zh-TW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PHP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功能建置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資料庫串接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zh-TW" altLang="en-US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6419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會員管理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網頁建置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9" r="819"/>
          <a:stretch/>
        </p:blipFill>
        <p:spPr>
          <a:xfrm>
            <a:off x="895875" y="2928934"/>
            <a:ext cx="970474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34" y="1143605"/>
            <a:ext cx="983531" cy="9773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11" b="611"/>
          <a:stretch/>
        </p:blipFill>
        <p:spPr>
          <a:xfrm>
            <a:off x="905973" y="4633749"/>
            <a:ext cx="983531" cy="9715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3521" y="1883554"/>
            <a:ext cx="983531" cy="97738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888" y="3900020"/>
            <a:ext cx="983531" cy="91727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sz="3600" dirty="0">
                <a:solidFill>
                  <a:schemeClr val="accent5"/>
                </a:solidFill>
              </a:rPr>
              <a:t>動機</a:t>
            </a:r>
            <a:endParaRPr lang="en-US" altLang="zh-TW" sz="3600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800" u="sng" dirty="0">
                <a:solidFill>
                  <a:schemeClr val="bg1"/>
                </a:solidFill>
              </a:rPr>
              <a:t>在世界的許多角落，有很多的毛浪浪們，牠們滿身瘡痍、無家可歸，但只要有人願意分 給牠們一點愛，這些浪浪就會脫胎換骨，變成人們最貼心的毛小孩。</a:t>
            </a:r>
            <a:endParaRPr lang="en-US" altLang="zh-TW" sz="2800" u="sng" dirty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3600" dirty="0">
                <a:solidFill>
                  <a:schemeClr val="accent5"/>
                </a:solidFill>
              </a:rPr>
              <a:t>目的</a:t>
            </a:r>
            <a:endParaRPr lang="en-US" altLang="zh-TW" sz="3600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800" u="sng" dirty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="" xmlns:p14="http://schemas.microsoft.com/office/powerpoint/2010/main" val="1853432042"/>
              </p:ext>
            </p:extLst>
          </p:nvPr>
        </p:nvGraphicFramePr>
        <p:xfrm>
          <a:off x="416687" y="714356"/>
          <a:ext cx="9072626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Ｌ</a:t>
            </a:r>
            <a:r>
              <a:rPr altLang="en-US" dirty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00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5" y="4214818"/>
            <a:ext cx="785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使用藍色與綠色來呈現流浪動物的處境，讓不同動物依靠在一起來表達</a:t>
            </a:r>
            <a:r>
              <a:rPr lang="zh-TW" altLang="en-US" sz="2400" dirty="0" smtClean="0">
                <a:solidFill>
                  <a:schemeClr val="bg1"/>
                </a:solidFill>
              </a:rPr>
              <a:t>溫暖，目的</a:t>
            </a:r>
            <a:r>
              <a:rPr lang="zh-TW" altLang="en-US" sz="2400" dirty="0">
                <a:solidFill>
                  <a:schemeClr val="bg1"/>
                </a:solidFill>
              </a:rPr>
              <a:t>是要呈現一個溫暖、友善的流浪動物收容環境</a:t>
            </a:r>
          </a:p>
        </p:txBody>
      </p:sp>
      <p:sp>
        <p:nvSpPr>
          <p:cNvPr id="5" name="矩形 4"/>
          <p:cNvSpPr/>
          <p:nvPr/>
        </p:nvSpPr>
        <p:spPr>
          <a:xfrm>
            <a:off x="3595678" y="1643050"/>
            <a:ext cx="1214446" cy="1500198"/>
          </a:xfrm>
          <a:prstGeom prst="rect">
            <a:avLst/>
          </a:prstGeom>
          <a:solidFill>
            <a:srgbClr val="00789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#007897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5" y="1643050"/>
            <a:ext cx="1214446" cy="1500198"/>
          </a:xfrm>
          <a:prstGeom prst="rect">
            <a:avLst/>
          </a:prstGeom>
          <a:solidFill>
            <a:srgbClr val="66C7F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#66C7</a:t>
            </a:r>
            <a:r>
              <a:rPr lang="en-US" altLang="zh-TW" sz="2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zh-TW" altLang="en-US" sz="200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572" y="1643050"/>
            <a:ext cx="1214446" cy="1500198"/>
          </a:xfrm>
          <a:prstGeom prst="rect">
            <a:avLst/>
          </a:prstGeom>
          <a:solidFill>
            <a:srgbClr val="87818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#878183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20" y="1643050"/>
            <a:ext cx="1214446" cy="15001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#7f8e71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動物基金會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遺失寵物的人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愛貓、愛狗人士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熱心民眾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452406" y="642918"/>
            <a:ext cx="8929750" cy="5643602"/>
          </a:xfrm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741" y="1520616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32" y="2136765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5546" y="2143116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3205" y="3190865"/>
            <a:ext cx="1080977" cy="907852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702" y="2643182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4702" y="1643050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38290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381892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245114" y="12144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版本控制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6" name="Picture 2" descr="C:\MAMP\htdocs\work0303\images\1_dDNpLKu_oTLzStsDTnkJ-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9358" y="2357430"/>
            <a:ext cx="1927284" cy="714380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4245114" y="4286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使用工具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8" name="Picture 4" descr="C:\MAMP\htdocs\work0303\images\vacod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20752" y="4941168"/>
            <a:ext cx="2047876" cy="1023938"/>
          </a:xfrm>
          <a:prstGeom prst="rect">
            <a:avLst/>
          </a:prstGeom>
          <a:noFill/>
        </p:spPr>
      </p:pic>
      <p:pic>
        <p:nvPicPr>
          <p:cNvPr id="1030" name="Picture 6" descr="C:\MAMP\htdocs\work0303\images\Adobe_Photoshop_CC_icon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73080" y="5013176"/>
            <a:ext cx="785818" cy="766173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5457056" y="580526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Photoshop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</a:p>
        </p:txBody>
      </p:sp>
      <p:graphicFrame>
        <p:nvGraphicFramePr>
          <p:cNvPr id="4" name="資料庫圖表 3"/>
          <p:cNvGraphicFramePr/>
          <p:nvPr/>
        </p:nvGraphicFramePr>
        <p:xfrm>
          <a:off x="384093" y="857232"/>
          <a:ext cx="9137814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/>
              <a:t>參考來源</a:t>
            </a:r>
            <a:endParaRPr lang="en-US" altLang="zh-TW" sz="4000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/>
          </a:p>
          <a:p>
            <a:pPr algn="l"/>
            <a:r>
              <a:rPr lang="zh-TW" altLang="en-US" sz="2400" dirty="0"/>
              <a:t>浪浪別哭  </a:t>
            </a:r>
            <a:r>
              <a:rPr lang="en-US" altLang="zh-TW" sz="2400" dirty="0">
                <a:hlinkClick r:id="rId2"/>
              </a:rPr>
              <a:t>http://www.langlangdontcry.com.tw/member.html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浪途通報 </a:t>
            </a:r>
            <a:r>
              <a:rPr lang="en-US" altLang="zh-TW" sz="2400" dirty="0">
                <a:hlinkClick r:id="rId3"/>
              </a:rPr>
              <a:t>https://noramichi.app/about</a:t>
            </a:r>
            <a:endParaRPr lang="en-US" altLang="zh-TW" sz="2400" dirty="0"/>
          </a:p>
          <a:p>
            <a:pPr algn="l"/>
            <a:endParaRPr lang="en-US" altLang="zh-TW" sz="2400" dirty="0"/>
          </a:p>
          <a:p>
            <a:pPr algn="l"/>
            <a:r>
              <a:rPr lang="zh-TW" altLang="en-US" sz="2400" dirty="0"/>
              <a:t>社團法人臺南市徐園長護生協會   </a:t>
            </a:r>
            <a:r>
              <a:rPr lang="en-US" altLang="zh-TW" sz="2400" dirty="0">
                <a:hlinkClick r:id="rId4"/>
              </a:rPr>
              <a:t>https://hapatc.org.tw/index.php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臺中動物之家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5"/>
              </a:rPr>
              <a:t>https://www.animal.taichung.gov.tw/1521481/Normalnodelist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動物認領養 </a:t>
            </a:r>
            <a:r>
              <a:rPr lang="en-US" altLang="zh-TW" sz="2400" dirty="0"/>
              <a:t>- </a:t>
            </a:r>
            <a:r>
              <a:rPr lang="zh-TW" altLang="en-US" sz="2400" dirty="0"/>
              <a:t>全國動物收容系統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2"/>
              </a:rPr>
              <a:t>https://asms.coa.gov.tw/AmlApp/App/AnnounceMent.aspx?PageType=Adopt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065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207</TotalTime>
  <Words>370</Words>
  <Application>Microsoft Office PowerPoint</Application>
  <PresentationFormat>A4 紙張 (210x297 公釐)</PresentationFormat>
  <Paragraphs>91</Paragraphs>
  <Slides>12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投影片 7</vt:lpstr>
      <vt:lpstr>參考來源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Windows 使用者</cp:lastModifiedBy>
  <cp:revision>31</cp:revision>
  <dcterms:created xsi:type="dcterms:W3CDTF">2021-04-12T00:49:08Z</dcterms:created>
  <dcterms:modified xsi:type="dcterms:W3CDTF">2022-03-11T08:05:48Z</dcterms:modified>
</cp:coreProperties>
</file>