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64" r:id="rId2"/>
    <p:sldId id="273" r:id="rId3"/>
    <p:sldId id="270" r:id="rId4"/>
    <p:sldId id="276" r:id="rId5"/>
    <p:sldId id="280" r:id="rId6"/>
    <p:sldId id="275" r:id="rId7"/>
    <p:sldId id="278" r:id="rId8"/>
    <p:sldId id="274" r:id="rId9"/>
    <p:sldId id="269" r:id="rId10"/>
    <p:sldId id="260" r:id="rId11"/>
    <p:sldId id="281" r:id="rId12"/>
    <p:sldId id="279" r:id="rId13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C7F1"/>
    <a:srgbClr val="878183"/>
    <a:srgbClr val="7F8E71"/>
    <a:srgbClr val="007897"/>
    <a:srgbClr val="004E61"/>
    <a:srgbClr val="FFFFFF"/>
    <a:srgbClr val="393939"/>
    <a:srgbClr val="888888"/>
    <a:srgbClr val="E6E6E6"/>
    <a:srgbClr val="323E1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6" autoAdjust="0"/>
    <p:restoredTop sz="94660" autoAdjust="0"/>
  </p:normalViewPr>
  <p:slideViewPr>
    <p:cSldViewPr showGuides="1">
      <p:cViewPr varScale="1">
        <p:scale>
          <a:sx n="115" d="100"/>
          <a:sy n="115" d="100"/>
        </p:scale>
        <p:origin x="-696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A8367-F08A-4A9E-B6EE-8B49DD314881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FD751965-2BDC-438B-947B-D07B08C2B1EB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itchFamily="34" charset="-120"/>
              <a:ea typeface="微軟正黑體" pitchFamily="34" charset="-120"/>
            </a:rPr>
            <a:t>網站架構</a:t>
          </a:r>
        </a:p>
      </dgm:t>
    </dgm:pt>
    <dgm:pt modelId="{D4881C79-E3A6-4A11-A561-16944FDA7E3D}" type="par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12EFC5DB-9CDD-4F3B-A3AC-272CAF5B3C58}" type="sib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D7134094-D23B-4867-B1C0-8B467B464B57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2400" b="1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首頁</a:t>
          </a:r>
          <a:endParaRPr lang="zh-TW" altLang="en-US" sz="2400" b="1" dirty="0" smtClean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微軟正黑體" pitchFamily="34" charset="-120"/>
            <a:ea typeface="微軟正黑體" pitchFamily="34" charset="-120"/>
          </a:endParaRPr>
        </a:p>
      </dgm:t>
    </dgm:pt>
    <dgm:pt modelId="{6251823C-0D5B-4272-8B95-4BFB4B26389D}" type="par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2D5FD406-0298-43FD-AB8D-A90374CC4AC6}" type="sib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627DF427-CD0D-4E70-878D-4AA51C8A005C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各項功能連結</a:t>
          </a:r>
        </a:p>
      </dgm:t>
    </dgm:pt>
    <dgm:pt modelId="{8A06145A-C8D0-49A6-B1D3-0BBAF37DD652}" type="par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D01C5705-F547-4BB9-846D-3977ED505D59}" type="sib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065C42A1-F9DA-4035-B731-3CDB539A67E7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b="1" spc="-15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流浪救援</a:t>
          </a:r>
          <a:endParaRPr lang="en-US" altLang="zh-TW" sz="2000" b="1" spc="-150" dirty="0" smtClean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微軟正黑體" pitchFamily="34" charset="-120"/>
            <a:ea typeface="微軟正黑體" pitchFamily="34" charset="-120"/>
          </a:endParaRPr>
        </a:p>
        <a:p>
          <a:pPr>
            <a:lnSpc>
              <a:spcPct val="90000"/>
            </a:lnSpc>
            <a:spcAft>
              <a:spcPct val="35000"/>
            </a:spcAft>
          </a:pPr>
          <a:r>
            <a:rPr lang="zh-TW" altLang="en-US" sz="2000" b="1" spc="-15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協尋、認養</a:t>
          </a:r>
        </a:p>
      </dgm:t>
    </dgm:pt>
    <dgm:pt modelId="{27320119-E80F-4162-8F3A-3CB8909E795C}" type="par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D9D1A045-241A-4511-B621-F52B845D7544}" type="sib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6CA09A5E-B8A0-4A71-ADD4-346908CF8A6E}">
      <dgm:prSet phldrT="[文字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關於我們</a:t>
          </a:r>
        </a:p>
      </dgm:t>
    </dgm:pt>
    <dgm:pt modelId="{74A45DA7-6203-427C-95E6-97496B209C6A}" type="par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3727E362-0704-4530-B65C-D2B207B108AD}" type="sib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88701BC0-3BC4-4D6E-A745-608E267D8549}">
      <dgm:prSet phldrT="[文字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會員中心</a:t>
          </a:r>
        </a:p>
      </dgm:t>
    </dgm:pt>
    <dgm:pt modelId="{6701841D-B29D-4F43-A04A-C0F448C8EE4B}" type="par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C42A5B7E-E971-4220-A17D-C94516963056}" type="sib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DAE9D4C1-9529-4971-9C00-376C900FC858}">
      <dgm:prSet phldrT="[文字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常見問題</a:t>
          </a:r>
        </a:p>
      </dgm:t>
    </dgm:pt>
    <dgm:pt modelId="{BFD6A540-3C43-4134-BB4B-68127730A919}" type="parTrans" cxnId="{9E5E2B59-52EE-4B60-B206-0F393EB95020}">
      <dgm:prSet/>
      <dgm:spPr/>
      <dgm:t>
        <a:bodyPr/>
        <a:lstStyle/>
        <a:p>
          <a:endParaRPr lang="zh-TW" altLang="en-US"/>
        </a:p>
      </dgm:t>
    </dgm:pt>
    <dgm:pt modelId="{5AF9875D-8909-447F-BB36-ABBE791610AD}" type="sibTrans" cxnId="{9E5E2B59-52EE-4B60-B206-0F393EB95020}">
      <dgm:prSet/>
      <dgm:spPr/>
      <dgm:t>
        <a:bodyPr/>
        <a:lstStyle/>
        <a:p>
          <a:endParaRPr lang="zh-TW" altLang="en-US"/>
        </a:p>
      </dgm:t>
    </dgm:pt>
    <dgm:pt modelId="{1012EB51-3AA4-4528-B8C0-4CEFBC667C49}">
      <dgm:prSet phldrT="[文字]" custT="1"/>
      <dgm:spPr/>
      <dgm:t>
        <a:bodyPr/>
        <a:lstStyle/>
        <a:p>
          <a:r>
            <a:rPr lang="zh-TW" altLang="en-US" sz="1600" smtClean="0">
              <a:latin typeface="微軟正黑體" pitchFamily="34" charset="-120"/>
              <a:ea typeface="微軟正黑體" pitchFamily="34" charset="-120"/>
            </a:rPr>
            <a:t>問題回報</a:t>
          </a:r>
          <a:endParaRPr lang="zh-TW" altLang="en-US" sz="16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2DC2203-3464-49DC-BFB6-7B62C1F6291A}" type="parTrans" cxnId="{FBE6AF83-AD82-4557-8B55-96CF2128F6A9}">
      <dgm:prSet/>
      <dgm:spPr/>
      <dgm:t>
        <a:bodyPr/>
        <a:lstStyle/>
        <a:p>
          <a:endParaRPr lang="zh-TW" altLang="en-US"/>
        </a:p>
      </dgm:t>
    </dgm:pt>
    <dgm:pt modelId="{BE126115-FA60-4EA4-95A9-C0E81FD4C21B}" type="sibTrans" cxnId="{FBE6AF83-AD82-4557-8B55-96CF2128F6A9}">
      <dgm:prSet/>
      <dgm:spPr/>
      <dgm:t>
        <a:bodyPr/>
        <a:lstStyle/>
        <a:p>
          <a:endParaRPr lang="zh-TW" altLang="en-US"/>
        </a:p>
      </dgm:t>
    </dgm:pt>
    <dgm:pt modelId="{C9FE2CFE-33B3-428A-A71B-F919C91E56A9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關於我們</a:t>
          </a:r>
        </a:p>
      </dgm:t>
    </dgm:pt>
    <dgm:pt modelId="{F4571858-FC3A-4093-B8F7-1E141991EFC7}" type="par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A4286B5A-0778-4A0B-A600-F7CDFBC7DE95}" type="sib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7E6144F2-4DD5-477A-91C4-5DC6A2AE156A}">
      <dgm:prSet phldrT="[文字]" custT="1"/>
      <dgm:spPr/>
      <dgm:t>
        <a:bodyPr/>
        <a:lstStyle/>
        <a:p>
          <a:r>
            <a:rPr lang="zh-TW" altLang="en-US" sz="1600" smtClean="0">
              <a:latin typeface="微軟正黑體" pitchFamily="34" charset="-120"/>
              <a:ea typeface="微軟正黑體" pitchFamily="34" charset="-120"/>
            </a:rPr>
            <a:t>流浪動物展示</a:t>
          </a:r>
          <a:endParaRPr lang="zh-TW" altLang="en-US" sz="16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03092E38-7CE8-4281-AACE-C88713121475}" type="par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078EA66B-FA38-4AF1-8E86-BB4A1ABD456A}" type="sib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DE7543DB-7592-4EAD-8AF5-4D870EDC4FEF}">
      <dgm:prSet phldrT="[文字]" custT="1"/>
      <dgm:spPr/>
      <dgm:t>
        <a:bodyPr/>
        <a:lstStyle/>
        <a:p>
          <a:r>
            <a:rPr lang="zh-TW" altLang="en-US" sz="1600" smtClean="0">
              <a:latin typeface="微軟正黑體" pitchFamily="34" charset="-120"/>
              <a:ea typeface="微軟正黑體" pitchFamily="34" charset="-120"/>
            </a:rPr>
            <a:t>會員通報</a:t>
          </a:r>
          <a:endParaRPr lang="zh-TW" altLang="en-US" sz="16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EDF0F6A-29B5-416B-9345-20D833EBE4C6}" type="par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D800E5EB-88F2-4055-838A-86E57DB0521F}" type="sib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F76FE35E-0007-412A-BB13-57DA750A5E9C}">
      <dgm:prSet phldrT="[文字]" custT="1"/>
      <dgm:spPr/>
      <dgm:t>
        <a:bodyPr/>
        <a:lstStyle/>
        <a:p>
          <a:r>
            <a:rPr lang="zh-TW" altLang="en-US" sz="1600" smtClean="0">
              <a:latin typeface="微軟正黑體" pitchFamily="34" charset="-120"/>
              <a:ea typeface="微軟正黑體" pitchFamily="34" charset="-120"/>
            </a:rPr>
            <a:t>會員追蹤管理</a:t>
          </a:r>
          <a:endParaRPr lang="zh-TW" altLang="en-US" sz="16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30AFFBF-7265-45F5-BE7A-CAF76103F757}" type="par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EE8989F4-C5DF-4849-A1D7-4C286C860460}" type="sib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0D73AC28-ACED-48D0-A079-4DA81711ADCB}">
      <dgm:prSet phldrT="[文字]" custT="1"/>
      <dgm:spPr/>
      <dgm:t>
        <a:bodyPr/>
        <a:lstStyle/>
        <a:p>
          <a:r>
            <a:rPr lang="zh-TW" altLang="en-US" sz="1600" smtClean="0">
              <a:latin typeface="微軟正黑體" pitchFamily="34" charset="-120"/>
              <a:ea typeface="微軟正黑體" pitchFamily="34" charset="-120"/>
            </a:rPr>
            <a:t>會員基本資料</a:t>
          </a:r>
          <a:endParaRPr lang="zh-TW" altLang="en-US" sz="16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21C0BC4-7A3B-4036-871C-D296A2CB2DDB}" type="par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DBF30BB3-CAC6-410B-8E97-14FD0CD14DAA}" type="sib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E9CAD86E-CB21-46CE-B94B-22D35AC3A8BF}">
      <dgm:prSet phldrT="[文字]" custT="1"/>
      <dgm:spPr/>
      <dgm:t>
        <a:bodyPr/>
        <a:lstStyle/>
        <a:p>
          <a:r>
            <a:rPr lang="zh-TW" altLang="en-US" sz="1600" smtClean="0">
              <a:latin typeface="微軟正黑體" pitchFamily="34" charset="-120"/>
              <a:ea typeface="微軟正黑體" pitchFamily="34" charset="-120"/>
            </a:rPr>
            <a:t>搜尋系統</a:t>
          </a:r>
          <a:endParaRPr lang="zh-TW" altLang="en-US" sz="16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318C7FD-06A4-4388-B613-2F342972AB53}" type="par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230254FA-09E8-470F-8D00-AA06A8F35EBE}" type="sib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512B5851-4D20-436F-A149-7CC370866394}">
      <dgm:prSet phldrT="[文字]" custT="1"/>
      <dgm:spPr/>
      <dgm:t>
        <a:bodyPr/>
        <a:lstStyle/>
        <a:p>
          <a:r>
            <a:rPr lang="zh-TW" altLang="en-US" sz="1600" smtClean="0">
              <a:latin typeface="微軟正黑體" pitchFamily="34" charset="-120"/>
              <a:ea typeface="微軟正黑體" pitchFamily="34" charset="-120"/>
            </a:rPr>
            <a:t>登入</a:t>
          </a:r>
          <a:r>
            <a:rPr lang="en-US" altLang="zh-TW" sz="1600" smtClean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600" smtClean="0">
              <a:latin typeface="微軟正黑體" pitchFamily="34" charset="-120"/>
              <a:ea typeface="微軟正黑體" pitchFamily="34" charset="-120"/>
            </a:rPr>
            <a:t>註冊</a:t>
          </a:r>
          <a:endParaRPr lang="zh-TW" altLang="en-US" sz="16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7B2436D-3DC2-4117-A31C-771DC7AA57DB}" type="par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43FD5A31-1690-4F5A-AE1E-A0A4CEED32C5}" type="sib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820C8BCB-CB0D-4B2B-A2A1-6529BE6B777B}" type="pres">
      <dgm:prSet presAssocID="{822A8367-F08A-4A9E-B6EE-8B49DD3148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C159B6-ACBE-45C7-B5BD-856E7FF1547A}" type="pres">
      <dgm:prSet presAssocID="{FD751965-2BDC-438B-947B-D07B08C2B1EB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7243BD77-DD01-4D35-9163-00750BE4F3FC}" type="pres">
      <dgm:prSet presAssocID="{FD751965-2BDC-438B-947B-D07B08C2B1EB}" presName="rootComposite1" presStyleCnt="0"/>
      <dgm:spPr/>
      <dgm:t>
        <a:bodyPr/>
        <a:lstStyle/>
        <a:p>
          <a:endParaRPr lang="zh-TW" altLang="en-US"/>
        </a:p>
      </dgm:t>
    </dgm:pt>
    <dgm:pt modelId="{5A39BE46-6F34-4222-95A5-784F3CFF3102}" type="pres">
      <dgm:prSet presAssocID="{FD751965-2BDC-438B-947B-D07B08C2B1EB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2855A30-360C-47D4-9654-10E3DF27B6CF}" type="pres">
      <dgm:prSet presAssocID="{FD751965-2BDC-438B-947B-D07B08C2B1EB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24611BE9-483D-472C-BD40-F21D021997FF}" type="pres">
      <dgm:prSet presAssocID="{FD751965-2BDC-438B-947B-D07B08C2B1EB}" presName="hierChild2" presStyleCnt="0"/>
      <dgm:spPr/>
      <dgm:t>
        <a:bodyPr/>
        <a:lstStyle/>
        <a:p>
          <a:endParaRPr lang="zh-TW" altLang="en-US"/>
        </a:p>
      </dgm:t>
    </dgm:pt>
    <dgm:pt modelId="{264D0045-93E4-47DA-A38A-DCD39CDED102}" type="pres">
      <dgm:prSet presAssocID="{6251823C-0D5B-4272-8B95-4BFB4B26389D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2984EB87-602A-4DC0-A823-FD478059F14B}" type="pres">
      <dgm:prSet presAssocID="{D7134094-D23B-4867-B1C0-8B467B464B5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662999E0-654C-44CD-BBDF-74DB5D114AF1}" type="pres">
      <dgm:prSet presAssocID="{D7134094-D23B-4867-B1C0-8B467B464B57}" presName="rootComposite" presStyleCnt="0"/>
      <dgm:spPr/>
      <dgm:t>
        <a:bodyPr/>
        <a:lstStyle/>
        <a:p>
          <a:endParaRPr lang="zh-TW" altLang="en-US"/>
        </a:p>
      </dgm:t>
    </dgm:pt>
    <dgm:pt modelId="{7A8C1E97-CAEA-4C10-A3BA-F2C556BACFE7}" type="pres">
      <dgm:prSet presAssocID="{D7134094-D23B-4867-B1C0-8B467B464B5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7A92CAB-72B8-4C79-B2CB-E86DAEEDC8C4}" type="pres">
      <dgm:prSet presAssocID="{D7134094-D23B-4867-B1C0-8B467B464B57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9DC34CED-2A20-4D0A-AF2E-3CE2E8959EE6}" type="pres">
      <dgm:prSet presAssocID="{D7134094-D23B-4867-B1C0-8B467B464B57}" presName="hierChild4" presStyleCnt="0"/>
      <dgm:spPr/>
      <dgm:t>
        <a:bodyPr/>
        <a:lstStyle/>
        <a:p>
          <a:endParaRPr lang="zh-TW" altLang="en-US"/>
        </a:p>
      </dgm:t>
    </dgm:pt>
    <dgm:pt modelId="{FC29A3EE-7F43-4509-8DFC-D59B745502B1}" type="pres">
      <dgm:prSet presAssocID="{8A06145A-C8D0-49A6-B1D3-0BBAF37DD652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26A1108C-6627-4609-87E8-A97D535A9031}" type="pres">
      <dgm:prSet presAssocID="{627DF427-CD0D-4E70-878D-4AA51C8A005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3233993E-D6B3-4284-A97D-ABA92CDFE34C}" type="pres">
      <dgm:prSet presAssocID="{627DF427-CD0D-4E70-878D-4AA51C8A005C}" presName="rootComposite" presStyleCnt="0"/>
      <dgm:spPr/>
      <dgm:t>
        <a:bodyPr/>
        <a:lstStyle/>
        <a:p>
          <a:endParaRPr lang="zh-TW" altLang="en-US"/>
        </a:p>
      </dgm:t>
    </dgm:pt>
    <dgm:pt modelId="{58F8D231-E10A-4891-BA3A-DF6162AC1084}" type="pres">
      <dgm:prSet presAssocID="{627DF427-CD0D-4E70-878D-4AA51C8A005C}" presName="rootText" presStyleLbl="node3" presStyleIdx="0" presStyleCnt="9" custScaleX="90909" custScaleY="90909" custLinFactNeighborX="-2829" custLinFactNeighborY="-1136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3050518C-0F47-41E1-9EEA-562169427DA0}" type="pres">
      <dgm:prSet presAssocID="{627DF427-CD0D-4E70-878D-4AA51C8A005C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E07C6937-2954-4B05-B110-CF5627639A9E}" type="pres">
      <dgm:prSet presAssocID="{627DF427-CD0D-4E70-878D-4AA51C8A005C}" presName="hierChild4" presStyleCnt="0"/>
      <dgm:spPr/>
      <dgm:t>
        <a:bodyPr/>
        <a:lstStyle/>
        <a:p>
          <a:endParaRPr lang="zh-TW" altLang="en-US"/>
        </a:p>
      </dgm:t>
    </dgm:pt>
    <dgm:pt modelId="{BA5FEC8A-9A01-4C9E-8D72-73CE910D760E}" type="pres">
      <dgm:prSet presAssocID="{627DF427-CD0D-4E70-878D-4AA51C8A005C}" presName="hierChild5" presStyleCnt="0"/>
      <dgm:spPr/>
      <dgm:t>
        <a:bodyPr/>
        <a:lstStyle/>
        <a:p>
          <a:endParaRPr lang="zh-TW" altLang="en-US"/>
        </a:p>
      </dgm:t>
    </dgm:pt>
    <dgm:pt modelId="{7CC7C91D-C99F-4E49-A056-D34A87082114}" type="pres">
      <dgm:prSet presAssocID="{D7134094-D23B-4867-B1C0-8B467B464B57}" presName="hierChild5" presStyleCnt="0"/>
      <dgm:spPr/>
      <dgm:t>
        <a:bodyPr/>
        <a:lstStyle/>
        <a:p>
          <a:endParaRPr lang="zh-TW" altLang="en-US"/>
        </a:p>
      </dgm:t>
    </dgm:pt>
    <dgm:pt modelId="{F87E183A-7BB0-4B2A-A2A7-CBA8E8BFBD21}" type="pres">
      <dgm:prSet presAssocID="{27320119-E80F-4162-8F3A-3CB8909E795C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2D403463-579A-4DD2-A2C0-39A7870FB4C5}" type="pres">
      <dgm:prSet presAssocID="{065C42A1-F9DA-4035-B731-3CDB539A67E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ADCD8B51-F890-4A94-9462-9589C842B78D}" type="pres">
      <dgm:prSet presAssocID="{065C42A1-F9DA-4035-B731-3CDB539A67E7}" presName="rootComposite" presStyleCnt="0"/>
      <dgm:spPr/>
      <dgm:t>
        <a:bodyPr/>
        <a:lstStyle/>
        <a:p>
          <a:endParaRPr lang="zh-TW" altLang="en-US"/>
        </a:p>
      </dgm:t>
    </dgm:pt>
    <dgm:pt modelId="{3C742D52-E814-4314-AE86-D431494B2FD6}" type="pres">
      <dgm:prSet presAssocID="{065C42A1-F9DA-4035-B731-3CDB539A67E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564F73-3FDB-4C3A-9837-45278937B477}" type="pres">
      <dgm:prSet presAssocID="{065C42A1-F9DA-4035-B731-3CDB539A67E7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B33964C7-964E-46CA-8B94-1DDD6C21ED94}" type="pres">
      <dgm:prSet presAssocID="{065C42A1-F9DA-4035-B731-3CDB539A67E7}" presName="hierChild4" presStyleCnt="0"/>
      <dgm:spPr/>
      <dgm:t>
        <a:bodyPr/>
        <a:lstStyle/>
        <a:p>
          <a:endParaRPr lang="zh-TW" altLang="en-US"/>
        </a:p>
      </dgm:t>
    </dgm:pt>
    <dgm:pt modelId="{D686A4DD-0432-408F-BE4B-506D71F04291}" type="pres">
      <dgm:prSet presAssocID="{03092E38-7CE8-4281-AACE-C88713121475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9D10307E-4BCF-460D-9EE9-C2EFD9AE6BFA}" type="pres">
      <dgm:prSet presAssocID="{7E6144F2-4DD5-477A-91C4-5DC6A2AE156A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AAAB48D1-35FC-4D90-AFD9-48023E589FA0}" type="pres">
      <dgm:prSet presAssocID="{7E6144F2-4DD5-477A-91C4-5DC6A2AE156A}" presName="rootComposite" presStyleCnt="0"/>
      <dgm:spPr/>
      <dgm:t>
        <a:bodyPr/>
        <a:lstStyle/>
        <a:p>
          <a:endParaRPr lang="zh-TW" altLang="en-US"/>
        </a:p>
      </dgm:t>
    </dgm:pt>
    <dgm:pt modelId="{FAF4249F-74CB-4177-B266-42B3F35A48EF}" type="pres">
      <dgm:prSet presAssocID="{7E6144F2-4DD5-477A-91C4-5DC6A2AE156A}" presName="rootText" presStyleLbl="node3" presStyleIdx="1" presStyleCnt="9" custScaleX="90909" custScaleY="90909" custLinFactNeighborX="-2240" custLinFactNeighborY="-1119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3519E94-C413-4BF1-B8EA-1755D9E51015}" type="pres">
      <dgm:prSet presAssocID="{7E6144F2-4DD5-477A-91C4-5DC6A2AE156A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55EF27D3-3FC2-4CDD-A613-B64A5E32049F}" type="pres">
      <dgm:prSet presAssocID="{7E6144F2-4DD5-477A-91C4-5DC6A2AE156A}" presName="hierChild4" presStyleCnt="0"/>
      <dgm:spPr/>
      <dgm:t>
        <a:bodyPr/>
        <a:lstStyle/>
        <a:p>
          <a:endParaRPr lang="zh-TW" altLang="en-US"/>
        </a:p>
      </dgm:t>
    </dgm:pt>
    <dgm:pt modelId="{B56A1FDD-4E81-4C7C-BAF2-57E75754FBD8}" type="pres">
      <dgm:prSet presAssocID="{7E6144F2-4DD5-477A-91C4-5DC6A2AE156A}" presName="hierChild5" presStyleCnt="0"/>
      <dgm:spPr/>
      <dgm:t>
        <a:bodyPr/>
        <a:lstStyle/>
        <a:p>
          <a:endParaRPr lang="zh-TW" altLang="en-US"/>
        </a:p>
      </dgm:t>
    </dgm:pt>
    <dgm:pt modelId="{5A91E01C-0B7A-4F13-BC3B-4EE50BCB126E}" type="pres">
      <dgm:prSet presAssocID="{8EDF0F6A-29B5-416B-9345-20D833EBE4C6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8BD94E4D-C05B-4B7D-8485-D2E2BB74F37A}" type="pres">
      <dgm:prSet presAssocID="{DE7543DB-7592-4EAD-8AF5-4D870EDC4FE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1A3619AF-948D-4ACA-85CE-8A4BADA45624}" type="pres">
      <dgm:prSet presAssocID="{DE7543DB-7592-4EAD-8AF5-4D870EDC4FEF}" presName="rootComposite" presStyleCnt="0"/>
      <dgm:spPr/>
      <dgm:t>
        <a:bodyPr/>
        <a:lstStyle/>
        <a:p>
          <a:endParaRPr lang="zh-TW" altLang="en-US"/>
        </a:p>
      </dgm:t>
    </dgm:pt>
    <dgm:pt modelId="{8780EF36-5FF2-42AC-B5DF-0A83BD959276}" type="pres">
      <dgm:prSet presAssocID="{DE7543DB-7592-4EAD-8AF5-4D870EDC4FEF}" presName="rootText" presStyleLbl="node3" presStyleIdx="2" presStyleCnt="9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7DB3943-37A0-4E9E-AD70-035EC189E8B8}" type="pres">
      <dgm:prSet presAssocID="{DE7543DB-7592-4EAD-8AF5-4D870EDC4FEF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33C41E20-74CA-47B9-B2F3-790C847B7C0F}" type="pres">
      <dgm:prSet presAssocID="{DE7543DB-7592-4EAD-8AF5-4D870EDC4FEF}" presName="hierChild4" presStyleCnt="0"/>
      <dgm:spPr/>
      <dgm:t>
        <a:bodyPr/>
        <a:lstStyle/>
        <a:p>
          <a:endParaRPr lang="zh-TW" altLang="en-US"/>
        </a:p>
      </dgm:t>
    </dgm:pt>
    <dgm:pt modelId="{431C821B-18FA-48D0-BC34-E83B4F66F624}" type="pres">
      <dgm:prSet presAssocID="{DE7543DB-7592-4EAD-8AF5-4D870EDC4FEF}" presName="hierChild5" presStyleCnt="0"/>
      <dgm:spPr/>
      <dgm:t>
        <a:bodyPr/>
        <a:lstStyle/>
        <a:p>
          <a:endParaRPr lang="zh-TW" altLang="en-US"/>
        </a:p>
      </dgm:t>
    </dgm:pt>
    <dgm:pt modelId="{43DDFD52-ABBA-4B36-9E55-C7B224745957}" type="pres">
      <dgm:prSet presAssocID="{5318C7FD-06A4-4388-B613-2F342972AB53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D14065F6-BC0E-4C55-A0EA-E71CDB20B8A7}" type="pres">
      <dgm:prSet presAssocID="{E9CAD86E-CB21-46CE-B94B-22D35AC3A8B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204EEF18-0D06-4737-8DC8-6559E3A51C59}" type="pres">
      <dgm:prSet presAssocID="{E9CAD86E-CB21-46CE-B94B-22D35AC3A8BF}" presName="rootComposite" presStyleCnt="0"/>
      <dgm:spPr/>
      <dgm:t>
        <a:bodyPr/>
        <a:lstStyle/>
        <a:p>
          <a:endParaRPr lang="zh-TW" altLang="en-US"/>
        </a:p>
      </dgm:t>
    </dgm:pt>
    <dgm:pt modelId="{21014A0C-7FC5-40B0-B906-E20543D43CA2}" type="pres">
      <dgm:prSet presAssocID="{E9CAD86E-CB21-46CE-B94B-22D35AC3A8BF}" presName="rootText" presStyleLbl="node3" presStyleIdx="3" presStyleCnt="9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3A3E138-5EB8-42D0-BB9B-5CF8E78410A5}" type="pres">
      <dgm:prSet presAssocID="{E9CAD86E-CB21-46CE-B94B-22D35AC3A8BF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B85AD854-E1E8-4ECE-A957-90FC0BCF3AF4}" type="pres">
      <dgm:prSet presAssocID="{E9CAD86E-CB21-46CE-B94B-22D35AC3A8BF}" presName="hierChild4" presStyleCnt="0"/>
      <dgm:spPr/>
      <dgm:t>
        <a:bodyPr/>
        <a:lstStyle/>
        <a:p>
          <a:endParaRPr lang="zh-TW" altLang="en-US"/>
        </a:p>
      </dgm:t>
    </dgm:pt>
    <dgm:pt modelId="{E3382F51-BB61-478E-A15B-47D01B16C67C}" type="pres">
      <dgm:prSet presAssocID="{E9CAD86E-CB21-46CE-B94B-22D35AC3A8BF}" presName="hierChild5" presStyleCnt="0"/>
      <dgm:spPr/>
      <dgm:t>
        <a:bodyPr/>
        <a:lstStyle/>
        <a:p>
          <a:endParaRPr lang="zh-TW" altLang="en-US"/>
        </a:p>
      </dgm:t>
    </dgm:pt>
    <dgm:pt modelId="{FF726E40-0A94-4BA6-8EC7-DB378912463F}" type="pres">
      <dgm:prSet presAssocID="{065C42A1-F9DA-4035-B731-3CDB539A67E7}" presName="hierChild5" presStyleCnt="0"/>
      <dgm:spPr/>
      <dgm:t>
        <a:bodyPr/>
        <a:lstStyle/>
        <a:p>
          <a:endParaRPr lang="zh-TW" altLang="en-US"/>
        </a:p>
      </dgm:t>
    </dgm:pt>
    <dgm:pt modelId="{A1DE884E-05B8-4BDA-8B97-EB107522A13B}" type="pres">
      <dgm:prSet presAssocID="{74A45DA7-6203-427C-95E6-97496B209C6A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F191BDBE-142C-47E2-9354-8844F32E188C}" type="pres">
      <dgm:prSet presAssocID="{6CA09A5E-B8A0-4A71-ADD4-346908CF8A6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84E7BC7C-8A20-4327-9335-CAB66C72CA4B}" type="pres">
      <dgm:prSet presAssocID="{6CA09A5E-B8A0-4A71-ADD4-346908CF8A6E}" presName="rootComposite" presStyleCnt="0"/>
      <dgm:spPr/>
      <dgm:t>
        <a:bodyPr/>
        <a:lstStyle/>
        <a:p>
          <a:endParaRPr lang="zh-TW" altLang="en-US"/>
        </a:p>
      </dgm:t>
    </dgm:pt>
    <dgm:pt modelId="{F7DE2FBB-2B3A-4552-868C-42F64B9B986F}" type="pres">
      <dgm:prSet presAssocID="{6CA09A5E-B8A0-4A71-ADD4-346908CF8A6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33ADFAF-9E72-4045-B33C-ECE4CF3FA42D}" type="pres">
      <dgm:prSet presAssocID="{6CA09A5E-B8A0-4A71-ADD4-346908CF8A6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DFAFD2E4-F66A-4151-9AFC-CA9182B3F0BC}" type="pres">
      <dgm:prSet presAssocID="{6CA09A5E-B8A0-4A71-ADD4-346908CF8A6E}" presName="hierChild4" presStyleCnt="0"/>
      <dgm:spPr/>
      <dgm:t>
        <a:bodyPr/>
        <a:lstStyle/>
        <a:p>
          <a:endParaRPr lang="zh-TW" altLang="en-US"/>
        </a:p>
      </dgm:t>
    </dgm:pt>
    <dgm:pt modelId="{93BC48DE-105A-41DD-8BF6-6040C58E9A13}" type="pres">
      <dgm:prSet presAssocID="{F4571858-FC3A-4093-B8F7-1E141991EFC7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6DDEA65B-5ED7-4676-8323-CE36C098682B}" type="pres">
      <dgm:prSet presAssocID="{C9FE2CFE-33B3-428A-A71B-F919C91E56A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5B631370-FEF1-4C4A-AD37-5908FE7D56A4}" type="pres">
      <dgm:prSet presAssocID="{C9FE2CFE-33B3-428A-A71B-F919C91E56A9}" presName="rootComposite" presStyleCnt="0"/>
      <dgm:spPr/>
      <dgm:t>
        <a:bodyPr/>
        <a:lstStyle/>
        <a:p>
          <a:endParaRPr lang="zh-TW" altLang="en-US"/>
        </a:p>
      </dgm:t>
    </dgm:pt>
    <dgm:pt modelId="{3325CEB1-74F3-47EA-9103-89A74C3BFD21}" type="pres">
      <dgm:prSet presAssocID="{C9FE2CFE-33B3-428A-A71B-F919C91E56A9}" presName="rootText" presStyleLbl="node3" presStyleIdx="4" presStyleCnt="9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44BC3D0-5E73-423E-9FF3-3D41C3E3D1DE}" type="pres">
      <dgm:prSet presAssocID="{C9FE2CFE-33B3-428A-A71B-F919C91E56A9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7511CDE9-404A-4066-B1F7-E9641939160E}" type="pres">
      <dgm:prSet presAssocID="{C9FE2CFE-33B3-428A-A71B-F919C91E56A9}" presName="hierChild4" presStyleCnt="0"/>
      <dgm:spPr/>
      <dgm:t>
        <a:bodyPr/>
        <a:lstStyle/>
        <a:p>
          <a:endParaRPr lang="zh-TW" altLang="en-US"/>
        </a:p>
      </dgm:t>
    </dgm:pt>
    <dgm:pt modelId="{1FDD4D03-C8B2-4D77-9410-BF1DCFF1803F}" type="pres">
      <dgm:prSet presAssocID="{C9FE2CFE-33B3-428A-A71B-F919C91E56A9}" presName="hierChild5" presStyleCnt="0"/>
      <dgm:spPr/>
      <dgm:t>
        <a:bodyPr/>
        <a:lstStyle/>
        <a:p>
          <a:endParaRPr lang="zh-TW" altLang="en-US"/>
        </a:p>
      </dgm:t>
    </dgm:pt>
    <dgm:pt modelId="{099E988A-2C97-4B78-827F-052DFB20565D}" type="pres">
      <dgm:prSet presAssocID="{6CA09A5E-B8A0-4A71-ADD4-346908CF8A6E}" presName="hierChild5" presStyleCnt="0"/>
      <dgm:spPr/>
      <dgm:t>
        <a:bodyPr/>
        <a:lstStyle/>
        <a:p>
          <a:endParaRPr lang="zh-TW" altLang="en-US"/>
        </a:p>
      </dgm:t>
    </dgm:pt>
    <dgm:pt modelId="{AE85C9AC-A96D-453C-B30C-912E36B3230A}" type="pres">
      <dgm:prSet presAssocID="{6701841D-B29D-4F43-A04A-C0F448C8EE4B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E245E270-5D78-4AD0-B292-4FB6E38D7AA4}" type="pres">
      <dgm:prSet presAssocID="{88701BC0-3BC4-4D6E-A745-608E267D854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3789BC93-96EE-4F4C-BF12-FD5715AEA5F3}" type="pres">
      <dgm:prSet presAssocID="{88701BC0-3BC4-4D6E-A745-608E267D8549}" presName="rootComposite" presStyleCnt="0"/>
      <dgm:spPr/>
      <dgm:t>
        <a:bodyPr/>
        <a:lstStyle/>
        <a:p>
          <a:endParaRPr lang="zh-TW" altLang="en-US"/>
        </a:p>
      </dgm:t>
    </dgm:pt>
    <dgm:pt modelId="{E4285E3A-DB7A-4B47-9876-F8739183FC7A}" type="pres">
      <dgm:prSet presAssocID="{88701BC0-3BC4-4D6E-A745-608E267D8549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B8DD2D-5460-4E33-89E1-5D3026ACFDC9}" type="pres">
      <dgm:prSet presAssocID="{88701BC0-3BC4-4D6E-A745-608E267D8549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0EDC8715-9A38-49BD-9760-5FB3BFF47A1B}" type="pres">
      <dgm:prSet presAssocID="{88701BC0-3BC4-4D6E-A745-608E267D8549}" presName="hierChild4" presStyleCnt="0"/>
      <dgm:spPr/>
      <dgm:t>
        <a:bodyPr/>
        <a:lstStyle/>
        <a:p>
          <a:endParaRPr lang="zh-TW" altLang="en-US"/>
        </a:p>
      </dgm:t>
    </dgm:pt>
    <dgm:pt modelId="{5776753B-DC49-435F-995D-2AA14F866BEA}" type="pres">
      <dgm:prSet presAssocID="{830AFFBF-7265-45F5-BE7A-CAF76103F757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67ED27F1-E98F-4FE6-A87C-304BFF5F3C9A}" type="pres">
      <dgm:prSet presAssocID="{F76FE35E-0007-412A-BB13-57DA750A5E9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17A4F2E3-5058-4CEE-9F17-55A648D603CA}" type="pres">
      <dgm:prSet presAssocID="{F76FE35E-0007-412A-BB13-57DA750A5E9C}" presName="rootComposite" presStyleCnt="0"/>
      <dgm:spPr/>
      <dgm:t>
        <a:bodyPr/>
        <a:lstStyle/>
        <a:p>
          <a:endParaRPr lang="zh-TW" altLang="en-US"/>
        </a:p>
      </dgm:t>
    </dgm:pt>
    <dgm:pt modelId="{88997EF4-2904-47BD-A092-4DD3D6084653}" type="pres">
      <dgm:prSet presAssocID="{F76FE35E-0007-412A-BB13-57DA750A5E9C}" presName="rootText" presStyleLbl="node3" presStyleIdx="5" presStyleCnt="9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B26E828-0942-4AD7-8883-5E2E6C40E665}" type="pres">
      <dgm:prSet presAssocID="{F76FE35E-0007-412A-BB13-57DA750A5E9C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0BA4BBE3-AA88-4D0F-91B6-5F3C64F20B43}" type="pres">
      <dgm:prSet presAssocID="{F76FE35E-0007-412A-BB13-57DA750A5E9C}" presName="hierChild4" presStyleCnt="0"/>
      <dgm:spPr/>
      <dgm:t>
        <a:bodyPr/>
        <a:lstStyle/>
        <a:p>
          <a:endParaRPr lang="zh-TW" altLang="en-US"/>
        </a:p>
      </dgm:t>
    </dgm:pt>
    <dgm:pt modelId="{0B70F82F-E8B5-4459-BD31-A561299F12D5}" type="pres">
      <dgm:prSet presAssocID="{F76FE35E-0007-412A-BB13-57DA750A5E9C}" presName="hierChild5" presStyleCnt="0"/>
      <dgm:spPr/>
      <dgm:t>
        <a:bodyPr/>
        <a:lstStyle/>
        <a:p>
          <a:endParaRPr lang="zh-TW" altLang="en-US"/>
        </a:p>
      </dgm:t>
    </dgm:pt>
    <dgm:pt modelId="{44FBA387-EEBB-4BF5-8D3B-608998B9E7FD}" type="pres">
      <dgm:prSet presAssocID="{321C0BC4-7A3B-4036-871C-D296A2CB2DDB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82E280E3-1EB5-4ADE-995A-E22FFEAF5BA1}" type="pres">
      <dgm:prSet presAssocID="{0D73AC28-ACED-48D0-A079-4DA81711ADC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EC74CCD5-F866-4AA7-87DB-470CA5AAEF86}" type="pres">
      <dgm:prSet presAssocID="{0D73AC28-ACED-48D0-A079-4DA81711ADCB}" presName="rootComposite" presStyleCnt="0"/>
      <dgm:spPr/>
      <dgm:t>
        <a:bodyPr/>
        <a:lstStyle/>
        <a:p>
          <a:endParaRPr lang="zh-TW" altLang="en-US"/>
        </a:p>
      </dgm:t>
    </dgm:pt>
    <dgm:pt modelId="{EEA0B25C-A04A-4FF8-894A-419F43B58887}" type="pres">
      <dgm:prSet presAssocID="{0D73AC28-ACED-48D0-A079-4DA81711ADCB}" presName="rootText" presStyleLbl="node3" presStyleIdx="6" presStyleCnt="9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137936B-7370-45A3-A6F4-D3CC008BC629}" type="pres">
      <dgm:prSet presAssocID="{0D73AC28-ACED-48D0-A079-4DA81711ADCB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D4420624-D02B-4DE9-8B97-5E33323BA787}" type="pres">
      <dgm:prSet presAssocID="{0D73AC28-ACED-48D0-A079-4DA81711ADCB}" presName="hierChild4" presStyleCnt="0"/>
      <dgm:spPr/>
      <dgm:t>
        <a:bodyPr/>
        <a:lstStyle/>
        <a:p>
          <a:endParaRPr lang="zh-TW" altLang="en-US"/>
        </a:p>
      </dgm:t>
    </dgm:pt>
    <dgm:pt modelId="{221093CC-9643-45AE-B96B-4608F28BC368}" type="pres">
      <dgm:prSet presAssocID="{0D73AC28-ACED-48D0-A079-4DA81711ADCB}" presName="hierChild5" presStyleCnt="0"/>
      <dgm:spPr/>
      <dgm:t>
        <a:bodyPr/>
        <a:lstStyle/>
        <a:p>
          <a:endParaRPr lang="zh-TW" altLang="en-US"/>
        </a:p>
      </dgm:t>
    </dgm:pt>
    <dgm:pt modelId="{DEE13216-85AE-4378-85FD-4F9CF1B8E0AF}" type="pres">
      <dgm:prSet presAssocID="{87B2436D-3DC2-4117-A31C-771DC7AA57DB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0AFD943C-DD45-459C-AE62-15BD24253139}" type="pres">
      <dgm:prSet presAssocID="{512B5851-4D20-436F-A149-7CC37086639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0AFB9BC3-0823-4E2D-9E35-B3DAB78E6BFE}" type="pres">
      <dgm:prSet presAssocID="{512B5851-4D20-436F-A149-7CC370866394}" presName="rootComposite" presStyleCnt="0"/>
      <dgm:spPr/>
      <dgm:t>
        <a:bodyPr/>
        <a:lstStyle/>
        <a:p>
          <a:endParaRPr lang="zh-TW" altLang="en-US"/>
        </a:p>
      </dgm:t>
    </dgm:pt>
    <dgm:pt modelId="{AEAD0110-FF99-4697-B796-25890CE39880}" type="pres">
      <dgm:prSet presAssocID="{512B5851-4D20-436F-A149-7CC370866394}" presName="rootText" presStyleLbl="node3" presStyleIdx="7" presStyleCnt="9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1EEBB9B4-0545-45CE-99FE-2B3C1DCB29A3}" type="pres">
      <dgm:prSet presAssocID="{512B5851-4D20-436F-A149-7CC370866394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EB3548A1-CC8B-4DC3-B951-06C1486A2BCA}" type="pres">
      <dgm:prSet presAssocID="{512B5851-4D20-436F-A149-7CC370866394}" presName="hierChild4" presStyleCnt="0"/>
      <dgm:spPr/>
      <dgm:t>
        <a:bodyPr/>
        <a:lstStyle/>
        <a:p>
          <a:endParaRPr lang="zh-TW" altLang="en-US"/>
        </a:p>
      </dgm:t>
    </dgm:pt>
    <dgm:pt modelId="{5478BFDF-E4A3-4855-AD4D-688D9F36E100}" type="pres">
      <dgm:prSet presAssocID="{512B5851-4D20-436F-A149-7CC370866394}" presName="hierChild5" presStyleCnt="0"/>
      <dgm:spPr/>
      <dgm:t>
        <a:bodyPr/>
        <a:lstStyle/>
        <a:p>
          <a:endParaRPr lang="zh-TW" altLang="en-US"/>
        </a:p>
      </dgm:t>
    </dgm:pt>
    <dgm:pt modelId="{9E1B5E60-2B2C-4EA5-95B9-CA873997E2DB}" type="pres">
      <dgm:prSet presAssocID="{88701BC0-3BC4-4D6E-A745-608E267D8549}" presName="hierChild5" presStyleCnt="0"/>
      <dgm:spPr/>
      <dgm:t>
        <a:bodyPr/>
        <a:lstStyle/>
        <a:p>
          <a:endParaRPr lang="zh-TW" altLang="en-US"/>
        </a:p>
      </dgm:t>
    </dgm:pt>
    <dgm:pt modelId="{F1132BB0-AF75-47A3-8609-4D2E7A897F1D}" type="pres">
      <dgm:prSet presAssocID="{BFD6A540-3C43-4134-BB4B-68127730A919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7742BC2B-6084-4155-95F1-B748CCFEF1AA}" type="pres">
      <dgm:prSet presAssocID="{DAE9D4C1-9529-4971-9C00-376C900FC85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90816E69-E891-43D7-85FF-202E3A2DBF6F}" type="pres">
      <dgm:prSet presAssocID="{DAE9D4C1-9529-4971-9C00-376C900FC858}" presName="rootComposite" presStyleCnt="0"/>
      <dgm:spPr/>
      <dgm:t>
        <a:bodyPr/>
        <a:lstStyle/>
        <a:p>
          <a:endParaRPr lang="zh-TW" altLang="en-US"/>
        </a:p>
      </dgm:t>
    </dgm:pt>
    <dgm:pt modelId="{231A9892-CBAB-4E69-8CDD-37E341789991}" type="pres">
      <dgm:prSet presAssocID="{DAE9D4C1-9529-4971-9C00-376C900FC85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1D7C7D-8591-45B3-AFAA-F2E0AD6CABC5}" type="pres">
      <dgm:prSet presAssocID="{DAE9D4C1-9529-4971-9C00-376C900FC858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A6F03E78-9792-4DB3-8887-3DCE0CD130E9}" type="pres">
      <dgm:prSet presAssocID="{DAE9D4C1-9529-4971-9C00-376C900FC858}" presName="hierChild4" presStyleCnt="0"/>
      <dgm:spPr/>
      <dgm:t>
        <a:bodyPr/>
        <a:lstStyle/>
        <a:p>
          <a:endParaRPr lang="zh-TW" altLang="en-US"/>
        </a:p>
      </dgm:t>
    </dgm:pt>
    <dgm:pt modelId="{6B70AEF7-7B86-4FA5-A0AB-BA667FF95188}" type="pres">
      <dgm:prSet presAssocID="{32DC2203-3464-49DC-BFB6-7B62C1F6291A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074128B6-06AD-46D9-8EED-5F7F3E50450E}" type="pres">
      <dgm:prSet presAssocID="{1012EB51-3AA4-4528-B8C0-4CEFBC667C4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FF86D76A-EF59-4808-8430-91F88C629390}" type="pres">
      <dgm:prSet presAssocID="{1012EB51-3AA4-4528-B8C0-4CEFBC667C49}" presName="rootComposite" presStyleCnt="0"/>
      <dgm:spPr/>
      <dgm:t>
        <a:bodyPr/>
        <a:lstStyle/>
        <a:p>
          <a:endParaRPr lang="zh-TW" altLang="en-US"/>
        </a:p>
      </dgm:t>
    </dgm:pt>
    <dgm:pt modelId="{99AEAEB4-D6DB-4791-89AD-233421E02782}" type="pres">
      <dgm:prSet presAssocID="{1012EB51-3AA4-4528-B8C0-4CEFBC667C49}" presName="rootText" presStyleLbl="node3" presStyleIdx="8" presStyleCnt="9" custScaleX="90909" custScaleY="90909" custLinFactNeighborX="-6539" custLinFactNeighborY="-842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05BF53D-69E6-499E-84E3-704A9CCFE55E}" type="pres">
      <dgm:prSet presAssocID="{1012EB51-3AA4-4528-B8C0-4CEFBC667C49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2831F261-8105-4D5D-B6D3-72FFBF7E4DFA}" type="pres">
      <dgm:prSet presAssocID="{1012EB51-3AA4-4528-B8C0-4CEFBC667C49}" presName="hierChild4" presStyleCnt="0"/>
      <dgm:spPr/>
      <dgm:t>
        <a:bodyPr/>
        <a:lstStyle/>
        <a:p>
          <a:endParaRPr lang="zh-TW" altLang="en-US"/>
        </a:p>
      </dgm:t>
    </dgm:pt>
    <dgm:pt modelId="{4968063C-4A37-4CCA-891D-03D34AB9AFB7}" type="pres">
      <dgm:prSet presAssocID="{1012EB51-3AA4-4528-B8C0-4CEFBC667C49}" presName="hierChild5" presStyleCnt="0"/>
      <dgm:spPr/>
      <dgm:t>
        <a:bodyPr/>
        <a:lstStyle/>
        <a:p>
          <a:endParaRPr lang="zh-TW" altLang="en-US"/>
        </a:p>
      </dgm:t>
    </dgm:pt>
    <dgm:pt modelId="{31274CDD-51B7-4E77-972D-621B9CD544CE}" type="pres">
      <dgm:prSet presAssocID="{DAE9D4C1-9529-4971-9C00-376C900FC858}" presName="hierChild5" presStyleCnt="0"/>
      <dgm:spPr/>
      <dgm:t>
        <a:bodyPr/>
        <a:lstStyle/>
        <a:p>
          <a:endParaRPr lang="zh-TW" altLang="en-US"/>
        </a:p>
      </dgm:t>
    </dgm:pt>
    <dgm:pt modelId="{5B9DE34F-A3FC-4D89-BE89-746EDAA6698F}" type="pres">
      <dgm:prSet presAssocID="{FD751965-2BDC-438B-947B-D07B08C2B1EB}" presName="hierChild3" presStyleCnt="0"/>
      <dgm:spPr/>
      <dgm:t>
        <a:bodyPr/>
        <a:lstStyle/>
        <a:p>
          <a:endParaRPr lang="zh-TW" altLang="en-US"/>
        </a:p>
      </dgm:t>
    </dgm:pt>
  </dgm:ptLst>
  <dgm:cxnLst>
    <dgm:cxn modelId="{A6CE5A71-930D-409C-965D-E3EC5910741F}" srcId="{D7134094-D23B-4867-B1C0-8B467B464B57}" destId="{627DF427-CD0D-4E70-878D-4AA51C8A005C}" srcOrd="0" destOrd="0" parTransId="{8A06145A-C8D0-49A6-B1D3-0BBAF37DD652}" sibTransId="{D01C5705-F547-4BB9-846D-3977ED505D59}"/>
    <dgm:cxn modelId="{80753897-E5B5-4ED8-9549-5100AF089CFB}" srcId="{6CA09A5E-B8A0-4A71-ADD4-346908CF8A6E}" destId="{C9FE2CFE-33B3-428A-A71B-F919C91E56A9}" srcOrd="0" destOrd="0" parTransId="{F4571858-FC3A-4093-B8F7-1E141991EFC7}" sibTransId="{A4286B5A-0778-4A0B-A600-F7CDFBC7DE95}"/>
    <dgm:cxn modelId="{3EAEFDA9-C508-48A2-A7A6-B8AAD6C751EA}" type="presOf" srcId="{DAE9D4C1-9529-4971-9C00-376C900FC858}" destId="{231A9892-CBAB-4E69-8CDD-37E341789991}" srcOrd="0" destOrd="0" presId="urn:microsoft.com/office/officeart/2005/8/layout/orgChart1"/>
    <dgm:cxn modelId="{C40C296E-62A8-4DAF-B59E-C4BE71D4D5C5}" srcId="{FD751965-2BDC-438B-947B-D07B08C2B1EB}" destId="{D7134094-D23B-4867-B1C0-8B467B464B57}" srcOrd="0" destOrd="0" parTransId="{6251823C-0D5B-4272-8B95-4BFB4B26389D}" sibTransId="{2D5FD406-0298-43FD-AB8D-A90374CC4AC6}"/>
    <dgm:cxn modelId="{0F030692-9BE4-4189-95F1-A7595B860FDE}" type="presOf" srcId="{F4571858-FC3A-4093-B8F7-1E141991EFC7}" destId="{93BC48DE-105A-41DD-8BF6-6040C58E9A13}" srcOrd="0" destOrd="0" presId="urn:microsoft.com/office/officeart/2005/8/layout/orgChart1"/>
    <dgm:cxn modelId="{B8DDD66C-0EA2-47BA-BEDD-FDD1EC2EDBDC}" type="presOf" srcId="{E9CAD86E-CB21-46CE-B94B-22D35AC3A8BF}" destId="{21014A0C-7FC5-40B0-B906-E20543D43CA2}" srcOrd="0" destOrd="0" presId="urn:microsoft.com/office/officeart/2005/8/layout/orgChart1"/>
    <dgm:cxn modelId="{8F28A64D-9339-4D5F-9B10-38937A7B30F7}" type="presOf" srcId="{FD751965-2BDC-438B-947B-D07B08C2B1EB}" destId="{5A39BE46-6F34-4222-95A5-784F3CFF3102}" srcOrd="0" destOrd="0" presId="urn:microsoft.com/office/officeart/2005/8/layout/orgChart1"/>
    <dgm:cxn modelId="{CF503B8C-8103-4A18-80D8-ED09CA1B42A7}" srcId="{FD751965-2BDC-438B-947B-D07B08C2B1EB}" destId="{6CA09A5E-B8A0-4A71-ADD4-346908CF8A6E}" srcOrd="2" destOrd="0" parTransId="{74A45DA7-6203-427C-95E6-97496B209C6A}" sibTransId="{3727E362-0704-4530-B65C-D2B207B108AD}"/>
    <dgm:cxn modelId="{18D742A1-B1A6-4025-81A2-142C4288915F}" type="presOf" srcId="{627DF427-CD0D-4E70-878D-4AA51C8A005C}" destId="{58F8D231-E10A-4891-BA3A-DF6162AC1084}" srcOrd="0" destOrd="0" presId="urn:microsoft.com/office/officeart/2005/8/layout/orgChart1"/>
    <dgm:cxn modelId="{F604C255-42F2-47E5-A7DC-80780BE07DA3}" type="presOf" srcId="{C9FE2CFE-33B3-428A-A71B-F919C91E56A9}" destId="{B44BC3D0-5E73-423E-9FF3-3D41C3E3D1DE}" srcOrd="1" destOrd="0" presId="urn:microsoft.com/office/officeart/2005/8/layout/orgChart1"/>
    <dgm:cxn modelId="{894940BC-498F-4238-B8A1-AE9C0500231A}" type="presOf" srcId="{27320119-E80F-4162-8F3A-3CB8909E795C}" destId="{F87E183A-7BB0-4B2A-A2A7-CBA8E8BFBD21}" srcOrd="0" destOrd="0" presId="urn:microsoft.com/office/officeart/2005/8/layout/orgChart1"/>
    <dgm:cxn modelId="{FEB6AB47-C768-4566-B351-AF7CEE33662D}" srcId="{88701BC0-3BC4-4D6E-A745-608E267D8549}" destId="{F76FE35E-0007-412A-BB13-57DA750A5E9C}" srcOrd="0" destOrd="0" parTransId="{830AFFBF-7265-45F5-BE7A-CAF76103F757}" sibTransId="{EE8989F4-C5DF-4849-A1D7-4C286C860460}"/>
    <dgm:cxn modelId="{928EF1F6-484D-43AB-96E4-592900A87BF2}" type="presOf" srcId="{6CA09A5E-B8A0-4A71-ADD4-346908CF8A6E}" destId="{833ADFAF-9E72-4045-B33C-ECE4CF3FA42D}" srcOrd="1" destOrd="0" presId="urn:microsoft.com/office/officeart/2005/8/layout/orgChart1"/>
    <dgm:cxn modelId="{C0FD573E-2878-4502-907C-36DE59CBD08D}" type="presOf" srcId="{1012EB51-3AA4-4528-B8C0-4CEFBC667C49}" destId="{99AEAEB4-D6DB-4791-89AD-233421E02782}" srcOrd="0" destOrd="0" presId="urn:microsoft.com/office/officeart/2005/8/layout/orgChart1"/>
    <dgm:cxn modelId="{13931C75-27B7-411B-AD09-A789B622D1AC}" type="presOf" srcId="{88701BC0-3BC4-4D6E-A745-608E267D8549}" destId="{E4285E3A-DB7A-4B47-9876-F8739183FC7A}" srcOrd="0" destOrd="0" presId="urn:microsoft.com/office/officeart/2005/8/layout/orgChart1"/>
    <dgm:cxn modelId="{8E3CF48D-F420-431B-A6E7-E8CB81C8E544}" type="presOf" srcId="{BFD6A540-3C43-4134-BB4B-68127730A919}" destId="{F1132BB0-AF75-47A3-8609-4D2E7A897F1D}" srcOrd="0" destOrd="0" presId="urn:microsoft.com/office/officeart/2005/8/layout/orgChart1"/>
    <dgm:cxn modelId="{9AAEAEE3-2FEE-4FB3-9433-C9290E6BF1CA}" type="presOf" srcId="{7E6144F2-4DD5-477A-91C4-5DC6A2AE156A}" destId="{FAF4249F-74CB-4177-B266-42B3F35A48EF}" srcOrd="0" destOrd="0" presId="urn:microsoft.com/office/officeart/2005/8/layout/orgChart1"/>
    <dgm:cxn modelId="{FA9F530E-A804-4D59-8FDD-4D0E880B15D4}" type="presOf" srcId="{321C0BC4-7A3B-4036-871C-D296A2CB2DDB}" destId="{44FBA387-EEBB-4BF5-8D3B-608998B9E7FD}" srcOrd="0" destOrd="0" presId="urn:microsoft.com/office/officeart/2005/8/layout/orgChart1"/>
    <dgm:cxn modelId="{FBBE684C-7EA9-4192-9F54-917D05DB4B41}" type="presOf" srcId="{627DF427-CD0D-4E70-878D-4AA51C8A005C}" destId="{3050518C-0F47-41E1-9EEA-562169427DA0}" srcOrd="1" destOrd="0" presId="urn:microsoft.com/office/officeart/2005/8/layout/orgChart1"/>
    <dgm:cxn modelId="{71940248-4FDA-4D96-9A39-9BCE1AA752DD}" type="presOf" srcId="{512B5851-4D20-436F-A149-7CC370866394}" destId="{AEAD0110-FF99-4697-B796-25890CE39880}" srcOrd="0" destOrd="0" presId="urn:microsoft.com/office/officeart/2005/8/layout/orgChart1"/>
    <dgm:cxn modelId="{CDDAED5A-C604-40AF-B5F3-04CB3259FE39}" type="presOf" srcId="{DE7543DB-7592-4EAD-8AF5-4D870EDC4FEF}" destId="{8780EF36-5FF2-42AC-B5DF-0A83BD959276}" srcOrd="0" destOrd="0" presId="urn:microsoft.com/office/officeart/2005/8/layout/orgChart1"/>
    <dgm:cxn modelId="{B2465746-37AE-4885-A1BE-9676B73C774D}" srcId="{FD751965-2BDC-438B-947B-D07B08C2B1EB}" destId="{88701BC0-3BC4-4D6E-A745-608E267D8549}" srcOrd="3" destOrd="0" parTransId="{6701841D-B29D-4F43-A04A-C0F448C8EE4B}" sibTransId="{C42A5B7E-E971-4220-A17D-C94516963056}"/>
    <dgm:cxn modelId="{60CE510F-A0CB-4E77-8707-C14FD08739CE}" type="presOf" srcId="{5318C7FD-06A4-4388-B613-2F342972AB53}" destId="{43DDFD52-ABBA-4B36-9E55-C7B224745957}" srcOrd="0" destOrd="0" presId="urn:microsoft.com/office/officeart/2005/8/layout/orgChart1"/>
    <dgm:cxn modelId="{7EF905FA-FA8D-4CB1-8D9B-263AA0F7EC1F}" type="presOf" srcId="{512B5851-4D20-436F-A149-7CC370866394}" destId="{1EEBB9B4-0545-45CE-99FE-2B3C1DCB29A3}" srcOrd="1" destOrd="0" presId="urn:microsoft.com/office/officeart/2005/8/layout/orgChart1"/>
    <dgm:cxn modelId="{6EEA26B3-5CC6-4EDA-B300-D8D717AEDED6}" srcId="{822A8367-F08A-4A9E-B6EE-8B49DD314881}" destId="{FD751965-2BDC-438B-947B-D07B08C2B1EB}" srcOrd="0" destOrd="0" parTransId="{D4881C79-E3A6-4A11-A561-16944FDA7E3D}" sibTransId="{12EFC5DB-9CDD-4F3B-A3AC-272CAF5B3C58}"/>
    <dgm:cxn modelId="{280CDF48-ADBB-47FD-BE10-6787FE6CFA19}" type="presOf" srcId="{E9CAD86E-CB21-46CE-B94B-22D35AC3A8BF}" destId="{C3A3E138-5EB8-42D0-BB9B-5CF8E78410A5}" srcOrd="1" destOrd="0" presId="urn:microsoft.com/office/officeart/2005/8/layout/orgChart1"/>
    <dgm:cxn modelId="{8100F955-8455-41CB-B1D9-6D95AB42DCB4}" srcId="{065C42A1-F9DA-4035-B731-3CDB539A67E7}" destId="{E9CAD86E-CB21-46CE-B94B-22D35AC3A8BF}" srcOrd="2" destOrd="0" parTransId="{5318C7FD-06A4-4388-B613-2F342972AB53}" sibTransId="{230254FA-09E8-470F-8D00-AA06A8F35EBE}"/>
    <dgm:cxn modelId="{55C5C48D-F2F0-468E-807F-0196A207E3AD}" type="presOf" srcId="{0D73AC28-ACED-48D0-A079-4DA81711ADCB}" destId="{EEA0B25C-A04A-4FF8-894A-419F43B58887}" srcOrd="0" destOrd="0" presId="urn:microsoft.com/office/officeart/2005/8/layout/orgChart1"/>
    <dgm:cxn modelId="{FEDC69C4-9CF1-4AE5-8DBF-E139381DF2A5}" type="presOf" srcId="{0D73AC28-ACED-48D0-A079-4DA81711ADCB}" destId="{8137936B-7370-45A3-A6F4-D3CC008BC629}" srcOrd="1" destOrd="0" presId="urn:microsoft.com/office/officeart/2005/8/layout/orgChart1"/>
    <dgm:cxn modelId="{9E5E2B59-52EE-4B60-B206-0F393EB95020}" srcId="{FD751965-2BDC-438B-947B-D07B08C2B1EB}" destId="{DAE9D4C1-9529-4971-9C00-376C900FC858}" srcOrd="4" destOrd="0" parTransId="{BFD6A540-3C43-4134-BB4B-68127730A919}" sibTransId="{5AF9875D-8909-447F-BB36-ABBE791610AD}"/>
    <dgm:cxn modelId="{0D2BF8FF-27A3-40FD-BD35-890425A52DD5}" srcId="{88701BC0-3BC4-4D6E-A745-608E267D8549}" destId="{512B5851-4D20-436F-A149-7CC370866394}" srcOrd="2" destOrd="0" parTransId="{87B2436D-3DC2-4117-A31C-771DC7AA57DB}" sibTransId="{43FD5A31-1690-4F5A-AE1E-A0A4CEED32C5}"/>
    <dgm:cxn modelId="{688548FF-6AC3-4B8A-BE0F-C655EE4339FC}" type="presOf" srcId="{FD751965-2BDC-438B-947B-D07B08C2B1EB}" destId="{B2855A30-360C-47D4-9654-10E3DF27B6CF}" srcOrd="1" destOrd="0" presId="urn:microsoft.com/office/officeart/2005/8/layout/orgChart1"/>
    <dgm:cxn modelId="{FBE6AF83-AD82-4557-8B55-96CF2128F6A9}" srcId="{DAE9D4C1-9529-4971-9C00-376C900FC858}" destId="{1012EB51-3AA4-4528-B8C0-4CEFBC667C49}" srcOrd="0" destOrd="0" parTransId="{32DC2203-3464-49DC-BFB6-7B62C1F6291A}" sibTransId="{BE126115-FA60-4EA4-95A9-C0E81FD4C21B}"/>
    <dgm:cxn modelId="{01A91E21-DF52-4FCB-837F-67CDD726CBCD}" type="presOf" srcId="{DAE9D4C1-9529-4971-9C00-376C900FC858}" destId="{E11D7C7D-8591-45B3-AFAA-F2E0AD6CABC5}" srcOrd="1" destOrd="0" presId="urn:microsoft.com/office/officeart/2005/8/layout/orgChart1"/>
    <dgm:cxn modelId="{C11D29F5-2930-477F-80D2-4E9BDA2DE97D}" type="presOf" srcId="{1012EB51-3AA4-4528-B8C0-4CEFBC667C49}" destId="{E05BF53D-69E6-499E-84E3-704A9CCFE55E}" srcOrd="1" destOrd="0" presId="urn:microsoft.com/office/officeart/2005/8/layout/orgChart1"/>
    <dgm:cxn modelId="{3A6FB876-DE9D-47FE-9B55-9C8F37A34A60}" srcId="{065C42A1-F9DA-4035-B731-3CDB539A67E7}" destId="{DE7543DB-7592-4EAD-8AF5-4D870EDC4FEF}" srcOrd="1" destOrd="0" parTransId="{8EDF0F6A-29B5-416B-9345-20D833EBE4C6}" sibTransId="{D800E5EB-88F2-4055-838A-86E57DB0521F}"/>
    <dgm:cxn modelId="{B5E03885-0DC8-4DE6-BF8F-45ED21B06B51}" type="presOf" srcId="{6CA09A5E-B8A0-4A71-ADD4-346908CF8A6E}" destId="{F7DE2FBB-2B3A-4552-868C-42F64B9B986F}" srcOrd="0" destOrd="0" presId="urn:microsoft.com/office/officeart/2005/8/layout/orgChart1"/>
    <dgm:cxn modelId="{1D89D729-C56F-433E-A7EA-C221E1631A44}" type="presOf" srcId="{D7134094-D23B-4867-B1C0-8B467B464B57}" destId="{37A92CAB-72B8-4C79-B2CB-E86DAEEDC8C4}" srcOrd="1" destOrd="0" presId="urn:microsoft.com/office/officeart/2005/8/layout/orgChart1"/>
    <dgm:cxn modelId="{55E599ED-6794-471D-9079-232BDDABA128}" type="presOf" srcId="{03092E38-7CE8-4281-AACE-C88713121475}" destId="{D686A4DD-0432-408F-BE4B-506D71F04291}" srcOrd="0" destOrd="0" presId="urn:microsoft.com/office/officeart/2005/8/layout/orgChart1"/>
    <dgm:cxn modelId="{0B311FB8-AA63-442B-857E-8CBD33C17462}" type="presOf" srcId="{F76FE35E-0007-412A-BB13-57DA750A5E9C}" destId="{EB26E828-0942-4AD7-8883-5E2E6C40E665}" srcOrd="1" destOrd="0" presId="urn:microsoft.com/office/officeart/2005/8/layout/orgChart1"/>
    <dgm:cxn modelId="{AB65EFD7-06A7-4ED8-8A8C-92E3A9AD6B3A}" type="presOf" srcId="{F76FE35E-0007-412A-BB13-57DA750A5E9C}" destId="{88997EF4-2904-47BD-A092-4DD3D6084653}" srcOrd="0" destOrd="0" presId="urn:microsoft.com/office/officeart/2005/8/layout/orgChart1"/>
    <dgm:cxn modelId="{91059C27-FB1F-44AA-922C-AA87C3D553D7}" type="presOf" srcId="{065C42A1-F9DA-4035-B731-3CDB539A67E7}" destId="{BA564F73-3FDB-4C3A-9837-45278937B477}" srcOrd="1" destOrd="0" presId="urn:microsoft.com/office/officeart/2005/8/layout/orgChart1"/>
    <dgm:cxn modelId="{CF276AFA-B95F-44A5-B28D-E4E028B24262}" type="presOf" srcId="{822A8367-F08A-4A9E-B6EE-8B49DD314881}" destId="{820C8BCB-CB0D-4B2B-A2A1-6529BE6B777B}" srcOrd="0" destOrd="0" presId="urn:microsoft.com/office/officeart/2005/8/layout/orgChart1"/>
    <dgm:cxn modelId="{3F4CC6DB-4B67-4192-84E1-7923AC888870}" type="presOf" srcId="{065C42A1-F9DA-4035-B731-3CDB539A67E7}" destId="{3C742D52-E814-4314-AE86-D431494B2FD6}" srcOrd="0" destOrd="0" presId="urn:microsoft.com/office/officeart/2005/8/layout/orgChart1"/>
    <dgm:cxn modelId="{6FBF46CE-2BB0-4D7D-8957-4D08134DA5B9}" type="presOf" srcId="{6251823C-0D5B-4272-8B95-4BFB4B26389D}" destId="{264D0045-93E4-47DA-A38A-DCD39CDED102}" srcOrd="0" destOrd="0" presId="urn:microsoft.com/office/officeart/2005/8/layout/orgChart1"/>
    <dgm:cxn modelId="{F3D4C73C-7003-4F4D-8A06-11DA63457C50}" type="presOf" srcId="{87B2436D-3DC2-4117-A31C-771DC7AA57DB}" destId="{DEE13216-85AE-4378-85FD-4F9CF1B8E0AF}" srcOrd="0" destOrd="0" presId="urn:microsoft.com/office/officeart/2005/8/layout/orgChart1"/>
    <dgm:cxn modelId="{4590D775-249B-42CC-8F96-DD59B4526917}" type="presOf" srcId="{DE7543DB-7592-4EAD-8AF5-4D870EDC4FEF}" destId="{27DB3943-37A0-4E9E-AD70-035EC189E8B8}" srcOrd="1" destOrd="0" presId="urn:microsoft.com/office/officeart/2005/8/layout/orgChart1"/>
    <dgm:cxn modelId="{D671E85E-55C3-482E-9068-B836ECBFFD96}" type="presOf" srcId="{8EDF0F6A-29B5-416B-9345-20D833EBE4C6}" destId="{5A91E01C-0B7A-4F13-BC3B-4EE50BCB126E}" srcOrd="0" destOrd="0" presId="urn:microsoft.com/office/officeart/2005/8/layout/orgChart1"/>
    <dgm:cxn modelId="{EE6BD4B1-B6C3-4800-97C3-DCDE512D8AA7}" type="presOf" srcId="{D7134094-D23B-4867-B1C0-8B467B464B57}" destId="{7A8C1E97-CAEA-4C10-A3BA-F2C556BACFE7}" srcOrd="0" destOrd="0" presId="urn:microsoft.com/office/officeart/2005/8/layout/orgChart1"/>
    <dgm:cxn modelId="{2FD59C24-7052-4579-824A-9D23776F9369}" type="presOf" srcId="{6701841D-B29D-4F43-A04A-C0F448C8EE4B}" destId="{AE85C9AC-A96D-453C-B30C-912E36B3230A}" srcOrd="0" destOrd="0" presId="urn:microsoft.com/office/officeart/2005/8/layout/orgChart1"/>
    <dgm:cxn modelId="{D0E0A956-E2AD-4612-85D3-D7A6A3985D84}" type="presOf" srcId="{7E6144F2-4DD5-477A-91C4-5DC6A2AE156A}" destId="{D3519E94-C413-4BF1-B8EA-1755D9E51015}" srcOrd="1" destOrd="0" presId="urn:microsoft.com/office/officeart/2005/8/layout/orgChart1"/>
    <dgm:cxn modelId="{F5E9345D-EFF1-4B8E-A3C0-325BA831B35E}" srcId="{065C42A1-F9DA-4035-B731-3CDB539A67E7}" destId="{7E6144F2-4DD5-477A-91C4-5DC6A2AE156A}" srcOrd="0" destOrd="0" parTransId="{03092E38-7CE8-4281-AACE-C88713121475}" sibTransId="{078EA66B-FA38-4AF1-8E86-BB4A1ABD456A}"/>
    <dgm:cxn modelId="{B1017A09-108E-4A0A-BD1F-DB728A2179F3}" srcId="{88701BC0-3BC4-4D6E-A745-608E267D8549}" destId="{0D73AC28-ACED-48D0-A079-4DA81711ADCB}" srcOrd="1" destOrd="0" parTransId="{321C0BC4-7A3B-4036-871C-D296A2CB2DDB}" sibTransId="{DBF30BB3-CAC6-410B-8E97-14FD0CD14DAA}"/>
    <dgm:cxn modelId="{3FA8E316-8C8B-481D-AC85-0BFBEFBD4EE2}" type="presOf" srcId="{32DC2203-3464-49DC-BFB6-7B62C1F6291A}" destId="{6B70AEF7-7B86-4FA5-A0AB-BA667FF95188}" srcOrd="0" destOrd="0" presId="urn:microsoft.com/office/officeart/2005/8/layout/orgChart1"/>
    <dgm:cxn modelId="{07D02971-0785-41B4-B60E-6D3CE1507497}" type="presOf" srcId="{830AFFBF-7265-45F5-BE7A-CAF76103F757}" destId="{5776753B-DC49-435F-995D-2AA14F866BEA}" srcOrd="0" destOrd="0" presId="urn:microsoft.com/office/officeart/2005/8/layout/orgChart1"/>
    <dgm:cxn modelId="{9A2777D9-9329-4992-93ED-6EC474B6B523}" type="presOf" srcId="{88701BC0-3BC4-4D6E-A745-608E267D8549}" destId="{C0B8DD2D-5460-4E33-89E1-5D3026ACFDC9}" srcOrd="1" destOrd="0" presId="urn:microsoft.com/office/officeart/2005/8/layout/orgChart1"/>
    <dgm:cxn modelId="{1E99F045-C2A4-4D47-841A-744AFD6CC975}" type="presOf" srcId="{8A06145A-C8D0-49A6-B1D3-0BBAF37DD652}" destId="{FC29A3EE-7F43-4509-8DFC-D59B745502B1}" srcOrd="0" destOrd="0" presId="urn:microsoft.com/office/officeart/2005/8/layout/orgChart1"/>
    <dgm:cxn modelId="{420AFC4D-1BC0-4617-A369-3A6DB39E9C57}" srcId="{FD751965-2BDC-438B-947B-D07B08C2B1EB}" destId="{065C42A1-F9DA-4035-B731-3CDB539A67E7}" srcOrd="1" destOrd="0" parTransId="{27320119-E80F-4162-8F3A-3CB8909E795C}" sibTransId="{D9D1A045-241A-4511-B621-F52B845D7544}"/>
    <dgm:cxn modelId="{404A6619-D770-4499-ADCF-0C0F469E991F}" type="presOf" srcId="{C9FE2CFE-33B3-428A-A71B-F919C91E56A9}" destId="{3325CEB1-74F3-47EA-9103-89A74C3BFD21}" srcOrd="0" destOrd="0" presId="urn:microsoft.com/office/officeart/2005/8/layout/orgChart1"/>
    <dgm:cxn modelId="{82A6D5AC-85AE-4542-826F-42ACD31DCC6A}" type="presOf" srcId="{74A45DA7-6203-427C-95E6-97496B209C6A}" destId="{A1DE884E-05B8-4BDA-8B97-EB107522A13B}" srcOrd="0" destOrd="0" presId="urn:microsoft.com/office/officeart/2005/8/layout/orgChart1"/>
    <dgm:cxn modelId="{C6599321-2190-4417-9CC1-CF034FDB213A}" type="presParOf" srcId="{820C8BCB-CB0D-4B2B-A2A1-6529BE6B777B}" destId="{8AC159B6-ACBE-45C7-B5BD-856E7FF1547A}" srcOrd="0" destOrd="0" presId="urn:microsoft.com/office/officeart/2005/8/layout/orgChart1"/>
    <dgm:cxn modelId="{A44C2431-D844-4294-9842-4A48B7662FD7}" type="presParOf" srcId="{8AC159B6-ACBE-45C7-B5BD-856E7FF1547A}" destId="{7243BD77-DD01-4D35-9163-00750BE4F3FC}" srcOrd="0" destOrd="0" presId="urn:microsoft.com/office/officeart/2005/8/layout/orgChart1"/>
    <dgm:cxn modelId="{C084884C-21C9-4443-B94E-B5BB33F9B8E6}" type="presParOf" srcId="{7243BD77-DD01-4D35-9163-00750BE4F3FC}" destId="{5A39BE46-6F34-4222-95A5-784F3CFF3102}" srcOrd="0" destOrd="0" presId="urn:microsoft.com/office/officeart/2005/8/layout/orgChart1"/>
    <dgm:cxn modelId="{7B1F8410-4562-412F-A591-A08E80F22B9B}" type="presParOf" srcId="{7243BD77-DD01-4D35-9163-00750BE4F3FC}" destId="{B2855A30-360C-47D4-9654-10E3DF27B6CF}" srcOrd="1" destOrd="0" presId="urn:microsoft.com/office/officeart/2005/8/layout/orgChart1"/>
    <dgm:cxn modelId="{5AA27465-D2DF-46E5-B41B-8B7E839ED73C}" type="presParOf" srcId="{8AC159B6-ACBE-45C7-B5BD-856E7FF1547A}" destId="{24611BE9-483D-472C-BD40-F21D021997FF}" srcOrd="1" destOrd="0" presId="urn:microsoft.com/office/officeart/2005/8/layout/orgChart1"/>
    <dgm:cxn modelId="{E3D3C779-F5A5-408C-9ECD-B4F6EE9FCEB5}" type="presParOf" srcId="{24611BE9-483D-472C-BD40-F21D021997FF}" destId="{264D0045-93E4-47DA-A38A-DCD39CDED102}" srcOrd="0" destOrd="0" presId="urn:microsoft.com/office/officeart/2005/8/layout/orgChart1"/>
    <dgm:cxn modelId="{2A1F40B1-1E00-4BA9-A65D-63505AE7A963}" type="presParOf" srcId="{24611BE9-483D-472C-BD40-F21D021997FF}" destId="{2984EB87-602A-4DC0-A823-FD478059F14B}" srcOrd="1" destOrd="0" presId="urn:microsoft.com/office/officeart/2005/8/layout/orgChart1"/>
    <dgm:cxn modelId="{1EDB7BA9-EBAC-440C-8F20-4B74618BE5A5}" type="presParOf" srcId="{2984EB87-602A-4DC0-A823-FD478059F14B}" destId="{662999E0-654C-44CD-BBDF-74DB5D114AF1}" srcOrd="0" destOrd="0" presId="urn:microsoft.com/office/officeart/2005/8/layout/orgChart1"/>
    <dgm:cxn modelId="{AA73F54D-E3A9-41E5-BF82-78883D79457A}" type="presParOf" srcId="{662999E0-654C-44CD-BBDF-74DB5D114AF1}" destId="{7A8C1E97-CAEA-4C10-A3BA-F2C556BACFE7}" srcOrd="0" destOrd="0" presId="urn:microsoft.com/office/officeart/2005/8/layout/orgChart1"/>
    <dgm:cxn modelId="{61092F00-D284-4EB4-AC23-AB30941E0C1C}" type="presParOf" srcId="{662999E0-654C-44CD-BBDF-74DB5D114AF1}" destId="{37A92CAB-72B8-4C79-B2CB-E86DAEEDC8C4}" srcOrd="1" destOrd="0" presId="urn:microsoft.com/office/officeart/2005/8/layout/orgChart1"/>
    <dgm:cxn modelId="{402AA5A4-15AC-4059-B509-3E529B0E1466}" type="presParOf" srcId="{2984EB87-602A-4DC0-A823-FD478059F14B}" destId="{9DC34CED-2A20-4D0A-AF2E-3CE2E8959EE6}" srcOrd="1" destOrd="0" presId="urn:microsoft.com/office/officeart/2005/8/layout/orgChart1"/>
    <dgm:cxn modelId="{6F5BC5E6-6F4A-47C7-A40F-5BB67A0EC557}" type="presParOf" srcId="{9DC34CED-2A20-4D0A-AF2E-3CE2E8959EE6}" destId="{FC29A3EE-7F43-4509-8DFC-D59B745502B1}" srcOrd="0" destOrd="0" presId="urn:microsoft.com/office/officeart/2005/8/layout/orgChart1"/>
    <dgm:cxn modelId="{7E896452-5E08-4DB2-98FC-32F3BB905228}" type="presParOf" srcId="{9DC34CED-2A20-4D0A-AF2E-3CE2E8959EE6}" destId="{26A1108C-6627-4609-87E8-A97D535A9031}" srcOrd="1" destOrd="0" presId="urn:microsoft.com/office/officeart/2005/8/layout/orgChart1"/>
    <dgm:cxn modelId="{F3861B88-B939-4EE6-AE47-DFCBF686A372}" type="presParOf" srcId="{26A1108C-6627-4609-87E8-A97D535A9031}" destId="{3233993E-D6B3-4284-A97D-ABA92CDFE34C}" srcOrd="0" destOrd="0" presId="urn:microsoft.com/office/officeart/2005/8/layout/orgChart1"/>
    <dgm:cxn modelId="{12A7E5A9-8180-4915-9D16-3E35352532F7}" type="presParOf" srcId="{3233993E-D6B3-4284-A97D-ABA92CDFE34C}" destId="{58F8D231-E10A-4891-BA3A-DF6162AC1084}" srcOrd="0" destOrd="0" presId="urn:microsoft.com/office/officeart/2005/8/layout/orgChart1"/>
    <dgm:cxn modelId="{CFA375EF-793E-448D-95EB-BA2BF40441F7}" type="presParOf" srcId="{3233993E-D6B3-4284-A97D-ABA92CDFE34C}" destId="{3050518C-0F47-41E1-9EEA-562169427DA0}" srcOrd="1" destOrd="0" presId="urn:microsoft.com/office/officeart/2005/8/layout/orgChart1"/>
    <dgm:cxn modelId="{D70388D9-0F5F-41F9-8EEA-DE5299E54857}" type="presParOf" srcId="{26A1108C-6627-4609-87E8-A97D535A9031}" destId="{E07C6937-2954-4B05-B110-CF5627639A9E}" srcOrd="1" destOrd="0" presId="urn:microsoft.com/office/officeart/2005/8/layout/orgChart1"/>
    <dgm:cxn modelId="{7D398509-4622-4B85-A0E2-DDEAB79D3D05}" type="presParOf" srcId="{26A1108C-6627-4609-87E8-A97D535A9031}" destId="{BA5FEC8A-9A01-4C9E-8D72-73CE910D760E}" srcOrd="2" destOrd="0" presId="urn:microsoft.com/office/officeart/2005/8/layout/orgChart1"/>
    <dgm:cxn modelId="{C67153E7-5BC4-472E-A0DC-205D7E2DC18D}" type="presParOf" srcId="{2984EB87-602A-4DC0-A823-FD478059F14B}" destId="{7CC7C91D-C99F-4E49-A056-D34A87082114}" srcOrd="2" destOrd="0" presId="urn:microsoft.com/office/officeart/2005/8/layout/orgChart1"/>
    <dgm:cxn modelId="{55FEDED3-7CAC-4D98-8F9D-113542E2BA7F}" type="presParOf" srcId="{24611BE9-483D-472C-BD40-F21D021997FF}" destId="{F87E183A-7BB0-4B2A-A2A7-CBA8E8BFBD21}" srcOrd="2" destOrd="0" presId="urn:microsoft.com/office/officeart/2005/8/layout/orgChart1"/>
    <dgm:cxn modelId="{364C296F-31D4-42D3-B508-2700AB33817A}" type="presParOf" srcId="{24611BE9-483D-472C-BD40-F21D021997FF}" destId="{2D403463-579A-4DD2-A2C0-39A7870FB4C5}" srcOrd="3" destOrd="0" presId="urn:microsoft.com/office/officeart/2005/8/layout/orgChart1"/>
    <dgm:cxn modelId="{4187088D-9339-4328-9009-36A8225F919A}" type="presParOf" srcId="{2D403463-579A-4DD2-A2C0-39A7870FB4C5}" destId="{ADCD8B51-F890-4A94-9462-9589C842B78D}" srcOrd="0" destOrd="0" presId="urn:microsoft.com/office/officeart/2005/8/layout/orgChart1"/>
    <dgm:cxn modelId="{D444642E-A43A-45ED-B95C-95E8AC418CAB}" type="presParOf" srcId="{ADCD8B51-F890-4A94-9462-9589C842B78D}" destId="{3C742D52-E814-4314-AE86-D431494B2FD6}" srcOrd="0" destOrd="0" presId="urn:microsoft.com/office/officeart/2005/8/layout/orgChart1"/>
    <dgm:cxn modelId="{8AD0FA72-0DE9-4D4B-8172-4A43890B2DF5}" type="presParOf" srcId="{ADCD8B51-F890-4A94-9462-9589C842B78D}" destId="{BA564F73-3FDB-4C3A-9837-45278937B477}" srcOrd="1" destOrd="0" presId="urn:microsoft.com/office/officeart/2005/8/layout/orgChart1"/>
    <dgm:cxn modelId="{55FC24E4-FDCB-40FC-869B-8FC2B6B7E3AC}" type="presParOf" srcId="{2D403463-579A-4DD2-A2C0-39A7870FB4C5}" destId="{B33964C7-964E-46CA-8B94-1DDD6C21ED94}" srcOrd="1" destOrd="0" presId="urn:microsoft.com/office/officeart/2005/8/layout/orgChart1"/>
    <dgm:cxn modelId="{7B4EDCDF-6198-4C51-97EE-77D98C10EF66}" type="presParOf" srcId="{B33964C7-964E-46CA-8B94-1DDD6C21ED94}" destId="{D686A4DD-0432-408F-BE4B-506D71F04291}" srcOrd="0" destOrd="0" presId="urn:microsoft.com/office/officeart/2005/8/layout/orgChart1"/>
    <dgm:cxn modelId="{A3D9EFD8-A74C-4FEA-B674-5088A62F5FD0}" type="presParOf" srcId="{B33964C7-964E-46CA-8B94-1DDD6C21ED94}" destId="{9D10307E-4BCF-460D-9EE9-C2EFD9AE6BFA}" srcOrd="1" destOrd="0" presId="urn:microsoft.com/office/officeart/2005/8/layout/orgChart1"/>
    <dgm:cxn modelId="{0D440162-FD75-4879-95F7-0B96B65244C4}" type="presParOf" srcId="{9D10307E-4BCF-460D-9EE9-C2EFD9AE6BFA}" destId="{AAAB48D1-35FC-4D90-AFD9-48023E589FA0}" srcOrd="0" destOrd="0" presId="urn:microsoft.com/office/officeart/2005/8/layout/orgChart1"/>
    <dgm:cxn modelId="{B5FD429E-224C-4BE1-A573-714A9263E5E7}" type="presParOf" srcId="{AAAB48D1-35FC-4D90-AFD9-48023E589FA0}" destId="{FAF4249F-74CB-4177-B266-42B3F35A48EF}" srcOrd="0" destOrd="0" presId="urn:microsoft.com/office/officeart/2005/8/layout/orgChart1"/>
    <dgm:cxn modelId="{70CDE7A7-7225-470A-BB4C-C49295E08201}" type="presParOf" srcId="{AAAB48D1-35FC-4D90-AFD9-48023E589FA0}" destId="{D3519E94-C413-4BF1-B8EA-1755D9E51015}" srcOrd="1" destOrd="0" presId="urn:microsoft.com/office/officeart/2005/8/layout/orgChart1"/>
    <dgm:cxn modelId="{B78A617F-AEC4-4375-960D-7C77B72F2BC1}" type="presParOf" srcId="{9D10307E-4BCF-460D-9EE9-C2EFD9AE6BFA}" destId="{55EF27D3-3FC2-4CDD-A613-B64A5E32049F}" srcOrd="1" destOrd="0" presId="urn:microsoft.com/office/officeart/2005/8/layout/orgChart1"/>
    <dgm:cxn modelId="{9D834B96-E35B-45F0-BACD-8220D4BC7361}" type="presParOf" srcId="{9D10307E-4BCF-460D-9EE9-C2EFD9AE6BFA}" destId="{B56A1FDD-4E81-4C7C-BAF2-57E75754FBD8}" srcOrd="2" destOrd="0" presId="urn:microsoft.com/office/officeart/2005/8/layout/orgChart1"/>
    <dgm:cxn modelId="{60481AEB-BECD-4999-BAFC-C7CA64E2B532}" type="presParOf" srcId="{B33964C7-964E-46CA-8B94-1DDD6C21ED94}" destId="{5A91E01C-0B7A-4F13-BC3B-4EE50BCB126E}" srcOrd="2" destOrd="0" presId="urn:microsoft.com/office/officeart/2005/8/layout/orgChart1"/>
    <dgm:cxn modelId="{87959DCC-8404-4D20-91EE-4CC3A2EB2414}" type="presParOf" srcId="{B33964C7-964E-46CA-8B94-1DDD6C21ED94}" destId="{8BD94E4D-C05B-4B7D-8485-D2E2BB74F37A}" srcOrd="3" destOrd="0" presId="urn:microsoft.com/office/officeart/2005/8/layout/orgChart1"/>
    <dgm:cxn modelId="{3A99F3A0-67E1-4C3F-9691-924107A38BD0}" type="presParOf" srcId="{8BD94E4D-C05B-4B7D-8485-D2E2BB74F37A}" destId="{1A3619AF-948D-4ACA-85CE-8A4BADA45624}" srcOrd="0" destOrd="0" presId="urn:microsoft.com/office/officeart/2005/8/layout/orgChart1"/>
    <dgm:cxn modelId="{7224B039-9D2E-4C5F-8F13-E676593E3BDE}" type="presParOf" srcId="{1A3619AF-948D-4ACA-85CE-8A4BADA45624}" destId="{8780EF36-5FF2-42AC-B5DF-0A83BD959276}" srcOrd="0" destOrd="0" presId="urn:microsoft.com/office/officeart/2005/8/layout/orgChart1"/>
    <dgm:cxn modelId="{17331380-DD9E-47D4-8D97-1D8096681CF1}" type="presParOf" srcId="{1A3619AF-948D-4ACA-85CE-8A4BADA45624}" destId="{27DB3943-37A0-4E9E-AD70-035EC189E8B8}" srcOrd="1" destOrd="0" presId="urn:microsoft.com/office/officeart/2005/8/layout/orgChart1"/>
    <dgm:cxn modelId="{980FD9C4-5871-4D88-8EB4-F9D89E0CB611}" type="presParOf" srcId="{8BD94E4D-C05B-4B7D-8485-D2E2BB74F37A}" destId="{33C41E20-74CA-47B9-B2F3-790C847B7C0F}" srcOrd="1" destOrd="0" presId="urn:microsoft.com/office/officeart/2005/8/layout/orgChart1"/>
    <dgm:cxn modelId="{F0AD3ABE-24EC-4997-A342-1DAE6403FC2F}" type="presParOf" srcId="{8BD94E4D-C05B-4B7D-8485-D2E2BB74F37A}" destId="{431C821B-18FA-48D0-BC34-E83B4F66F624}" srcOrd="2" destOrd="0" presId="urn:microsoft.com/office/officeart/2005/8/layout/orgChart1"/>
    <dgm:cxn modelId="{8C86035A-8F69-49B5-AD0C-EEAEA56E9755}" type="presParOf" srcId="{B33964C7-964E-46CA-8B94-1DDD6C21ED94}" destId="{43DDFD52-ABBA-4B36-9E55-C7B224745957}" srcOrd="4" destOrd="0" presId="urn:microsoft.com/office/officeart/2005/8/layout/orgChart1"/>
    <dgm:cxn modelId="{58604721-9D29-4366-905D-9DA1111B7827}" type="presParOf" srcId="{B33964C7-964E-46CA-8B94-1DDD6C21ED94}" destId="{D14065F6-BC0E-4C55-A0EA-E71CDB20B8A7}" srcOrd="5" destOrd="0" presId="urn:microsoft.com/office/officeart/2005/8/layout/orgChart1"/>
    <dgm:cxn modelId="{BA7DC1B2-CFE4-4067-B557-A0A4CB863E78}" type="presParOf" srcId="{D14065F6-BC0E-4C55-A0EA-E71CDB20B8A7}" destId="{204EEF18-0D06-4737-8DC8-6559E3A51C59}" srcOrd="0" destOrd="0" presId="urn:microsoft.com/office/officeart/2005/8/layout/orgChart1"/>
    <dgm:cxn modelId="{3A623A8B-79B1-47D2-84E0-ED772374B431}" type="presParOf" srcId="{204EEF18-0D06-4737-8DC8-6559E3A51C59}" destId="{21014A0C-7FC5-40B0-B906-E20543D43CA2}" srcOrd="0" destOrd="0" presId="urn:microsoft.com/office/officeart/2005/8/layout/orgChart1"/>
    <dgm:cxn modelId="{946D7DEF-5DC2-4F6B-9A2B-43BF4418CDD4}" type="presParOf" srcId="{204EEF18-0D06-4737-8DC8-6559E3A51C59}" destId="{C3A3E138-5EB8-42D0-BB9B-5CF8E78410A5}" srcOrd="1" destOrd="0" presId="urn:microsoft.com/office/officeart/2005/8/layout/orgChart1"/>
    <dgm:cxn modelId="{6CB656F4-827F-43D6-ADD6-0CF5B4C83FCB}" type="presParOf" srcId="{D14065F6-BC0E-4C55-A0EA-E71CDB20B8A7}" destId="{B85AD854-E1E8-4ECE-A957-90FC0BCF3AF4}" srcOrd="1" destOrd="0" presId="urn:microsoft.com/office/officeart/2005/8/layout/orgChart1"/>
    <dgm:cxn modelId="{FE6A2547-5093-4E96-A50D-8734DA8BCBE7}" type="presParOf" srcId="{D14065F6-BC0E-4C55-A0EA-E71CDB20B8A7}" destId="{E3382F51-BB61-478E-A15B-47D01B16C67C}" srcOrd="2" destOrd="0" presId="urn:microsoft.com/office/officeart/2005/8/layout/orgChart1"/>
    <dgm:cxn modelId="{F92B876F-9882-41E0-9022-5E114B8E055C}" type="presParOf" srcId="{2D403463-579A-4DD2-A2C0-39A7870FB4C5}" destId="{FF726E40-0A94-4BA6-8EC7-DB378912463F}" srcOrd="2" destOrd="0" presId="urn:microsoft.com/office/officeart/2005/8/layout/orgChart1"/>
    <dgm:cxn modelId="{83736155-86FC-4AE5-96B1-5BE3C9CE6F17}" type="presParOf" srcId="{24611BE9-483D-472C-BD40-F21D021997FF}" destId="{A1DE884E-05B8-4BDA-8B97-EB107522A13B}" srcOrd="4" destOrd="0" presId="urn:microsoft.com/office/officeart/2005/8/layout/orgChart1"/>
    <dgm:cxn modelId="{8E5D49A8-11A5-4A24-B1A5-52C3694F329C}" type="presParOf" srcId="{24611BE9-483D-472C-BD40-F21D021997FF}" destId="{F191BDBE-142C-47E2-9354-8844F32E188C}" srcOrd="5" destOrd="0" presId="urn:microsoft.com/office/officeart/2005/8/layout/orgChart1"/>
    <dgm:cxn modelId="{A74EA2A0-3410-4004-93AF-7C299E9B0347}" type="presParOf" srcId="{F191BDBE-142C-47E2-9354-8844F32E188C}" destId="{84E7BC7C-8A20-4327-9335-CAB66C72CA4B}" srcOrd="0" destOrd="0" presId="urn:microsoft.com/office/officeart/2005/8/layout/orgChart1"/>
    <dgm:cxn modelId="{44BA2B35-70DE-4C6F-91D5-5C707860199A}" type="presParOf" srcId="{84E7BC7C-8A20-4327-9335-CAB66C72CA4B}" destId="{F7DE2FBB-2B3A-4552-868C-42F64B9B986F}" srcOrd="0" destOrd="0" presId="urn:microsoft.com/office/officeart/2005/8/layout/orgChart1"/>
    <dgm:cxn modelId="{070860D0-48E5-4934-BB27-CA757ECAA0B1}" type="presParOf" srcId="{84E7BC7C-8A20-4327-9335-CAB66C72CA4B}" destId="{833ADFAF-9E72-4045-B33C-ECE4CF3FA42D}" srcOrd="1" destOrd="0" presId="urn:microsoft.com/office/officeart/2005/8/layout/orgChart1"/>
    <dgm:cxn modelId="{A1FBC054-60CF-47BC-A315-FBA8451F7057}" type="presParOf" srcId="{F191BDBE-142C-47E2-9354-8844F32E188C}" destId="{DFAFD2E4-F66A-4151-9AFC-CA9182B3F0BC}" srcOrd="1" destOrd="0" presId="urn:microsoft.com/office/officeart/2005/8/layout/orgChart1"/>
    <dgm:cxn modelId="{FB450637-804D-4715-834C-14CA16DC5142}" type="presParOf" srcId="{DFAFD2E4-F66A-4151-9AFC-CA9182B3F0BC}" destId="{93BC48DE-105A-41DD-8BF6-6040C58E9A13}" srcOrd="0" destOrd="0" presId="urn:microsoft.com/office/officeart/2005/8/layout/orgChart1"/>
    <dgm:cxn modelId="{513987D1-63A4-4559-9E62-4BD16197F2E9}" type="presParOf" srcId="{DFAFD2E4-F66A-4151-9AFC-CA9182B3F0BC}" destId="{6DDEA65B-5ED7-4676-8323-CE36C098682B}" srcOrd="1" destOrd="0" presId="urn:microsoft.com/office/officeart/2005/8/layout/orgChart1"/>
    <dgm:cxn modelId="{1BA81FF2-F89A-4257-899D-ECCE1A6CD492}" type="presParOf" srcId="{6DDEA65B-5ED7-4676-8323-CE36C098682B}" destId="{5B631370-FEF1-4C4A-AD37-5908FE7D56A4}" srcOrd="0" destOrd="0" presId="urn:microsoft.com/office/officeart/2005/8/layout/orgChart1"/>
    <dgm:cxn modelId="{3077F797-B065-4C29-8DF9-7DF59DC3BF61}" type="presParOf" srcId="{5B631370-FEF1-4C4A-AD37-5908FE7D56A4}" destId="{3325CEB1-74F3-47EA-9103-89A74C3BFD21}" srcOrd="0" destOrd="0" presId="urn:microsoft.com/office/officeart/2005/8/layout/orgChart1"/>
    <dgm:cxn modelId="{3E16610D-3DB9-43F0-8D6E-414439B02328}" type="presParOf" srcId="{5B631370-FEF1-4C4A-AD37-5908FE7D56A4}" destId="{B44BC3D0-5E73-423E-9FF3-3D41C3E3D1DE}" srcOrd="1" destOrd="0" presId="urn:microsoft.com/office/officeart/2005/8/layout/orgChart1"/>
    <dgm:cxn modelId="{01FA845C-C220-4356-AAF6-92D7A9AC15DC}" type="presParOf" srcId="{6DDEA65B-5ED7-4676-8323-CE36C098682B}" destId="{7511CDE9-404A-4066-B1F7-E9641939160E}" srcOrd="1" destOrd="0" presId="urn:microsoft.com/office/officeart/2005/8/layout/orgChart1"/>
    <dgm:cxn modelId="{38389BEF-91CC-45A6-983E-D0E1729EE7E6}" type="presParOf" srcId="{6DDEA65B-5ED7-4676-8323-CE36C098682B}" destId="{1FDD4D03-C8B2-4D77-9410-BF1DCFF1803F}" srcOrd="2" destOrd="0" presId="urn:microsoft.com/office/officeart/2005/8/layout/orgChart1"/>
    <dgm:cxn modelId="{033C9876-D41B-49F3-A9CC-EB7ED7EF2791}" type="presParOf" srcId="{F191BDBE-142C-47E2-9354-8844F32E188C}" destId="{099E988A-2C97-4B78-827F-052DFB20565D}" srcOrd="2" destOrd="0" presId="urn:microsoft.com/office/officeart/2005/8/layout/orgChart1"/>
    <dgm:cxn modelId="{BF47278B-D752-443E-8452-3CC55B1FEE33}" type="presParOf" srcId="{24611BE9-483D-472C-BD40-F21D021997FF}" destId="{AE85C9AC-A96D-453C-B30C-912E36B3230A}" srcOrd="6" destOrd="0" presId="urn:microsoft.com/office/officeart/2005/8/layout/orgChart1"/>
    <dgm:cxn modelId="{C5495CB4-74C8-4051-9021-FFD590BEC0EF}" type="presParOf" srcId="{24611BE9-483D-472C-BD40-F21D021997FF}" destId="{E245E270-5D78-4AD0-B292-4FB6E38D7AA4}" srcOrd="7" destOrd="0" presId="urn:microsoft.com/office/officeart/2005/8/layout/orgChart1"/>
    <dgm:cxn modelId="{DD7AC3BA-26CD-43AC-A85F-F110DB3B014C}" type="presParOf" srcId="{E245E270-5D78-4AD0-B292-4FB6E38D7AA4}" destId="{3789BC93-96EE-4F4C-BF12-FD5715AEA5F3}" srcOrd="0" destOrd="0" presId="urn:microsoft.com/office/officeart/2005/8/layout/orgChart1"/>
    <dgm:cxn modelId="{4716C918-0BE1-4226-8C0D-27DE7CE6A7ED}" type="presParOf" srcId="{3789BC93-96EE-4F4C-BF12-FD5715AEA5F3}" destId="{E4285E3A-DB7A-4B47-9876-F8739183FC7A}" srcOrd="0" destOrd="0" presId="urn:microsoft.com/office/officeart/2005/8/layout/orgChart1"/>
    <dgm:cxn modelId="{B1A39EB0-5F64-44E5-8DB6-BDC19C22289A}" type="presParOf" srcId="{3789BC93-96EE-4F4C-BF12-FD5715AEA5F3}" destId="{C0B8DD2D-5460-4E33-89E1-5D3026ACFDC9}" srcOrd="1" destOrd="0" presId="urn:microsoft.com/office/officeart/2005/8/layout/orgChart1"/>
    <dgm:cxn modelId="{AFBECC8F-81B4-467F-989E-A14C4AF16A8F}" type="presParOf" srcId="{E245E270-5D78-4AD0-B292-4FB6E38D7AA4}" destId="{0EDC8715-9A38-49BD-9760-5FB3BFF47A1B}" srcOrd="1" destOrd="0" presId="urn:microsoft.com/office/officeart/2005/8/layout/orgChart1"/>
    <dgm:cxn modelId="{8B923A3D-88B7-4375-84F9-A6DFE2DB4120}" type="presParOf" srcId="{0EDC8715-9A38-49BD-9760-5FB3BFF47A1B}" destId="{5776753B-DC49-435F-995D-2AA14F866BEA}" srcOrd="0" destOrd="0" presId="urn:microsoft.com/office/officeart/2005/8/layout/orgChart1"/>
    <dgm:cxn modelId="{89E91A86-027C-4423-BBA6-6F12A971AC2E}" type="presParOf" srcId="{0EDC8715-9A38-49BD-9760-5FB3BFF47A1B}" destId="{67ED27F1-E98F-4FE6-A87C-304BFF5F3C9A}" srcOrd="1" destOrd="0" presId="urn:microsoft.com/office/officeart/2005/8/layout/orgChart1"/>
    <dgm:cxn modelId="{C6EE1D51-C004-4182-843E-225CE98CA65A}" type="presParOf" srcId="{67ED27F1-E98F-4FE6-A87C-304BFF5F3C9A}" destId="{17A4F2E3-5058-4CEE-9F17-55A648D603CA}" srcOrd="0" destOrd="0" presId="urn:microsoft.com/office/officeart/2005/8/layout/orgChart1"/>
    <dgm:cxn modelId="{279ACD0B-C505-4A19-A5A1-9BE1FAE5B550}" type="presParOf" srcId="{17A4F2E3-5058-4CEE-9F17-55A648D603CA}" destId="{88997EF4-2904-47BD-A092-4DD3D6084653}" srcOrd="0" destOrd="0" presId="urn:microsoft.com/office/officeart/2005/8/layout/orgChart1"/>
    <dgm:cxn modelId="{2CFDFE4E-802A-4480-ACC5-2619AD79B994}" type="presParOf" srcId="{17A4F2E3-5058-4CEE-9F17-55A648D603CA}" destId="{EB26E828-0942-4AD7-8883-5E2E6C40E665}" srcOrd="1" destOrd="0" presId="urn:microsoft.com/office/officeart/2005/8/layout/orgChart1"/>
    <dgm:cxn modelId="{7F03849A-27D4-4858-889D-5D04AC4FB4D9}" type="presParOf" srcId="{67ED27F1-E98F-4FE6-A87C-304BFF5F3C9A}" destId="{0BA4BBE3-AA88-4D0F-91B6-5F3C64F20B43}" srcOrd="1" destOrd="0" presId="urn:microsoft.com/office/officeart/2005/8/layout/orgChart1"/>
    <dgm:cxn modelId="{5A177792-BF28-4568-9A23-9B2B0E8A876F}" type="presParOf" srcId="{67ED27F1-E98F-4FE6-A87C-304BFF5F3C9A}" destId="{0B70F82F-E8B5-4459-BD31-A561299F12D5}" srcOrd="2" destOrd="0" presId="urn:microsoft.com/office/officeart/2005/8/layout/orgChart1"/>
    <dgm:cxn modelId="{BAE0E906-EB2D-4888-B8E4-F961EEB4CBC2}" type="presParOf" srcId="{0EDC8715-9A38-49BD-9760-5FB3BFF47A1B}" destId="{44FBA387-EEBB-4BF5-8D3B-608998B9E7FD}" srcOrd="2" destOrd="0" presId="urn:microsoft.com/office/officeart/2005/8/layout/orgChart1"/>
    <dgm:cxn modelId="{D1A93677-E9F8-4E64-B6DF-BD10006E63D3}" type="presParOf" srcId="{0EDC8715-9A38-49BD-9760-5FB3BFF47A1B}" destId="{82E280E3-1EB5-4ADE-995A-E22FFEAF5BA1}" srcOrd="3" destOrd="0" presId="urn:microsoft.com/office/officeart/2005/8/layout/orgChart1"/>
    <dgm:cxn modelId="{62E10ADB-DC12-4132-BD59-B53040F444E3}" type="presParOf" srcId="{82E280E3-1EB5-4ADE-995A-E22FFEAF5BA1}" destId="{EC74CCD5-F866-4AA7-87DB-470CA5AAEF86}" srcOrd="0" destOrd="0" presId="urn:microsoft.com/office/officeart/2005/8/layout/orgChart1"/>
    <dgm:cxn modelId="{D41F9344-6F2E-4128-A0E6-183F919FBACA}" type="presParOf" srcId="{EC74CCD5-F866-4AA7-87DB-470CA5AAEF86}" destId="{EEA0B25C-A04A-4FF8-894A-419F43B58887}" srcOrd="0" destOrd="0" presId="urn:microsoft.com/office/officeart/2005/8/layout/orgChart1"/>
    <dgm:cxn modelId="{6D811203-B5B1-4A30-8776-3FA5F42DF563}" type="presParOf" srcId="{EC74CCD5-F866-4AA7-87DB-470CA5AAEF86}" destId="{8137936B-7370-45A3-A6F4-D3CC008BC629}" srcOrd="1" destOrd="0" presId="urn:microsoft.com/office/officeart/2005/8/layout/orgChart1"/>
    <dgm:cxn modelId="{DAC7D32D-5001-4CF2-9D05-ADC0E2348088}" type="presParOf" srcId="{82E280E3-1EB5-4ADE-995A-E22FFEAF5BA1}" destId="{D4420624-D02B-4DE9-8B97-5E33323BA787}" srcOrd="1" destOrd="0" presId="urn:microsoft.com/office/officeart/2005/8/layout/orgChart1"/>
    <dgm:cxn modelId="{3FD5996E-B21C-4A08-973F-9AB4EE5076B0}" type="presParOf" srcId="{82E280E3-1EB5-4ADE-995A-E22FFEAF5BA1}" destId="{221093CC-9643-45AE-B96B-4608F28BC368}" srcOrd="2" destOrd="0" presId="urn:microsoft.com/office/officeart/2005/8/layout/orgChart1"/>
    <dgm:cxn modelId="{05D3037A-8A29-420D-8925-AED17FDFA01B}" type="presParOf" srcId="{0EDC8715-9A38-49BD-9760-5FB3BFF47A1B}" destId="{DEE13216-85AE-4378-85FD-4F9CF1B8E0AF}" srcOrd="4" destOrd="0" presId="urn:microsoft.com/office/officeart/2005/8/layout/orgChart1"/>
    <dgm:cxn modelId="{ED5A0218-424F-4585-9BDA-D2DC7E682A07}" type="presParOf" srcId="{0EDC8715-9A38-49BD-9760-5FB3BFF47A1B}" destId="{0AFD943C-DD45-459C-AE62-15BD24253139}" srcOrd="5" destOrd="0" presId="urn:microsoft.com/office/officeart/2005/8/layout/orgChart1"/>
    <dgm:cxn modelId="{C10A1CEE-0D05-42D6-9D5C-BD0B6F680892}" type="presParOf" srcId="{0AFD943C-DD45-459C-AE62-15BD24253139}" destId="{0AFB9BC3-0823-4E2D-9E35-B3DAB78E6BFE}" srcOrd="0" destOrd="0" presId="urn:microsoft.com/office/officeart/2005/8/layout/orgChart1"/>
    <dgm:cxn modelId="{BD5B29A6-0C3C-4F81-8EA8-1FE3312D407D}" type="presParOf" srcId="{0AFB9BC3-0823-4E2D-9E35-B3DAB78E6BFE}" destId="{AEAD0110-FF99-4697-B796-25890CE39880}" srcOrd="0" destOrd="0" presId="urn:microsoft.com/office/officeart/2005/8/layout/orgChart1"/>
    <dgm:cxn modelId="{C19CB7DB-D7C7-4231-831D-79587AA01F46}" type="presParOf" srcId="{0AFB9BC3-0823-4E2D-9E35-B3DAB78E6BFE}" destId="{1EEBB9B4-0545-45CE-99FE-2B3C1DCB29A3}" srcOrd="1" destOrd="0" presId="urn:microsoft.com/office/officeart/2005/8/layout/orgChart1"/>
    <dgm:cxn modelId="{35EE4324-4F90-48F3-80A2-7268296CF9F3}" type="presParOf" srcId="{0AFD943C-DD45-459C-AE62-15BD24253139}" destId="{EB3548A1-CC8B-4DC3-B951-06C1486A2BCA}" srcOrd="1" destOrd="0" presId="urn:microsoft.com/office/officeart/2005/8/layout/orgChart1"/>
    <dgm:cxn modelId="{A98D0B28-89C7-408B-AE91-29C21D0FC6DD}" type="presParOf" srcId="{0AFD943C-DD45-459C-AE62-15BD24253139}" destId="{5478BFDF-E4A3-4855-AD4D-688D9F36E100}" srcOrd="2" destOrd="0" presId="urn:microsoft.com/office/officeart/2005/8/layout/orgChart1"/>
    <dgm:cxn modelId="{4455DC13-4DEE-423A-8023-436D08A669FD}" type="presParOf" srcId="{E245E270-5D78-4AD0-B292-4FB6E38D7AA4}" destId="{9E1B5E60-2B2C-4EA5-95B9-CA873997E2DB}" srcOrd="2" destOrd="0" presId="urn:microsoft.com/office/officeart/2005/8/layout/orgChart1"/>
    <dgm:cxn modelId="{419AFB79-C9D5-405D-811F-353A0B1CD39A}" type="presParOf" srcId="{24611BE9-483D-472C-BD40-F21D021997FF}" destId="{F1132BB0-AF75-47A3-8609-4D2E7A897F1D}" srcOrd="8" destOrd="0" presId="urn:microsoft.com/office/officeart/2005/8/layout/orgChart1"/>
    <dgm:cxn modelId="{A415A42D-F7C7-4259-8B45-028EDD7F78E3}" type="presParOf" srcId="{24611BE9-483D-472C-BD40-F21D021997FF}" destId="{7742BC2B-6084-4155-95F1-B748CCFEF1AA}" srcOrd="9" destOrd="0" presId="urn:microsoft.com/office/officeart/2005/8/layout/orgChart1"/>
    <dgm:cxn modelId="{A8573D34-0A43-43BD-9380-2762A4930FB7}" type="presParOf" srcId="{7742BC2B-6084-4155-95F1-B748CCFEF1AA}" destId="{90816E69-E891-43D7-85FF-202E3A2DBF6F}" srcOrd="0" destOrd="0" presId="urn:microsoft.com/office/officeart/2005/8/layout/orgChart1"/>
    <dgm:cxn modelId="{E8D25FB3-7B76-4294-B103-23C7FFE4D7AA}" type="presParOf" srcId="{90816E69-E891-43D7-85FF-202E3A2DBF6F}" destId="{231A9892-CBAB-4E69-8CDD-37E341789991}" srcOrd="0" destOrd="0" presId="urn:microsoft.com/office/officeart/2005/8/layout/orgChart1"/>
    <dgm:cxn modelId="{1EBE49AF-80C6-4AAC-B5D0-AAB74082CA68}" type="presParOf" srcId="{90816E69-E891-43D7-85FF-202E3A2DBF6F}" destId="{E11D7C7D-8591-45B3-AFAA-F2E0AD6CABC5}" srcOrd="1" destOrd="0" presId="urn:microsoft.com/office/officeart/2005/8/layout/orgChart1"/>
    <dgm:cxn modelId="{B41690A1-D5A4-4D42-ACA9-53E81D5A818E}" type="presParOf" srcId="{7742BC2B-6084-4155-95F1-B748CCFEF1AA}" destId="{A6F03E78-9792-4DB3-8887-3DCE0CD130E9}" srcOrd="1" destOrd="0" presId="urn:microsoft.com/office/officeart/2005/8/layout/orgChart1"/>
    <dgm:cxn modelId="{6FA53FC2-CF95-4C06-8914-BDD573E6A5D5}" type="presParOf" srcId="{A6F03E78-9792-4DB3-8887-3DCE0CD130E9}" destId="{6B70AEF7-7B86-4FA5-A0AB-BA667FF95188}" srcOrd="0" destOrd="0" presId="urn:microsoft.com/office/officeart/2005/8/layout/orgChart1"/>
    <dgm:cxn modelId="{5E066289-F65C-409B-A741-E8D2D71D0D07}" type="presParOf" srcId="{A6F03E78-9792-4DB3-8887-3DCE0CD130E9}" destId="{074128B6-06AD-46D9-8EED-5F7F3E50450E}" srcOrd="1" destOrd="0" presId="urn:microsoft.com/office/officeart/2005/8/layout/orgChart1"/>
    <dgm:cxn modelId="{C144729D-BDBE-4154-850C-192EA15A9E7B}" type="presParOf" srcId="{074128B6-06AD-46D9-8EED-5F7F3E50450E}" destId="{FF86D76A-EF59-4808-8430-91F88C629390}" srcOrd="0" destOrd="0" presId="urn:microsoft.com/office/officeart/2005/8/layout/orgChart1"/>
    <dgm:cxn modelId="{CBF13888-88F0-4238-BEDD-1FA225290FBC}" type="presParOf" srcId="{FF86D76A-EF59-4808-8430-91F88C629390}" destId="{99AEAEB4-D6DB-4791-89AD-233421E02782}" srcOrd="0" destOrd="0" presId="urn:microsoft.com/office/officeart/2005/8/layout/orgChart1"/>
    <dgm:cxn modelId="{B0D6EF72-BBBD-4F6E-9322-EDFEA6A3A0CC}" type="presParOf" srcId="{FF86D76A-EF59-4808-8430-91F88C629390}" destId="{E05BF53D-69E6-499E-84E3-704A9CCFE55E}" srcOrd="1" destOrd="0" presId="urn:microsoft.com/office/officeart/2005/8/layout/orgChart1"/>
    <dgm:cxn modelId="{83D88344-9402-420B-9A9E-634E51CCFCC0}" type="presParOf" srcId="{074128B6-06AD-46D9-8EED-5F7F3E50450E}" destId="{2831F261-8105-4D5D-B6D3-72FFBF7E4DFA}" srcOrd="1" destOrd="0" presId="urn:microsoft.com/office/officeart/2005/8/layout/orgChart1"/>
    <dgm:cxn modelId="{4D84C9B5-6964-4C20-AB7C-6D912103DC95}" type="presParOf" srcId="{074128B6-06AD-46D9-8EED-5F7F3E50450E}" destId="{4968063C-4A37-4CCA-891D-03D34AB9AFB7}" srcOrd="2" destOrd="0" presId="urn:microsoft.com/office/officeart/2005/8/layout/orgChart1"/>
    <dgm:cxn modelId="{6104471B-017C-453B-9050-45EE32F73950}" type="presParOf" srcId="{7742BC2B-6084-4155-95F1-B748CCFEF1AA}" destId="{31274CDD-51B7-4E77-972D-621B9CD544CE}" srcOrd="2" destOrd="0" presId="urn:microsoft.com/office/officeart/2005/8/layout/orgChart1"/>
    <dgm:cxn modelId="{4F26A7EC-1CA5-4071-A593-98112D348174}" type="presParOf" srcId="{8AC159B6-ACBE-45C7-B5BD-856E7FF1547A}" destId="{5B9DE34F-A3FC-4D89-BE89-746EDAA6698F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65449-F2F1-4D80-B6DD-1D44579B3D57}" type="doc">
      <dgm:prSet loTypeId="urn:microsoft.com/office/officeart/2005/8/layout/matrix3" loCatId="matrix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099A837-DAEE-4F51-9D41-7F44C9F540A4}">
      <dgm:prSet phldrT="[文字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TW" sz="2800" b="0" i="0" u="none" strike="noStrike" kern="1200" cap="none" dirty="0" smtClean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S </a:t>
          </a:r>
          <a:r>
            <a:rPr lang="zh-TW" altLang="en-US" sz="2800" b="0" i="0" u="none" strike="noStrike" kern="1200" cap="none" dirty="0" smtClean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優勢</a:t>
          </a:r>
          <a:endParaRPr lang="en-US" altLang="zh-TW" sz="2800" b="0" i="0" u="none" strike="noStrike" kern="1200" cap="none" dirty="0" smtClean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 smtClean="0">
              <a:latin typeface="微軟正黑體" pitchFamily="34" charset="-120"/>
              <a:ea typeface="微軟正黑體" pitchFamily="34" charset="-120"/>
            </a:rPr>
            <a:t>提供免費平台供使用者進行交流</a:t>
          </a:r>
          <a:endParaRPr lang="en-US" altLang="zh-TW" sz="1200" kern="0" baseline="0" dirty="0" smtClean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 smtClean="0">
              <a:latin typeface="微軟正黑體" pitchFamily="34" charset="-120"/>
              <a:ea typeface="微軟正黑體" pitchFamily="34" charset="-120"/>
            </a:rPr>
            <a:t>使用者可以追蹤自己喜歡的案件</a:t>
          </a:r>
          <a:endParaRPr lang="en-US" altLang="zh-TW" sz="1200" kern="0" baseline="0" dirty="0" smtClean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 smtClean="0">
              <a:latin typeface="微軟正黑體" pitchFamily="34" charset="-120"/>
              <a:ea typeface="微軟正黑體" pitchFamily="34" charset="-120"/>
            </a:rPr>
            <a:t>能夠關注最新的流浪動物</a:t>
          </a:r>
          <a:endParaRPr lang="zh-TW" altLang="en-US" sz="1200" kern="1200" dirty="0"/>
        </a:p>
      </dgm:t>
    </dgm:pt>
    <dgm:pt modelId="{7FB262C9-5941-46AE-8BCB-9F603A6C3F94}" type="par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786E8605-FBCC-454C-8FBE-96CC7C644518}" type="sib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893A72DD-9B23-484E-A46A-E34A31FCFD20}">
      <dgm:prSet phldrT="[文字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TW" sz="2800" b="0" i="0" u="none" strike="noStrike" kern="1200" cap="none" smtClean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W</a:t>
          </a:r>
          <a:r>
            <a:rPr lang="zh-TW" altLang="en-US" sz="2800" b="0" i="0" u="none" strike="noStrike" kern="1200" cap="none" smtClean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劣勢</a:t>
          </a:r>
          <a:endParaRPr lang="en-US" altLang="zh-TW" sz="2800" b="0" i="0" u="none" strike="noStrike" kern="1200" cap="none" smtClean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smtClean="0">
              <a:latin typeface="微軟正黑體" pitchFamily="34" charset="-120"/>
              <a:ea typeface="微軟正黑體" pitchFamily="34" charset="-120"/>
            </a:rPr>
            <a:t>自身網站目前並無提救援服務項目</a:t>
          </a:r>
          <a:endParaRPr lang="en-US" altLang="zh-TW" sz="1200" kern="0" baseline="0" smtClean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smtClean="0">
              <a:latin typeface="微軟正黑體" pitchFamily="34" charset="-120"/>
              <a:ea typeface="微軟正黑體" pitchFamily="34" charset="-120"/>
            </a:rPr>
            <a:t>或收容場所</a:t>
          </a:r>
          <a:endParaRPr lang="en-US" altLang="zh-TW" sz="1200" kern="0" baseline="0" smtClean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en-US" altLang="zh-TW" sz="1200" kern="0" baseline="0" smtClean="0">
              <a:latin typeface="微軟正黑體" pitchFamily="34" charset="-120"/>
              <a:ea typeface="微軟正黑體" pitchFamily="34" charset="-120"/>
            </a:rPr>
            <a:t>(</a:t>
          </a:r>
          <a:r>
            <a:rPr lang="zh-TW" altLang="en-US" sz="1200" kern="0" baseline="0" smtClean="0">
              <a:latin typeface="微軟正黑體" pitchFamily="34" charset="-120"/>
              <a:ea typeface="微軟正黑體" pitchFamily="34" charset="-120"/>
            </a:rPr>
            <a:t>僅能提供資料請求第三方協助</a:t>
          </a:r>
          <a:r>
            <a:rPr lang="en-US" altLang="zh-TW" sz="1200" kern="0" baseline="0" smtClean="0">
              <a:latin typeface="微軟正黑體" pitchFamily="34" charset="-120"/>
              <a:ea typeface="微軟正黑體" pitchFamily="34" charset="-120"/>
            </a:rPr>
            <a:t>)</a:t>
          </a:r>
          <a:endParaRPr lang="zh-TW" altLang="en-US" sz="1200" kern="0" baseline="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D4085825-B038-4592-9782-78AFF8DA2424}" type="par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14696414-243A-47FF-9AFC-BBD33DA949EF}" type="sib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7552028F-E008-4954-ADC7-5EE8994A443B}">
      <dgm:prSet phldrT="[文字]" custT="1"/>
      <dgm:spPr/>
      <dgm:t>
        <a:bodyPr anchor="t"/>
        <a:lstStyle/>
        <a:p>
          <a:r>
            <a:rPr lang="en-US" altLang="zh-TW" sz="2800" b="0" i="0" u="none" strike="noStrike" cap="none" smtClean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O</a:t>
          </a:r>
          <a:r>
            <a:rPr lang="zh-TW" altLang="en-US" sz="2800" b="0" i="0" u="none" strike="noStrike" cap="none" smtClean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機會</a:t>
          </a:r>
        </a:p>
        <a:p>
          <a:r>
            <a:rPr lang="zh-TW" altLang="en-US" sz="1200" smtClean="0">
              <a:latin typeface="微軟正黑體" pitchFamily="34" charset="-120"/>
              <a:ea typeface="微軟正黑體" pitchFamily="34" charset="-120"/>
            </a:rPr>
            <a:t>社會至今仍有許多流浪動物，動物保護的理念慢慢建築在人們的觀念教育宣導逐漸增加，讓大眾更了解流浪動物的問題。</a:t>
          </a:r>
          <a:endParaRPr lang="en-US" altLang="zh-TW" sz="12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E3ABFC9E-A3B1-4EB0-A904-684AC81CD15A}" type="par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E3A83E3E-44D8-44CE-9B9D-810F1E12C96A}" type="sib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78673C81-D223-404F-A570-2091DBE07E56}">
      <dgm:prSet phldrT="[文字]" custT="1"/>
      <dgm:spPr/>
      <dgm:t>
        <a:bodyPr/>
        <a:lstStyle/>
        <a:p>
          <a:r>
            <a:rPr lang="en-US" altLang="zh-TW" sz="2800" b="0" i="0" u="none" strike="noStrike" cap="none" smtClean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T</a:t>
          </a:r>
          <a:r>
            <a:rPr lang="zh-TW" altLang="en-US" sz="2800" b="0" i="0" u="none" strike="noStrike" cap="none" smtClean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威脅</a:t>
          </a:r>
          <a:endParaRPr lang="en-US" altLang="zh-TW" sz="2800" b="0" i="0" u="none" strike="noStrike" cap="none" smtClean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r>
            <a:rPr lang="zh-TW" altLang="en-US" sz="1200" smtClean="0">
              <a:latin typeface="微軟正黑體" pitchFamily="34" charset="-120"/>
              <a:ea typeface="微軟正黑體" pitchFamily="34" charset="-120"/>
            </a:rPr>
            <a:t>網站使用率會影響到資訊的傳遞</a:t>
          </a:r>
          <a:endParaRPr lang="en-US" altLang="zh-TW" sz="1200" smtClean="0">
            <a:latin typeface="微軟正黑體" pitchFamily="34" charset="-120"/>
            <a:ea typeface="微軟正黑體" pitchFamily="34" charset="-120"/>
          </a:endParaRPr>
        </a:p>
        <a:p>
          <a:endParaRPr lang="en-US" altLang="zh-TW" sz="1200" dirty="0" smtClean="0"/>
        </a:p>
      </dgm:t>
    </dgm:pt>
    <dgm:pt modelId="{A5CEC6B7-4B66-4726-85D0-4946AAE2C55B}" type="sib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977298DF-4720-467D-AA4F-36B07FF30D54}" type="par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8A7E462B-E649-488B-81FB-A6847FDD50C8}" type="pres">
      <dgm:prSet presAssocID="{B1C65449-F2F1-4D80-B6DD-1D44579B3D5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2CD40D8-85B6-4E34-97EB-4DA0DF347757}" type="pres">
      <dgm:prSet presAssocID="{B1C65449-F2F1-4D80-B6DD-1D44579B3D57}" presName="diamond" presStyleLbl="bgShp" presStyleIdx="0" presStyleCnt="1"/>
      <dgm:spPr/>
      <dgm:t>
        <a:bodyPr/>
        <a:lstStyle/>
        <a:p>
          <a:endParaRPr lang="zh-TW" altLang="en-US"/>
        </a:p>
      </dgm:t>
    </dgm:pt>
    <dgm:pt modelId="{2DC065FB-B2BF-4D31-B8BF-3169A4E089D3}" type="pres">
      <dgm:prSet presAssocID="{B1C65449-F2F1-4D80-B6DD-1D44579B3D57}" presName="quad1" presStyleLbl="node1" presStyleIdx="0" presStyleCnt="4" custScaleX="204407" custLinFactNeighborX="-52483" custLinFactNeighborY="-4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84FC60-27C3-442D-9386-366F9828B96E}" type="pres">
      <dgm:prSet presAssocID="{B1C65449-F2F1-4D80-B6DD-1D44579B3D57}" presName="quad2" presStyleLbl="node1" presStyleIdx="1" presStyleCnt="4" custScaleX="202398" custLinFactNeighborX="52086" custLinFactNeighborY="-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C91AFB-1A07-404F-9A1B-8A21826D22AE}" type="pres">
      <dgm:prSet presAssocID="{B1C65449-F2F1-4D80-B6DD-1D44579B3D57}" presName="quad3" presStyleLbl="node1" presStyleIdx="2" presStyleCnt="4" custScaleX="202716" custLinFactNeighborX="-52484" custLinFactNeighborY="-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45ED88-AFA6-43F3-BAF4-5C1E6EBF87D6}" type="pres">
      <dgm:prSet presAssocID="{B1C65449-F2F1-4D80-B6DD-1D44579B3D57}" presName="quad4" presStyleLbl="node1" presStyleIdx="3" presStyleCnt="4" custScaleX="199935" custLinFactNeighborX="508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2153748-43F8-4238-B5E8-E10E50C15600}" type="presOf" srcId="{893A72DD-9B23-484E-A46A-E34A31FCFD20}" destId="{3084FC60-27C3-442D-9386-366F9828B96E}" srcOrd="0" destOrd="0" presId="urn:microsoft.com/office/officeart/2005/8/layout/matrix3"/>
    <dgm:cxn modelId="{1CCFD469-C399-474C-95AA-D4A204BD0BFD}" type="presOf" srcId="{B1C65449-F2F1-4D80-B6DD-1D44579B3D57}" destId="{8A7E462B-E649-488B-81FB-A6847FDD50C8}" srcOrd="0" destOrd="0" presId="urn:microsoft.com/office/officeart/2005/8/layout/matrix3"/>
    <dgm:cxn modelId="{E6E923C0-EA5E-4D56-89AC-1080901BA53F}" srcId="{B1C65449-F2F1-4D80-B6DD-1D44579B3D57}" destId="{78673C81-D223-404F-A570-2091DBE07E56}" srcOrd="3" destOrd="0" parTransId="{977298DF-4720-467D-AA4F-36B07FF30D54}" sibTransId="{A5CEC6B7-4B66-4726-85D0-4946AAE2C55B}"/>
    <dgm:cxn modelId="{C63E809C-7953-4231-B833-04916C683715}" srcId="{B1C65449-F2F1-4D80-B6DD-1D44579B3D57}" destId="{6099A837-DAEE-4F51-9D41-7F44C9F540A4}" srcOrd="0" destOrd="0" parTransId="{7FB262C9-5941-46AE-8BCB-9F603A6C3F94}" sibTransId="{786E8605-FBCC-454C-8FBE-96CC7C644518}"/>
    <dgm:cxn modelId="{B6A3FF70-7AFC-46BA-9B2E-E0AFD14F2FA6}" type="presOf" srcId="{78673C81-D223-404F-A570-2091DBE07E56}" destId="{EA45ED88-AFA6-43F3-BAF4-5C1E6EBF87D6}" srcOrd="0" destOrd="0" presId="urn:microsoft.com/office/officeart/2005/8/layout/matrix3"/>
    <dgm:cxn modelId="{E71671B9-A9DA-422F-9D59-5B266D573248}" type="presOf" srcId="{7552028F-E008-4954-ADC7-5EE8994A443B}" destId="{C4C91AFB-1A07-404F-9A1B-8A21826D22AE}" srcOrd="0" destOrd="0" presId="urn:microsoft.com/office/officeart/2005/8/layout/matrix3"/>
    <dgm:cxn modelId="{5F09207F-5276-48ED-A2D8-A99E091454D8}" srcId="{B1C65449-F2F1-4D80-B6DD-1D44579B3D57}" destId="{893A72DD-9B23-484E-A46A-E34A31FCFD20}" srcOrd="1" destOrd="0" parTransId="{D4085825-B038-4592-9782-78AFF8DA2424}" sibTransId="{14696414-243A-47FF-9AFC-BBD33DA949EF}"/>
    <dgm:cxn modelId="{BA0B721C-0905-42A0-8244-A256C7A7032A}" srcId="{B1C65449-F2F1-4D80-B6DD-1D44579B3D57}" destId="{7552028F-E008-4954-ADC7-5EE8994A443B}" srcOrd="2" destOrd="0" parTransId="{E3ABFC9E-A3B1-4EB0-A904-684AC81CD15A}" sibTransId="{E3A83E3E-44D8-44CE-9B9D-810F1E12C96A}"/>
    <dgm:cxn modelId="{A15BCEF1-07A4-416B-8C6B-6C1FAB12DE71}" type="presOf" srcId="{6099A837-DAEE-4F51-9D41-7F44C9F540A4}" destId="{2DC065FB-B2BF-4D31-B8BF-3169A4E089D3}" srcOrd="0" destOrd="0" presId="urn:microsoft.com/office/officeart/2005/8/layout/matrix3"/>
    <dgm:cxn modelId="{C57CAF0F-FD4D-463B-B7C8-163669142D97}" type="presParOf" srcId="{8A7E462B-E649-488B-81FB-A6847FDD50C8}" destId="{72CD40D8-85B6-4E34-97EB-4DA0DF347757}" srcOrd="0" destOrd="0" presId="urn:microsoft.com/office/officeart/2005/8/layout/matrix3"/>
    <dgm:cxn modelId="{EE077A2A-28AC-4D55-91F4-9F83EC29EF81}" type="presParOf" srcId="{8A7E462B-E649-488B-81FB-A6847FDD50C8}" destId="{2DC065FB-B2BF-4D31-B8BF-3169A4E089D3}" srcOrd="1" destOrd="0" presId="urn:microsoft.com/office/officeart/2005/8/layout/matrix3"/>
    <dgm:cxn modelId="{D99BD206-3CB5-4F4F-B5F0-F4D2F5B3C7D6}" type="presParOf" srcId="{8A7E462B-E649-488B-81FB-A6847FDD50C8}" destId="{3084FC60-27C3-442D-9386-366F9828B96E}" srcOrd="2" destOrd="0" presId="urn:microsoft.com/office/officeart/2005/8/layout/matrix3"/>
    <dgm:cxn modelId="{BC0803E0-70C2-4906-8AF6-616E54C7ABA9}" type="presParOf" srcId="{8A7E462B-E649-488B-81FB-A6847FDD50C8}" destId="{C4C91AFB-1A07-404F-9A1B-8A21826D22AE}" srcOrd="3" destOrd="0" presId="urn:microsoft.com/office/officeart/2005/8/layout/matrix3"/>
    <dgm:cxn modelId="{BC77F623-58D5-4A6D-A2AE-C36FAC32D033}" type="presParOf" srcId="{8A7E462B-E649-488B-81FB-A6847FDD50C8}" destId="{EA45ED88-AFA6-43F3-BAF4-5C1E6EBF87D6}" srcOrd="4" destOrd="0" presId="urn:microsoft.com/office/officeart/2005/8/layout/matrix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2022/3/3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="" xmlns:a16="http://schemas.microsoft.com/office/drawing/2014/main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="" xmlns:a16="http://schemas.microsoft.com/office/drawing/2014/main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="" xmlns:a16="http://schemas.microsoft.com/office/drawing/2014/main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="" xmlns:a16="http://schemas.microsoft.com/office/drawing/2014/main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="" xmlns:a16="http://schemas.microsoft.com/office/drawing/2014/main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="" xmlns:a16="http://schemas.microsoft.com/office/drawing/2014/main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ramichi.app/about" TargetMode="External"/><Relationship Id="rId2" Type="http://schemas.openxmlformats.org/officeDocument/2006/relationships/hyperlink" Target="http://www.langlangdontcry.com.tw/memb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imal.taichung.gov.tw/1521481/Normalnodelist" TargetMode="External"/><Relationship Id="rId4" Type="http://schemas.openxmlformats.org/officeDocument/2006/relationships/hyperlink" Target="https://hapatc.org.tw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97459"/>
            <a:ext cx="9906000" cy="720080"/>
          </a:xfrm>
        </p:spPr>
        <p:txBody>
          <a:bodyPr>
            <a:noAutofit/>
          </a:bodyPr>
          <a:lstStyle/>
          <a:p>
            <a:r>
              <a:rPr altLang="en-US" sz="4800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浪跡天涯</a:t>
            </a:r>
            <a:endParaRPr lang="zh-TW" altLang="en-US" sz="48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 </a:t>
            </a:r>
            <a:r>
              <a:rPr lang="en-US" altLang="zh-TW" sz="2400" b="0" dirty="0" smtClean="0">
                <a:solidFill>
                  <a:schemeClr val="accent4"/>
                </a:solidFill>
              </a:rPr>
              <a:t>:</a:t>
            </a:r>
            <a:r>
              <a:rPr lang="zh-TW" altLang="en-US" sz="2400" b="0" dirty="0" smtClean="0">
                <a:solidFill>
                  <a:schemeClr val="accent4"/>
                </a:solidFill>
              </a:rPr>
              <a:t>　第四組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 </a:t>
            </a:r>
            <a:r>
              <a:rPr lang="en-US" altLang="zh-TW" sz="2400" b="0" dirty="0" smtClean="0">
                <a:solidFill>
                  <a:schemeClr val="accent4"/>
                </a:solidFill>
              </a:rPr>
              <a:t>:</a:t>
            </a:r>
            <a:r>
              <a:rPr lang="zh-TW" altLang="en-US" sz="2400" b="0" dirty="0" smtClean="0">
                <a:solidFill>
                  <a:schemeClr val="accent4"/>
                </a:solidFill>
              </a:rPr>
              <a:t>葉登發 周揚竣 梁建功 牛禹喬 林平世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</a:t>
            </a:r>
            <a:r>
              <a:rPr lang="zh-TW" altLang="en-US" sz="2400" b="0" dirty="0" smtClean="0">
                <a:solidFill>
                  <a:schemeClr val="accent4"/>
                </a:solidFill>
              </a:rPr>
              <a:t>老師</a:t>
            </a:r>
            <a:r>
              <a:rPr lang="en-US" altLang="zh-TW" sz="2400" b="0" dirty="0" smtClean="0">
                <a:solidFill>
                  <a:schemeClr val="accent4"/>
                </a:solidFill>
              </a:rPr>
              <a:t>:</a:t>
            </a:r>
            <a:r>
              <a:rPr lang="zh-TW" altLang="en-US" sz="2400" b="0" dirty="0" smtClean="0">
                <a:solidFill>
                  <a:schemeClr val="accent4"/>
                </a:solidFill>
              </a:rPr>
              <a:t>許雅婷 錢達智 趙令文 陳思方 何柏杰 老師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  <p:pic>
        <p:nvPicPr>
          <p:cNvPr id="4" name="圖片 3" descr="indexlogo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2860" y="659544"/>
            <a:ext cx="1660281" cy="1651980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61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4000" dirty="0" smtClean="0">
                <a:solidFill>
                  <a:schemeClr val="accent1"/>
                </a:solidFill>
              </a:rPr>
              <a:t>成</a:t>
            </a:r>
            <a:r>
              <a:rPr lang="zh-TW" altLang="en-US" sz="4000" dirty="0" smtClean="0">
                <a:solidFill>
                  <a:schemeClr val="accent3"/>
                </a:solidFill>
              </a:rPr>
              <a:t>果</a:t>
            </a:r>
            <a:r>
              <a:rPr lang="zh-TW" altLang="en-US" sz="4000" dirty="0" smtClean="0">
                <a:solidFill>
                  <a:schemeClr val="accent5"/>
                </a:solidFill>
              </a:rPr>
              <a:t>展</a:t>
            </a:r>
            <a:r>
              <a:rPr lang="zh-TW" altLang="en-US" sz="4000" dirty="0" smtClean="0">
                <a:solidFill>
                  <a:schemeClr val="accent6"/>
                </a:solidFill>
              </a:rPr>
              <a:t>示</a:t>
            </a:r>
            <a:endParaRPr lang="zh-TW" alt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723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影片站存區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accent1"/>
                </a:solidFill>
              </a:rPr>
              <a:t>T</a:t>
            </a:r>
            <a:r>
              <a:rPr lang="en-US" altLang="zh-TW" sz="4000" dirty="0" smtClean="0">
                <a:solidFill>
                  <a:schemeClr val="accent2"/>
                </a:solidFill>
              </a:rPr>
              <a:t>h</a:t>
            </a:r>
            <a:r>
              <a:rPr lang="en-US" altLang="zh-TW" sz="4000" dirty="0" smtClean="0">
                <a:solidFill>
                  <a:schemeClr val="accent3"/>
                </a:solidFill>
              </a:rPr>
              <a:t>a</a:t>
            </a:r>
            <a:r>
              <a:rPr lang="en-US" altLang="zh-TW" sz="4000" dirty="0" smtClean="0">
                <a:solidFill>
                  <a:schemeClr val="accent4"/>
                </a:solidFill>
              </a:rPr>
              <a:t>n</a:t>
            </a:r>
            <a:r>
              <a:rPr lang="en-US" altLang="zh-TW" sz="4000" dirty="0" smtClean="0">
                <a:solidFill>
                  <a:schemeClr val="accent5"/>
                </a:solidFill>
              </a:rPr>
              <a:t>k</a:t>
            </a:r>
            <a:r>
              <a:rPr lang="en-US" altLang="zh-TW" sz="40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accent6"/>
                </a:solidFill>
              </a:rPr>
              <a:t>y</a:t>
            </a:r>
            <a:r>
              <a:rPr lang="en-US" altLang="zh-TW" sz="4000" dirty="0" smtClean="0">
                <a:solidFill>
                  <a:schemeClr val="accent1"/>
                </a:solidFill>
              </a:rPr>
              <a:t>o</a:t>
            </a:r>
            <a:r>
              <a:rPr lang="en-US" altLang="zh-TW" sz="4000" dirty="0" smtClean="0">
                <a:solidFill>
                  <a:schemeClr val="accent3"/>
                </a:solidFill>
              </a:rPr>
              <a:t>u</a:t>
            </a:r>
            <a:endParaRPr lang="zh-TW" alt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723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11676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  <p:sp>
        <p:nvSpPr>
          <p:cNvPr id="5" name="Google Shape;139;p14"/>
          <p:cNvSpPr txBox="1"/>
          <p:nvPr/>
        </p:nvSpPr>
        <p:spPr>
          <a:xfrm>
            <a:off x="2238356" y="1000109"/>
            <a:ext cx="2214578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葉登發</a:t>
            </a:r>
            <a:endParaRPr lang="en-US" altLang="zh-TW" sz="2800" b="1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lvl="0" indent="-828000"/>
            <a:r>
              <a:rPr lang="zh-TW" altLang="en-US" sz="2000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網站規劃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LOGO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設計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lvl="0" indent="-828000"/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6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 </a:t>
            </a:r>
            <a:r>
              <a:rPr lang="en-US" altLang="zh-TW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PHP</a:t>
            </a:r>
            <a:endParaRPr dirty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46669" y="2857496"/>
            <a:ext cx="1351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周揚竣</a:t>
            </a:r>
            <a:endParaRPr lang="en-US" altLang="zh-TW" sz="2800" b="1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版面設計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 </a:t>
            </a:r>
            <a:r>
              <a:rPr lang="en-US" altLang="zh-TW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PHP</a:t>
            </a: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頁面整合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38356" y="4572008"/>
            <a:ext cx="16466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梁建功</a:t>
            </a:r>
            <a:endParaRPr lang="en-US" altLang="zh-TW" sz="2800" b="1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會員功能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前端細部微調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蒐集資料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524636" y="1857364"/>
            <a:ext cx="1646605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牛禹喬</a:t>
            </a:r>
            <a:endParaRPr lang="en-US" altLang="zh-TW" sz="2800" b="1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網站首頁設計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資料庫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API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串接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24636" y="3929066"/>
            <a:ext cx="145738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林平世</a:t>
            </a:r>
            <a:endParaRPr lang="en-US" altLang="zh-TW" sz="2800" b="1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LOGO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設計</a:t>
            </a:r>
            <a:endParaRPr lang="en-US" altLang="zh-TW" sz="17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r>
              <a:rPr lang="zh-TW" altLang="en-US" sz="2000" dirty="0" smtClean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1700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網頁建置</a:t>
            </a:r>
          </a:p>
        </p:txBody>
      </p:sp>
      <p:pic>
        <p:nvPicPr>
          <p:cNvPr id="10" name="圖片 9" descr="index_1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5875" y="2928934"/>
            <a:ext cx="970474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" name="圖片 10" descr="index_1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034" y="1143605"/>
            <a:ext cx="983531" cy="97737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" name="圖片 11" descr="index_1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5973" y="4633749"/>
            <a:ext cx="983531" cy="97151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" name="圖片 12" descr="index_1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3521" y="1883554"/>
            <a:ext cx="983531" cy="97738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圖片 13" descr="index_10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07888" y="3900020"/>
            <a:ext cx="983531" cy="91727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1799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altLang="en-US" dirty="0" smtClean="0"/>
              <a:t>動機與目的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TW" altLang="en-US" dirty="0" smtClean="0">
                <a:solidFill>
                  <a:schemeClr val="accent5"/>
                </a:solidFill>
              </a:rPr>
              <a:t>動機</a:t>
            </a:r>
            <a:endParaRPr lang="en-US" altLang="zh-TW" dirty="0" smtClean="0">
              <a:solidFill>
                <a:schemeClr val="accent5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u="sng" dirty="0" smtClean="0">
                <a:solidFill>
                  <a:schemeClr val="bg1"/>
                </a:solidFill>
              </a:rPr>
              <a:t>在世界的許多角落，有很多的毛浪浪們，牠們滿身瘡痍、無家可歸，但只要有人願意分 給牠們一點愛，</a:t>
            </a:r>
            <a:r>
              <a:rPr lang="zh-TW" altLang="en-US" sz="2400" u="sng" dirty="0" smtClean="0">
                <a:solidFill>
                  <a:schemeClr val="bg1"/>
                </a:solidFill>
              </a:rPr>
              <a:t>這些浪浪就會脫胎換骨，變成人們最貼心的毛小孩。</a:t>
            </a:r>
            <a:endParaRPr lang="en-US" altLang="zh-TW" sz="2400" u="sng" dirty="0" smtClean="0">
              <a:solidFill>
                <a:schemeClr val="bg1"/>
              </a:solidFill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accent5"/>
                </a:solidFill>
              </a:rPr>
              <a:t>目的</a:t>
            </a:r>
            <a:endParaRPr lang="en-US" altLang="zh-TW" dirty="0" smtClean="0">
              <a:solidFill>
                <a:schemeClr val="accent5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u="sng" dirty="0" smtClean="0">
                <a:solidFill>
                  <a:schemeClr val="bg1"/>
                </a:solidFill>
              </a:rPr>
              <a:t>讓無家可歸的小動物們，找到安心的飼主們，快快樂樂的一同生活</a:t>
            </a:r>
            <a:endParaRPr lang="en-US" altLang="zh-TW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13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網頁架構與連結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/>
        </p:nvGraphicFramePr>
        <p:xfrm>
          <a:off x="416687" y="714356"/>
          <a:ext cx="9072626" cy="5278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Ｌ</a:t>
            </a:r>
            <a:r>
              <a:rPr altLang="en-US" dirty="0" smtClean="0"/>
              <a:t>ｏｇｏ設計／色彩規劃</a:t>
            </a:r>
            <a:endParaRPr lang="zh-TW" altLang="en-US" dirty="0"/>
          </a:p>
        </p:txBody>
      </p:sp>
      <p:pic>
        <p:nvPicPr>
          <p:cNvPr id="3" name="圖片 2" descr="indexlogo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1100" y="1428736"/>
            <a:ext cx="1874595" cy="18652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文字方塊 3"/>
          <p:cNvSpPr txBox="1"/>
          <p:nvPr/>
        </p:nvSpPr>
        <p:spPr>
          <a:xfrm>
            <a:off x="1238224" y="4214818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使用藍色與綠色來呈現流浪動物的處境，讓不同動物依靠在一起來表達溫暖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目的是要呈現一個溫暖、友善的流浪動物收容環境</a:t>
            </a:r>
          </a:p>
        </p:txBody>
      </p:sp>
      <p:sp>
        <p:nvSpPr>
          <p:cNvPr id="5" name="矩形 4"/>
          <p:cNvSpPr/>
          <p:nvPr/>
        </p:nvSpPr>
        <p:spPr>
          <a:xfrm>
            <a:off x="3595678" y="1643050"/>
            <a:ext cx="1214446" cy="1500198"/>
          </a:xfrm>
          <a:prstGeom prst="rect">
            <a:avLst/>
          </a:prstGeom>
          <a:solidFill>
            <a:srgbClr val="007897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#007897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625" y="1643050"/>
            <a:ext cx="1214446" cy="1500198"/>
          </a:xfrm>
          <a:prstGeom prst="rect">
            <a:avLst/>
          </a:prstGeom>
          <a:solidFill>
            <a:srgbClr val="66C7F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#66C7</a:t>
            </a:r>
            <a:r>
              <a:rPr lang="en-US" altLang="zh-TW" sz="2000" spc="-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</a:t>
            </a:r>
            <a:endParaRPr lang="zh-TW" altLang="en-US" sz="2000" spc="-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05572" y="1643050"/>
            <a:ext cx="1214446" cy="1500198"/>
          </a:xfrm>
          <a:prstGeom prst="rect">
            <a:avLst/>
          </a:prstGeom>
          <a:solidFill>
            <a:srgbClr val="87818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#878183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10520" y="1643050"/>
            <a:ext cx="1214446" cy="1500198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#7f8e71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受眾客群分析</a:t>
            </a:r>
            <a:endParaRPr lang="zh-TW" altLang="en-US" dirty="0"/>
          </a:p>
        </p:txBody>
      </p:sp>
      <p:pic>
        <p:nvPicPr>
          <p:cNvPr id="1032" name="Picture 8" descr="C:\Program Files (x86)\Microsoft Office\MEDIA\CAGCAT10\j029755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44" y="2500306"/>
            <a:ext cx="1526254" cy="2328501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圓角矩形圖說文字 13"/>
          <p:cNvSpPr/>
          <p:nvPr/>
        </p:nvSpPr>
        <p:spPr>
          <a:xfrm>
            <a:off x="1095348" y="1428736"/>
            <a:ext cx="2786082" cy="1143008"/>
          </a:xfrm>
          <a:prstGeom prst="wedgeRoundRectCallout">
            <a:avLst>
              <a:gd name="adj1" fmla="val 44808"/>
              <a:gd name="adj2" fmla="val 87227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動物基金會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5953132" y="1357298"/>
            <a:ext cx="2786082" cy="1143008"/>
          </a:xfrm>
          <a:prstGeom prst="wedgeRoundRectCallout">
            <a:avLst>
              <a:gd name="adj1" fmla="val -50968"/>
              <a:gd name="adj2" fmla="val 82136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遺失寵物的人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666720" y="3786190"/>
            <a:ext cx="2786082" cy="1143008"/>
          </a:xfrm>
          <a:prstGeom prst="wedgeRoundRectCallout">
            <a:avLst>
              <a:gd name="adj1" fmla="val 69573"/>
              <a:gd name="adj2" fmla="val 2136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愛貓、愛狗人士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圓角矩形圖說文字 17"/>
          <p:cNvSpPr/>
          <p:nvPr/>
        </p:nvSpPr>
        <p:spPr>
          <a:xfrm>
            <a:off x="6381760" y="3857628"/>
            <a:ext cx="2786082" cy="1143008"/>
          </a:xfrm>
          <a:prstGeom prst="wedgeRoundRectCallout">
            <a:avLst>
              <a:gd name="adj1" fmla="val -68869"/>
              <a:gd name="adj2" fmla="val -33500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熱心民眾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開發技術與使用工具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51050" y="13271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前端</a:t>
            </a:r>
            <a:endParaRPr lang="zh-TW" altLang="en-US" sz="2400" b="1" dirty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10250" y="13589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後端</a:t>
            </a:r>
            <a:endParaRPr lang="zh-TW" altLang="en-US" sz="2400" b="1" dirty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  <p:pic>
        <p:nvPicPr>
          <p:cNvPr id="6" name="圖片 5" descr="60e828d815c1ffbc7ee86743_5da911dbd21c06c44f5791b6_Nodejs-blog-feature-img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7992" y="2880883"/>
            <a:ext cx="1771650" cy="1181100"/>
          </a:xfrm>
          <a:prstGeom prst="ellipse">
            <a:avLst/>
          </a:prstGeom>
        </p:spPr>
      </p:pic>
      <p:pic>
        <p:nvPicPr>
          <p:cNvPr id="7" name="圖片 6" descr="html5-with-wordmark-color-logo-4259B7F24F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6705" y="2259425"/>
            <a:ext cx="639904" cy="901273"/>
          </a:xfrm>
          <a:prstGeom prst="rect">
            <a:avLst/>
          </a:prstGeom>
        </p:spPr>
      </p:pic>
      <p:pic>
        <p:nvPicPr>
          <p:cNvPr id="8" name="圖片 7" descr="Javascript-shiel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759" y="2875574"/>
            <a:ext cx="1035050" cy="1035050"/>
          </a:xfrm>
          <a:prstGeom prst="rect">
            <a:avLst/>
          </a:prstGeom>
        </p:spPr>
      </p:pic>
      <p:pic>
        <p:nvPicPr>
          <p:cNvPr id="9" name="圖片 8" descr="CSS3_logo_and_wordmark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3873" y="2881925"/>
            <a:ext cx="706336" cy="995933"/>
          </a:xfrm>
          <a:prstGeom prst="rect">
            <a:avLst/>
          </a:prstGeom>
        </p:spPr>
      </p:pic>
      <p:pic>
        <p:nvPicPr>
          <p:cNvPr id="10" name="圖片 9" descr="bootstrap-stac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1532" y="3929674"/>
            <a:ext cx="1080977" cy="907852"/>
          </a:xfrm>
          <a:prstGeom prst="rect">
            <a:avLst/>
          </a:prstGeom>
        </p:spPr>
      </p:pic>
      <p:pic>
        <p:nvPicPr>
          <p:cNvPr id="11" name="圖片 10" descr="下載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4103" y="2196671"/>
            <a:ext cx="931863" cy="808130"/>
          </a:xfrm>
          <a:prstGeom prst="rect">
            <a:avLst/>
          </a:prstGeom>
        </p:spPr>
      </p:pic>
      <p:pic>
        <p:nvPicPr>
          <p:cNvPr id="12" name="圖片 11" descr="mysql-backgrou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79316" y="3912440"/>
            <a:ext cx="1422400" cy="799211"/>
          </a:xfrm>
          <a:prstGeom prst="rect">
            <a:avLst/>
          </a:prstGeom>
        </p:spPr>
      </p:pic>
      <p:pic>
        <p:nvPicPr>
          <p:cNvPr id="13" name="圖片 12" descr="php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06166" y="3128533"/>
            <a:ext cx="1358900" cy="67945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203450" y="14795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前端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962650" y="15113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後端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3"/>
          <p:cNvSpPr txBox="1">
            <a:spLocks/>
          </p:cNvSpPr>
          <p:nvPr/>
        </p:nvSpPr>
        <p:spPr>
          <a:xfrm>
            <a:off x="2264250" y="285728"/>
            <a:ext cx="5377500" cy="11749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i="0" u="none" strike="noStrike" kern="1200" cap="none" spc="30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專案 </a:t>
            </a:r>
            <a:r>
              <a:rPr kumimoji="0" lang="en-US" altLang="zh-TW" sz="3600" i="0" u="none" strike="noStrike" kern="1200" cap="none" spc="30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SWOT</a:t>
            </a:r>
            <a:r>
              <a:rPr kumimoji="0" lang="zh-TW" altLang="en-US" sz="3600" i="0" u="none" strike="noStrike" kern="1200" cap="none" spc="30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分析</a:t>
            </a:r>
            <a:endParaRPr kumimoji="0" lang="zh-TW" altLang="en-US" sz="3600" i="0" u="none" strike="noStrike" kern="1200" cap="none" spc="30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MS UI Gothic" pitchFamily="34" charset="-128"/>
              <a:ea typeface="MS UI Gothic" pitchFamily="34" charset="-128"/>
              <a:cs typeface="+mj-cs"/>
            </a:endParaRPr>
          </a:p>
        </p:txBody>
      </p:sp>
      <p:graphicFrame>
        <p:nvGraphicFramePr>
          <p:cNvPr id="4" name="資料庫圖表 3"/>
          <p:cNvGraphicFramePr/>
          <p:nvPr/>
        </p:nvGraphicFramePr>
        <p:xfrm>
          <a:off x="1343025" y="1397000"/>
          <a:ext cx="72199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32520" y="142852"/>
            <a:ext cx="8640960" cy="716838"/>
          </a:xfrm>
        </p:spPr>
        <p:txBody>
          <a:bodyPr>
            <a:normAutofit/>
          </a:bodyPr>
          <a:lstStyle/>
          <a:p>
            <a:r>
              <a:rPr sz="4000" dirty="0" smtClean="0"/>
              <a:t>參考來源</a:t>
            </a:r>
            <a:endParaRPr lang="en-US" altLang="zh-TW" sz="4000" dirty="0" smtClean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809596" y="1000108"/>
            <a:ext cx="8429684" cy="5072098"/>
          </a:xfrm>
        </p:spPr>
        <p:txBody>
          <a:bodyPr>
            <a:normAutofit fontScale="85000" lnSpcReduction="20000"/>
          </a:bodyPr>
          <a:lstStyle/>
          <a:p>
            <a:endParaRPr lang="en-US" altLang="zh-TW" sz="2400" dirty="0" smtClean="0"/>
          </a:p>
          <a:p>
            <a:pPr algn="l"/>
            <a:r>
              <a:rPr lang="zh-TW" altLang="en-US" sz="2400" dirty="0" smtClean="0"/>
              <a:t>浪浪別哭  </a:t>
            </a:r>
            <a:r>
              <a:rPr lang="en-US" altLang="zh-TW" sz="2400" dirty="0" smtClean="0">
                <a:hlinkClick r:id="rId2"/>
              </a:rPr>
              <a:t>http://www.langlangdontcry.com.tw/member.html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algn="l"/>
            <a:r>
              <a:rPr lang="zh-TW" altLang="en-US" sz="2400" dirty="0" smtClean="0"/>
              <a:t>浪途通報 </a:t>
            </a:r>
            <a:r>
              <a:rPr lang="en-US" altLang="zh-TW" sz="2400" dirty="0" smtClean="0">
                <a:hlinkClick r:id="rId3"/>
              </a:rPr>
              <a:t>https://noramichi.app/about</a:t>
            </a:r>
            <a:endParaRPr lang="en-US" altLang="zh-TW" sz="2400" dirty="0" smtClean="0"/>
          </a:p>
          <a:p>
            <a:pPr algn="l"/>
            <a:endParaRPr lang="en-US" altLang="zh-TW" sz="2400" dirty="0" smtClean="0"/>
          </a:p>
          <a:p>
            <a:pPr algn="l"/>
            <a:r>
              <a:rPr lang="zh-TW" altLang="en-US" sz="2400" dirty="0" smtClean="0"/>
              <a:t>社團法人臺南市徐園長護生協會   </a:t>
            </a:r>
            <a:r>
              <a:rPr lang="en-US" altLang="zh-TW" sz="2400" dirty="0" smtClean="0">
                <a:hlinkClick r:id="rId4"/>
              </a:rPr>
              <a:t>https://hapatc.org.tw/index.php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algn="l"/>
            <a:r>
              <a:rPr lang="zh-TW" altLang="en-US" sz="2400" dirty="0" smtClean="0"/>
              <a:t>臺中動物之家  </a:t>
            </a:r>
            <a:endParaRPr lang="en-US" altLang="zh-TW" sz="2400" dirty="0" smtClean="0"/>
          </a:p>
          <a:p>
            <a:pPr algn="l"/>
            <a:r>
              <a:rPr lang="en-US" altLang="zh-TW" sz="2400" dirty="0" smtClean="0">
                <a:hlinkClick r:id="rId5"/>
              </a:rPr>
              <a:t>https://www.animal.taichung.gov.tw/1521481/Normalnodelist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algn="l"/>
            <a:r>
              <a:rPr lang="zh-TW" altLang="en-US" sz="2400" dirty="0" smtClean="0"/>
              <a:t>動物認領養 </a:t>
            </a:r>
            <a:r>
              <a:rPr lang="en-US" altLang="zh-TW" sz="2400" dirty="0" smtClean="0"/>
              <a:t>- </a:t>
            </a:r>
            <a:r>
              <a:rPr lang="zh-TW" altLang="en-US" sz="2400" dirty="0" smtClean="0"/>
              <a:t>全國動物收容系統  </a:t>
            </a:r>
            <a:endParaRPr lang="en-US" altLang="zh-TW" sz="2400" dirty="0" smtClean="0"/>
          </a:p>
          <a:p>
            <a:pPr algn="l"/>
            <a:r>
              <a:rPr lang="en-US" altLang="zh-TW" sz="2400" dirty="0" smtClean="0">
                <a:hlinkClick r:id="rId2"/>
              </a:rPr>
              <a:t>https://asms.coa.gov.tw/AmlApp/App/AnnounceMent.aspx?PageType=Adopt</a:t>
            </a:r>
            <a:endParaRPr lang="en-US" altLang="zh-TW" sz="2400" dirty="0"/>
          </a:p>
          <a:p>
            <a:pPr algn="l"/>
            <a:endParaRPr lang="zh-TW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3065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188</TotalTime>
  <Words>385</Words>
  <Application>Microsoft Office PowerPoint</Application>
  <PresentationFormat>A4 紙張 (210x297 公釐)</PresentationFormat>
  <Paragraphs>93</Paragraphs>
  <Slides>12</Slides>
  <Notes>0</Notes>
  <HiddenSlides>3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2020簡報範本_light</vt:lpstr>
      <vt:lpstr>浪跡天涯</vt:lpstr>
      <vt:lpstr>小組成員與分工介紹</vt:lpstr>
      <vt:lpstr>動機與目的</vt:lpstr>
      <vt:lpstr>網頁架構與連結</vt:lpstr>
      <vt:lpstr>Ｌｏｇｏ設計／色彩規劃</vt:lpstr>
      <vt:lpstr>受眾客群分析</vt:lpstr>
      <vt:lpstr>開發技術與使用工具</vt:lpstr>
      <vt:lpstr>投影片 7</vt:lpstr>
      <vt:lpstr>參考來源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Windows 使用者</cp:lastModifiedBy>
  <cp:revision>26</cp:revision>
  <dcterms:created xsi:type="dcterms:W3CDTF">2021-04-12T00:49:08Z</dcterms:created>
  <dcterms:modified xsi:type="dcterms:W3CDTF">2022-03-03T01:50:45Z</dcterms:modified>
</cp:coreProperties>
</file>