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59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t" initials="M" lastIdx="1" clrIdx="0">
    <p:extLst>
      <p:ext uri="{19B8F6BF-5375-455C-9EA6-DF929625EA0E}">
        <p15:presenceInfo xmlns:p15="http://schemas.microsoft.com/office/powerpoint/2012/main" userId="Mi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dBet/SNA_fin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dBet/SNA_fina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LoveKCmilk/" TargetMode="External"/><Relationship Id="rId2" Type="http://schemas.openxmlformats.org/officeDocument/2006/relationships/hyperlink" Target="https://www.facebook.com/imeifoods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hyperlink" Target="https://www.facebook.com/Dominos.t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NTUST, CSIE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of Social Media Analytics (CS5128701)</a:t>
            </a:r>
            <a:b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M10515028 Ye-Yan Zeng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Ching-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Mao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Date: 01.15.2017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97280" y="495229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Project repo </a:t>
            </a:r>
          </a:p>
          <a:p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  <a:hlinkClick r:id="rId2"/>
              </a:rPr>
              <a:t>https://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  <a:hlinkClick r:id="rId2"/>
              </a:rPr>
              <a:t>github.com/YudBet/SNA_final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1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00027" y="2064287"/>
            <a:ext cx="7631259" cy="3804806"/>
            <a:chOff x="2300027" y="2064287"/>
            <a:chExt cx="7631259" cy="380480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027" y="2064287"/>
              <a:ext cx="3804806" cy="380480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0" y="2064287"/>
              <a:ext cx="3804806" cy="3804806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─visualization: Dominos.tw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─visualization: #comments/each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91" y="2068361"/>
            <a:ext cx="6966747" cy="47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─visualization: #post per month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85934" y="2649683"/>
            <a:ext cx="11881091" cy="3293918"/>
            <a:chOff x="432567" y="2163301"/>
            <a:chExt cx="11326342" cy="259573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67" y="2163301"/>
              <a:ext cx="3775489" cy="259564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8056" y="2163387"/>
              <a:ext cx="3775489" cy="259564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545" y="2163387"/>
              <a:ext cx="3775364" cy="259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直排文字版面配置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097280" y="2067790"/>
                <a:ext cx="10058400" cy="3801303"/>
              </a:xfrm>
            </p:spPr>
            <p:txBody>
              <a:bodyPr vert="horz">
                <a:normAutofit/>
              </a:bodyPr>
              <a:lstStyle/>
              <a:p>
                <a:pPr>
                  <a:buFont typeface="Calibri" panose="020F050202020403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#comments/each post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𝑖𝐿𝑜𝑣𝑒𝐾𝐶𝑚𝑖𝑙𝑘</m:t>
                        </m:r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𝐷𝑜𝑚𝑖𝑛𝑜𝑠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𝑡𝑤</m:t>
                        </m:r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TW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𝐼𝑄𝑅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𝑖𝑚𝑒𝑖𝑓𝑜𝑜𝑑𝑠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𝑃𝑎𝑔𝑒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𝑠𝑤𝑒𝑒𝑝𝑠𝑡𝑎𝑘𝑒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𝑖𝐿𝑜𝑣𝑒𝐾𝐶𝑚𝑖𝑙𝑘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𝐷𝑜𝑚𝑖𝑛𝑜𝑠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𝑡𝑤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TW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comments of pages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𝑃𝑎𝑔𝑒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𝑠𝑤𝑒𝑒𝑝𝑠𝑡𝑎𝑘𝑒</m:t>
                        </m:r>
                      </m:sub>
                    </m:sSub>
                  </m:oMath>
                </a14:m>
                <a:r>
                  <a:rPr lang="en-US" altLang="zh-TW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TW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floating 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suddenly</a:t>
                </a:r>
                <a:endParaRPr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alibri" panose="020F0502020204030204" pitchFamily="34" charset="0"/>
                  <a:buChar char="•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#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 per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 of pages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𝑃𝑎𝑔𝑒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𝑠𝑤𝑒𝑒𝑝𝑠𝑡𝑎𝑘𝑒</m:t>
                        </m:r>
                      </m:sub>
                    </m:sSub>
                  </m:oMath>
                </a14:m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floating </a:t>
                </a:r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suddenly </a:t>
                </a:r>
                <a:r>
                  <a:rPr lang="en-US" altLang="zh-TW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some month </a:t>
                </a:r>
                <a:r>
                  <a:rPr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(iLoveKCmilk: [1,2,4,5,6], Dominos.tw: [11])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US" altLang="zh-TW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𝑃𝑎𝑔𝑒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𝑠𝑤𝑒𝑒𝑝𝑠𝑡𝑎𝑘𝑒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launch a 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sweepstake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special month maybe</a:t>
                </a:r>
                <a:endPara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直排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097280" y="2067790"/>
                <a:ext cx="10058400" cy="3801303"/>
              </a:xfrm>
              <a:blipFill rotWithShape="0">
                <a:blip r:embed="rId2"/>
                <a:stretch>
                  <a:fillRect l="-1697" t="-40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08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直排文字版面配置區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1097280" y="2971800"/>
                <a:ext cx="10058400" cy="2897293"/>
              </a:xfrm>
            </p:spPr>
            <p:txBody>
              <a:bodyPr vert="horz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enough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show that how influences the fans page make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𝑃𝑎𝑔𝑒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𝑠𝑤𝑒𝑒𝑝𝑠𝑡𝑎𝑘𝑒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other. I test three fans page about ‘food’ only, and the analysis I done is not enough too.</a:t>
                </a:r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final project, I spent a lot of time in learning how to use </a:t>
                </a:r>
                <a:r>
                  <a:rPr lang="en-US" altLang="zh-TW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pyes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visualization. I had modified the sample code released on </a:t>
                </a:r>
                <a:r>
                  <a:rPr lang="en-US" altLang="zh-TW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moodle</a:t>
                </a:r>
                <a:r>
                  <a:rPr lang="en-US" altLang="zh-TW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myself. Because I spent more time on learning &amp; coding, I think I should survey and practice more for the next-step analysis.</a:t>
                </a:r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直排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1097280" y="2971800"/>
                <a:ext cx="10058400" cy="2897293"/>
              </a:xfrm>
              <a:blipFill rotWithShape="0">
                <a:blip r:embed="rId2"/>
                <a:stretch>
                  <a:fillRect l="-1394" t="-3158" r="-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097280" y="2067790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GungsuhChe" panose="02030609000101010101" pitchFamily="49" charset="-127"/>
                <a:ea typeface="GungsuhChe" panose="02030609000101010101" pitchFamily="49" charset="-127"/>
              </a:rPr>
              <a:t>SNA_final.ipynb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 </a:t>
            </a:r>
            <a: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/>
            </a:r>
            <a:br>
              <a:rPr lang="en-US" altLang="zh-TW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</a:br>
            <a:r>
              <a:rPr lang="en-US" altLang="zh-TW" dirty="0">
                <a:latin typeface="GungsuhChe" panose="02030609000101010101" pitchFamily="49" charset="-127"/>
                <a:ea typeface="GungsuhChe" panose="02030609000101010101" pitchFamily="49" charset="-127"/>
                <a:hlinkClick r:id="rId3"/>
              </a:rPr>
              <a:t>https://github.com/YudBet/SNA_final</a:t>
            </a:r>
            <a:endParaRPr lang="zh-TW" alt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72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M10515028 Ye-Yan Zeng</a:t>
            </a: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01.15.2016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3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and observation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and purpose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statistics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5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observation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─targets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Category: Food/Beverages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fans pages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imeifoods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iLoveKCmilk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Dominos.tw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736" y="2067790"/>
            <a:ext cx="5624944" cy="37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─why target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Three food/beverages fans pages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the social power between…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抽獎活動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iLoveKCmilk vs. Dominos.tw</a:t>
            </a:r>
          </a:p>
          <a:p>
            <a:pPr lvl="1">
              <a:buFont typeface="Calibri" pitchFamily="34" charset="0"/>
              <a:buChar char="−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using </a:t>
            </a:r>
            <a:r>
              <a:rPr lang="en-US" altLang="zh-TW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imeifoods vs. iLoveKCmilk</a:t>
            </a:r>
          </a:p>
          <a:p>
            <a:pPr lvl="2">
              <a:buFont typeface="Calibri" panose="020F0502020204030204" pitchFamily="34" charset="0"/>
              <a:buChar char="•"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imeifoods vs. Dominos.tw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b="20974"/>
          <a:stretch/>
        </p:blipFill>
        <p:spPr>
          <a:xfrm>
            <a:off x="7626927" y="2062757"/>
            <a:ext cx="3528754" cy="38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endParaRPr lang="en-US" altLang="zh-TW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 using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iLoveKCmilk &amp;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Dominos.tw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imeifoods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649680" y="3844636"/>
            <a:ext cx="6950479" cy="3013364"/>
            <a:chOff x="1371600" y="3334560"/>
            <a:chExt cx="8069580" cy="3523440"/>
          </a:xfrm>
        </p:grpSpPr>
        <p:grpSp>
          <p:nvGrpSpPr>
            <p:cNvPr id="4" name="群組 3"/>
            <p:cNvGrpSpPr/>
            <p:nvPr/>
          </p:nvGrpSpPr>
          <p:grpSpPr>
            <a:xfrm>
              <a:off x="4310556" y="3334560"/>
              <a:ext cx="5130624" cy="3523440"/>
              <a:chOff x="7061376" y="3334560"/>
              <a:chExt cx="5130624" cy="3523440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26688" y="3334560"/>
                <a:ext cx="2565312" cy="352344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1376" y="3334560"/>
                <a:ext cx="2565312" cy="3523440"/>
              </a:xfrm>
              <a:prstGeom prst="rect">
                <a:avLst/>
              </a:prstGeom>
            </p:spPr>
          </p:pic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3334560"/>
              <a:ext cx="2563394" cy="3520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04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97280" y="2067790"/>
            <a:ext cx="10058400" cy="3801303"/>
          </a:xfrm>
        </p:spPr>
        <p:txBody>
          <a:bodyPr vert="horz"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Data: </a:t>
            </a:r>
            <a:r>
              <a:rPr lang="en-US" altLang="zh-TW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fans pages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with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API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100GB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Ipython Notebook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alibri" pitchFamily="34" charset="0"/>
              <a:buChar char="−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Bokeh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altLang="zh-TW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sweepstake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influence fans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 in 2015 whole year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2067790"/>
            <a:ext cx="4235335" cy="54570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32" y="4898582"/>
            <a:ext cx="970511" cy="9705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890" y="3619244"/>
            <a:ext cx="698393" cy="698393"/>
          </a:xfrm>
          <a:prstGeom prst="ellipse">
            <a:avLst/>
          </a:prstGeom>
          <a:ln w="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043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21953"/>
              </p:ext>
            </p:extLst>
          </p:nvPr>
        </p:nvGraphicFramePr>
        <p:xfrm>
          <a:off x="258480" y="2067790"/>
          <a:ext cx="1173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1. #</a:t>
                      </a:r>
                      <a:r>
                        <a:rPr lang="en-US" altLang="zh-TW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comments in 2015</a:t>
                      </a:r>
                      <a:endParaRPr lang="zh-TW" altLang="en-US" sz="16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fans page</a:t>
                      </a:r>
                      <a:endParaRPr lang="zh-TW" alt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imeifoods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5,042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1,461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1,821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5,581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1,149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2,685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2,560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25,541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iLoveKCmilk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5,747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2,385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2,524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1,535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15,183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Dominos.tw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1,296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1,797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2,762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1,655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2,388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4,970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4,386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3,053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5,659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5,521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35,130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─comments &amp; posts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78390"/>
              </p:ext>
            </p:extLst>
          </p:nvPr>
        </p:nvGraphicFramePr>
        <p:xfrm>
          <a:off x="258480" y="4014893"/>
          <a:ext cx="1173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2. #</a:t>
                      </a:r>
                      <a:r>
                        <a:rPr lang="en-US" altLang="zh-TW" sz="16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posts in 2015</a:t>
                      </a:r>
                      <a:endParaRPr lang="zh-TW" altLang="en-US" sz="16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fans page</a:t>
                      </a:r>
                      <a:endParaRPr lang="zh-TW" alt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imeifoods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iLoveKCmilk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Dominos.tw</a:t>
                      </a:r>
                      <a:endParaRPr lang="zh-TW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0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─visualization: imeifoods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321674" y="2064287"/>
            <a:ext cx="7609612" cy="3804806"/>
            <a:chOff x="1569027" y="2064287"/>
            <a:chExt cx="7609612" cy="380480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833" y="2064287"/>
              <a:ext cx="3804806" cy="3804806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027" y="2064287"/>
              <a:ext cx="3804806" cy="3804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321674" y="2064287"/>
            <a:ext cx="7609612" cy="3804806"/>
            <a:chOff x="2321674" y="2064287"/>
            <a:chExt cx="7609612" cy="380480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480" y="2064287"/>
              <a:ext cx="3804806" cy="380480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674" y="2064287"/>
              <a:ext cx="3804806" cy="3804806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b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─visualization: iLoveKCmilk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322</Words>
  <Application>Microsoft Office PowerPoint</Application>
  <PresentationFormat>寬螢幕</PresentationFormat>
  <Paragraphs>173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GungsuhChe</vt:lpstr>
      <vt:lpstr>新細明體</vt:lpstr>
      <vt:lpstr>標楷體</vt:lpstr>
      <vt:lpstr>Calibri</vt:lpstr>
      <vt:lpstr>Calibri Light</vt:lpstr>
      <vt:lpstr>Cambria Math</vt:lpstr>
      <vt:lpstr>Times New Roman</vt:lpstr>
      <vt:lpstr>回顧</vt:lpstr>
      <vt:lpstr>NTUST, CSIE Fall 2016 Practice of Social Media Analytics (CS5128701) Final Report</vt:lpstr>
      <vt:lpstr>Outline</vt:lpstr>
      <vt:lpstr>Background and observation ─targets</vt:lpstr>
      <vt:lpstr>Background and observation  ─why target</vt:lpstr>
      <vt:lpstr>Background and observation  ─sweepstake</vt:lpstr>
      <vt:lpstr>Methods and purpose</vt:lpstr>
      <vt:lpstr>Data statistics ─comments &amp; posts </vt:lpstr>
      <vt:lpstr>Data statistics  ─visualization: imeifoods</vt:lpstr>
      <vt:lpstr>Data statistics  ─visualization: iLoveKCmilk</vt:lpstr>
      <vt:lpstr>Data statistics  ─visualization: Dominos.tw</vt:lpstr>
      <vt:lpstr>Data statistics  ─visualization: #comments/each post</vt:lpstr>
      <vt:lpstr>Data statistics  ─visualization: #post per month</vt:lpstr>
      <vt:lpstr>Results</vt:lpstr>
      <vt:lpstr>Conclusion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NTUST, CSIE E (CS66), Fall 2016 Homework 1</dc:title>
  <dc:creator>Mist</dc:creator>
  <cp:lastModifiedBy>Mist</cp:lastModifiedBy>
  <cp:revision>301</cp:revision>
  <dcterms:created xsi:type="dcterms:W3CDTF">2016-11-14T21:06:11Z</dcterms:created>
  <dcterms:modified xsi:type="dcterms:W3CDTF">2017-01-16T00:41:50Z</dcterms:modified>
</cp:coreProperties>
</file>