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dBet/Social-Media-Analytic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YudBet/Social-Media-Analytics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dBet/Social-Media-Analytics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dBet/Social-Media-Analytic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YudBet/Social-Media-Analytic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NTUST, CSIE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of Social Media Analytics (CS5128701)</a:t>
            </a:r>
            <a:b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1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M10515028 Ye-Yan Zeng</a:t>
            </a: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Ching-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97280" y="470395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Project repo </a:t>
            </a:r>
            <a:b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  <a:hlinkClick r:id="rId2"/>
              </a:rPr>
              <a:t>https://github.com/YudBet/Social-Media-Analytics</a:t>
            </a:r>
            <a:endParaRPr lang="zh-TW" altLang="en-US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1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keywords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—box charts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3039775"/>
            <a:ext cx="10058400" cy="83603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 in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79664" y="3875808"/>
            <a:ext cx="12006695" cy="3025467"/>
            <a:chOff x="79664" y="3875808"/>
            <a:chExt cx="12006695" cy="302546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555" y="3875808"/>
              <a:ext cx="4000500" cy="30003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859" y="3875808"/>
              <a:ext cx="4000500" cy="300037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4" y="3885313"/>
              <a:ext cx="4021282" cy="3015962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1097280" y="206540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</a:rPr>
              <a:t>t</a:t>
            </a:r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witter-tweets-boxs.html </a:t>
            </a:r>
            <a: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</a:rPr>
              <a:t/>
            </a:r>
            <a:b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  <a:hlinkClick r:id="rId5"/>
              </a:rPr>
              <a:t>https://github.com/YudBet/Social-Media-Analytics</a:t>
            </a:r>
            <a:endParaRPr lang="zh-TW" altLang="en-US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08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keywords analysis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181752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that twitters’ power of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IS?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box chart (outliers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may mean that twitters have more power of IS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9664" y="3875808"/>
            <a:ext cx="12006695" cy="3025467"/>
            <a:chOff x="79664" y="3875808"/>
            <a:chExt cx="12006695" cy="302546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555" y="3875808"/>
              <a:ext cx="4000500" cy="30003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859" y="3875808"/>
              <a:ext cx="4000500" cy="300037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4" y="3885313"/>
              <a:ext cx="4021282" cy="3015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143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analysis of Twitters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selection (at least 20 twitters)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3-class classification definition of twitters selected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analysis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decision tree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7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analysis of Twitters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 list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3 classes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twitter’s features: keywords count, document count of each one, …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maybe I should use not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only TF but also DF: TF-IDF (preprocessing)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decision tree training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others…</a:t>
            </a:r>
          </a:p>
        </p:txBody>
      </p:sp>
    </p:spTree>
    <p:extLst>
      <p:ext uri="{BB962C8B-B14F-4D97-AF65-F5344CB8AC3E}">
        <p14:creationId xmlns:p14="http://schemas.microsoft.com/office/powerpoint/2010/main" val="1750139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M10515028 Ye-Yan Zeng</a:t>
            </a: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11.15.2016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3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 personal analysis platform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keywords analysis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analysis of Twitters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5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analysis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 &amp; hardware information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&amp; solution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packages installation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analysis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 &amp; hardware information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8G RAM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</a:t>
            </a:r>
          </a:p>
          <a:p>
            <a:pPr lvl="1">
              <a:buFont typeface="Calibri" pitchFamily="34" charset="0"/>
              <a:buChar char="−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Toolbox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(include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the setting files (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jupyter+elasticsearch+logstash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Calibri" pitchFamily="34" charset="0"/>
              <a:buChar char="−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to the part of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logstach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endParaRPr lang="en-US" altLang="zh-TW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up</a:t>
            </a:r>
          </a:p>
          <a:p>
            <a:pPr lvl="1">
              <a:buFont typeface="Calibri" pitchFamily="34" charset="0"/>
              <a:buChar char="−"/>
            </a:pP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worked fine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TW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18" y="2067790"/>
            <a:ext cx="754380" cy="7845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736" y="3930149"/>
            <a:ext cx="1938944" cy="19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analysis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&amp; solution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cannot install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uninstall &amp; install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Toolbox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logstash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error when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up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comment in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endParaRPr lang="en-US" altLang="zh-TW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packages installation</a:t>
            </a:r>
          </a:p>
          <a:p>
            <a:pPr lvl="1">
              <a:buFont typeface="Calibri" pitchFamily="34" charset="0"/>
              <a:buChar char="−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pyes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0.99.4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for the communication to indices of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bokeh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0.12.0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for data visualization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maybe I forgot…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keywords analysis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count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Tweet count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 of twitter count in month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of tweet count in month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of exist-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no-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tweets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chart of twitter tweets in month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analyze that twitters’ power of Information Security (IS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 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keywords analysis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971800"/>
            <a:ext cx="10058400" cy="289729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= [‘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cve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‘vulnerability’, ‘exploit’]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count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Tweet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97280" y="206779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Twitter-keywords-</a:t>
            </a:r>
            <a:r>
              <a:rPr lang="en-US" altLang="zh-TW" dirty="0" err="1" smtClean="0">
                <a:latin typeface="GungsuhChe" panose="02030609000101010101" pitchFamily="49" charset="-127"/>
                <a:ea typeface="GungsuhChe" panose="02030609000101010101" pitchFamily="49" charset="-127"/>
              </a:rPr>
              <a:t>analysis.ipynb</a:t>
            </a:r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b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  <a:hlinkClick r:id="rId2"/>
              </a:rPr>
              <a:t>https://github.com/YudBet/Social-Media-Analytics</a:t>
            </a:r>
            <a:endParaRPr lang="zh-TW" altLang="en-US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50026"/>
              </p:ext>
            </p:extLst>
          </p:nvPr>
        </p:nvGraphicFramePr>
        <p:xfrm>
          <a:off x="2062480" y="4127884"/>
          <a:ext cx="8128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vulnerability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exploit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 count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Tweet count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72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keywords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—bar charts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3039775"/>
            <a:ext cx="10058400" cy="2829318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in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weet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in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34" y="3034145"/>
            <a:ext cx="5410446" cy="3823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7280" y="206540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</a:rPr>
              <a:t>t</a:t>
            </a:r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witter-tweet-bars.html </a:t>
            </a:r>
            <a: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</a:rPr>
              <a:t/>
            </a:r>
            <a:b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  <a:hlinkClick r:id="rId3"/>
              </a:rPr>
              <a:t>https://github.com/YudBet/Social-Media-Analytics</a:t>
            </a:r>
            <a:endParaRPr lang="zh-TW" altLang="en-US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42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keywords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—pie charts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3039775"/>
            <a:ext cx="10058400" cy="565871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Exist-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No-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tweets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012075" y="3605646"/>
            <a:ext cx="10143606" cy="3252354"/>
            <a:chOff x="772391" y="3048000"/>
            <a:chExt cx="11409218" cy="3810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391" y="3048000"/>
              <a:ext cx="3810000" cy="38100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048000"/>
              <a:ext cx="3810000" cy="38100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609" y="3048000"/>
              <a:ext cx="3810000" cy="3810000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1097280" y="206540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existUrl-noUrl-pies.html </a:t>
            </a:r>
            <a: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</a:rPr>
              <a:t/>
            </a:r>
            <a:b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  <a:hlinkClick r:id="rId5"/>
              </a:rPr>
              <a:t>https://github.com/YudBet/Social-Media-Analytics</a:t>
            </a:r>
            <a:endParaRPr lang="zh-TW" altLang="en-US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3834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410</Words>
  <Application>Microsoft Office PowerPoint</Application>
  <PresentationFormat>寬螢幕</PresentationFormat>
  <Paragraphs>83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GungsuhChe</vt:lpstr>
      <vt:lpstr>新細明體</vt:lpstr>
      <vt:lpstr>Calibri</vt:lpstr>
      <vt:lpstr>Calibri Light</vt:lpstr>
      <vt:lpstr>Times New Roman</vt:lpstr>
      <vt:lpstr>回顧</vt:lpstr>
      <vt:lpstr>NTUST, CSIE Fall 2016 Practice of Social Media Analytics (CS5128701) Homework 1</vt:lpstr>
      <vt:lpstr>Outline</vt:lpstr>
      <vt:lpstr>Construct personal analysis platform</vt:lpstr>
      <vt:lpstr>Construct personal analysis platform</vt:lpstr>
      <vt:lpstr>Construct personal analysis platform</vt:lpstr>
      <vt:lpstr>Twitter keywords analysis</vt:lpstr>
      <vt:lpstr>Twitter keywords analysis</vt:lpstr>
      <vt:lpstr>Twitter keywords analysis —bar charts</vt:lpstr>
      <vt:lpstr>Twitter keywords analysis —pie charts</vt:lpstr>
      <vt:lpstr>Twitter keywords analysis —box charts</vt:lpstr>
      <vt:lpstr>Twitter keywords analysis</vt:lpstr>
      <vt:lpstr>Decision tree analysis of Twitters</vt:lpstr>
      <vt:lpstr>Decision tree analysis of Twitters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NTUST, CSIE E (CS66), Fall 2016 Homework 1</dc:title>
  <dc:creator>Mist</dc:creator>
  <cp:lastModifiedBy>Mist</cp:lastModifiedBy>
  <cp:revision>144</cp:revision>
  <dcterms:created xsi:type="dcterms:W3CDTF">2016-11-14T21:06:11Z</dcterms:created>
  <dcterms:modified xsi:type="dcterms:W3CDTF">2016-11-15T15:04:43Z</dcterms:modified>
</cp:coreProperties>
</file>