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412" autoAdjust="0"/>
  </p:normalViewPr>
  <p:slideViewPr>
    <p:cSldViewPr snapToGrid="0">
      <p:cViewPr varScale="1">
        <p:scale>
          <a:sx n="111" d="100"/>
          <a:sy n="111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12EC3-F380-4DA3-90D6-5EE7A3AEE98C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4079-DCAF-41DD-A7A6-757D94846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1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3EF09-E677-4CD8-804C-DC5F29CA1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A78EF-FEC6-4B9A-AD01-CE5066D5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22848-E7CD-47DD-8DA8-96286F4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598F5-2775-4B4F-B623-2AC5BE4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ED93-7089-4EB1-AD33-847DC9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DF4ED-5F2E-46FA-B899-87716810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B921B-3795-47B7-8076-81EC76FF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E207B-8C6C-4633-AF63-08BA03CA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E2B5A-B130-4B33-B9EA-835D9DCB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B0DE8-3BBF-45E0-8461-A5A10C71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3A986-A40B-4ECE-886F-4186947D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45A4C2-F9BF-4307-92E1-A55769FC2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5B94-F536-4A4B-9ABC-D0478AD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95690-7511-4AD9-863B-10D60E73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A575-7CC5-465A-9DA5-893F2AB5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82DAA-CF52-424B-AC7E-FD22DAB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52926-8C53-416D-80D3-E51CE40B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52CD2-B3DF-4156-AF24-23B0BFF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193A5-A822-4D9B-A0EF-F3942B8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D552C-E010-4DF7-940D-0E05979A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EEE1-9884-435A-B7D8-D7017CA9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8918B-AA65-4E5D-9184-DCE67293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5530-00B6-4757-A581-732E4F57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A9FA8-F98F-40F1-B877-7703CD90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AED87-ABED-4E72-B7DA-252E3154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28741-58AC-4AE9-B0CD-D0D81F92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A3F54-CBE5-41E5-9647-20674C0D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C63FE-55DA-4778-B781-9704AAEF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97459-8A2B-468B-8CC8-BE7A23F6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41BFB-0C00-418C-8AC4-00EE037A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9E5A9-DD6B-4F3B-8854-2ADBCF0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31E3-226D-4119-A52E-C44C0360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C3F1-71E1-4FB5-ABED-0CC2DEC5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7ECF2-84EF-4047-ACEC-6C008F3E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5E67A-EA07-48FC-89B5-F96B6AFE5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758B6A-5A39-4393-9DB2-AA5DD7D8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DD8879-ECAD-4468-BF42-E8566AB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10695-9679-4B1E-B4DC-95A92918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D05939-DBC2-4CAD-8218-801E00D2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4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137A-7051-46C6-8580-0C25667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F5CE7D-12D8-43DF-8425-44FD1139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292129-0571-4441-8C91-12451A2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6A660-413E-4821-A89F-0056D8AB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4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21365-85C5-460B-AFD4-87BB60E3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E32A76-E5DD-4CC0-B85A-BC5B83A3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D6EBD-DFA6-41F2-9A29-EE07A920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6631-777E-40DB-9DA4-D15B606A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6103-A560-4D69-BA76-853A8BF1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7D20D-9BAA-419A-BE55-1A63AD7D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FF125-5788-480F-9DA9-A7A66CD6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F90EA-E26D-4FB2-B5F5-2728F6EB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6CD2B-5B9B-43DD-AF05-A732AB8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E03C9-4EFC-4A78-9847-4765A4CB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4CBB9-B7C5-4B85-B353-2D940B90D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09C81-71CB-48AE-B533-F2A6301B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A9C78-04D0-411B-A04F-CA013C83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2BFC3-57B8-4CD5-BF33-1976D28A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2CAD7-8718-44C9-841C-F55D38CA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C81ECD-0F13-4767-A57A-A7A75FD2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56FFB-A74D-40E8-B1F0-48A6F221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5D49E-FF13-42B5-964D-E8015F077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B52B-BC4E-4B78-B29F-5D94E6B6D35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15C8B-BF6E-4686-84B9-225757A51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6EA7F-16D0-473A-B5B3-8BD8BCD3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sv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356463" y="3984405"/>
            <a:ext cx="100835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이미지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시작화면 배경 </a:t>
            </a:r>
            <a:r>
              <a:rPr lang="en-US" altLang="ko-KR" dirty="0"/>
              <a:t>(</a:t>
            </a:r>
            <a:r>
              <a:rPr lang="ko-KR" altLang="en-US" dirty="0"/>
              <a:t>제목 포함</a:t>
            </a:r>
            <a:r>
              <a:rPr lang="en-US" altLang="ko-KR" dirty="0"/>
              <a:t>), </a:t>
            </a:r>
            <a:r>
              <a:rPr lang="ko-KR" altLang="en-US" dirty="0"/>
              <a:t>시작하기</a:t>
            </a:r>
            <a:r>
              <a:rPr lang="en-US" altLang="ko-KR" dirty="0"/>
              <a:t>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수집 버튼 </a:t>
            </a:r>
            <a:r>
              <a:rPr lang="en-US" altLang="ko-KR" sz="1400" dirty="0"/>
              <a:t>(</a:t>
            </a:r>
            <a:r>
              <a:rPr lang="ko-KR" altLang="en-US" sz="1400" dirty="0"/>
              <a:t>세 개가 각각 독립적인 이미지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시작하기 화면 배경</a:t>
            </a:r>
            <a:r>
              <a:rPr lang="en-US" altLang="ko-KR" dirty="0"/>
              <a:t>, stage1 </a:t>
            </a:r>
            <a:r>
              <a:rPr lang="ko-KR" altLang="en-US" dirty="0"/>
              <a:t>이미지</a:t>
            </a:r>
            <a:r>
              <a:rPr lang="en-US" altLang="ko-KR" dirty="0"/>
              <a:t>, stage2 </a:t>
            </a:r>
            <a:r>
              <a:rPr lang="ko-KR" altLang="en-US" dirty="0"/>
              <a:t>이미지</a:t>
            </a:r>
            <a:r>
              <a:rPr lang="en-US" altLang="ko-KR" dirty="0"/>
              <a:t>, stage3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잠금 이미지</a:t>
            </a:r>
            <a:r>
              <a:rPr lang="en-US" altLang="ko-KR" sz="1400" dirty="0"/>
              <a:t>(</a:t>
            </a:r>
            <a:r>
              <a:rPr lang="ko-KR" altLang="en-US" sz="1400" dirty="0"/>
              <a:t>어두운 배경에 자물쇠</a:t>
            </a:r>
            <a:r>
              <a:rPr lang="en-US" altLang="ko-KR" sz="1400" dirty="0"/>
              <a:t>, </a:t>
            </a:r>
            <a:r>
              <a:rPr lang="ko-KR" altLang="en-US" sz="1400" dirty="0"/>
              <a:t>배경의 경우 불투명도 조절해서 </a:t>
            </a:r>
            <a:r>
              <a:rPr lang="en-US" altLang="ko-KR" sz="1400" dirty="0"/>
              <a:t>stage</a:t>
            </a:r>
            <a:r>
              <a:rPr lang="ko-KR" altLang="en-US" sz="1400" dirty="0"/>
              <a:t>의 이미지가 보이도록</a:t>
            </a:r>
            <a:r>
              <a:rPr lang="en-US" altLang="ko-KR" sz="1400" dirty="0"/>
              <a:t>)</a:t>
            </a:r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293FF2-4110-4D15-944A-04658BF4A53C}"/>
              </a:ext>
            </a:extLst>
          </p:cNvPr>
          <p:cNvSpPr/>
          <p:nvPr/>
        </p:nvSpPr>
        <p:spPr>
          <a:xfrm>
            <a:off x="1356463" y="1532297"/>
            <a:ext cx="4048211" cy="2248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9FC2C18-52B2-4EA3-A278-D2DD241E6C05}"/>
              </a:ext>
            </a:extLst>
          </p:cNvPr>
          <p:cNvSpPr/>
          <p:nvPr/>
        </p:nvSpPr>
        <p:spPr>
          <a:xfrm>
            <a:off x="2897968" y="2537998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1CA9FF-50D6-4753-9F79-78CD08EA7291}"/>
              </a:ext>
            </a:extLst>
          </p:cNvPr>
          <p:cNvSpPr/>
          <p:nvPr/>
        </p:nvSpPr>
        <p:spPr>
          <a:xfrm>
            <a:off x="2897968" y="2934315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178C3-F544-4B6A-8878-F07C3F21556E}"/>
              </a:ext>
            </a:extLst>
          </p:cNvPr>
          <p:cNvSpPr txBox="1"/>
          <p:nvPr/>
        </p:nvSpPr>
        <p:spPr>
          <a:xfrm>
            <a:off x="2669081" y="1946817"/>
            <a:ext cx="142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01628-FBAB-4236-8CBD-9888E9940AB8}"/>
              </a:ext>
            </a:extLst>
          </p:cNvPr>
          <p:cNvSpPr txBox="1"/>
          <p:nvPr/>
        </p:nvSpPr>
        <p:spPr>
          <a:xfrm>
            <a:off x="743988" y="988736"/>
            <a:ext cx="104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시작화면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A6BEF-C62A-4429-BEA1-02AB60057E9F}"/>
              </a:ext>
            </a:extLst>
          </p:cNvPr>
          <p:cNvSpPr/>
          <p:nvPr/>
        </p:nvSpPr>
        <p:spPr>
          <a:xfrm>
            <a:off x="5894595" y="1532297"/>
            <a:ext cx="4048211" cy="2248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8750AA-319E-4C9D-9D97-350E37A7E717}"/>
              </a:ext>
            </a:extLst>
          </p:cNvPr>
          <p:cNvSpPr/>
          <p:nvPr/>
        </p:nvSpPr>
        <p:spPr>
          <a:xfrm>
            <a:off x="6323878" y="2076457"/>
            <a:ext cx="786827" cy="9230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DD93C6-C56A-4190-A1DB-C39890111E71}"/>
              </a:ext>
            </a:extLst>
          </p:cNvPr>
          <p:cNvSpPr/>
          <p:nvPr/>
        </p:nvSpPr>
        <p:spPr>
          <a:xfrm>
            <a:off x="7539988" y="2084924"/>
            <a:ext cx="786827" cy="9230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A23E97-CC52-4BA4-AFB0-03E78AB9143C}"/>
              </a:ext>
            </a:extLst>
          </p:cNvPr>
          <p:cNvSpPr/>
          <p:nvPr/>
        </p:nvSpPr>
        <p:spPr>
          <a:xfrm>
            <a:off x="8726698" y="2076457"/>
            <a:ext cx="786827" cy="9230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B3AF5-825B-4F73-80A1-354D78626ADB}"/>
              </a:ext>
            </a:extLst>
          </p:cNvPr>
          <p:cNvSpPr txBox="1"/>
          <p:nvPr/>
        </p:nvSpPr>
        <p:spPr>
          <a:xfrm>
            <a:off x="6323877" y="3110969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CF68D-7D42-45E8-80FB-B849853B1F91}"/>
              </a:ext>
            </a:extLst>
          </p:cNvPr>
          <p:cNvSpPr txBox="1"/>
          <p:nvPr/>
        </p:nvSpPr>
        <p:spPr>
          <a:xfrm>
            <a:off x="7539988" y="3110969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7D67C-B308-4DA3-8FC9-2874233D4D31}"/>
              </a:ext>
            </a:extLst>
          </p:cNvPr>
          <p:cNvSpPr txBox="1"/>
          <p:nvPr/>
        </p:nvSpPr>
        <p:spPr>
          <a:xfrm>
            <a:off x="8726698" y="3110969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8" name="그래픽 17" descr="자물쇠">
            <a:extLst>
              <a:ext uri="{FF2B5EF4-FFF2-40B4-BE49-F238E27FC236}">
                <a16:creationId xmlns:a16="http://schemas.microsoft.com/office/drawing/2014/main" id="{A228F37D-978F-49E5-88A8-2A1CD05AC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6592" y="2359030"/>
            <a:ext cx="357936" cy="357936"/>
          </a:xfrm>
          <a:prstGeom prst="rect">
            <a:avLst/>
          </a:prstGeom>
        </p:spPr>
      </p:pic>
      <p:pic>
        <p:nvPicPr>
          <p:cNvPr id="19" name="그래픽 18" descr="자물쇠">
            <a:extLst>
              <a:ext uri="{FF2B5EF4-FFF2-40B4-BE49-F238E27FC236}">
                <a16:creationId xmlns:a16="http://schemas.microsoft.com/office/drawing/2014/main" id="{738FBEAB-1BB2-49BD-ACA0-C4E3D3392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1143" y="2370193"/>
            <a:ext cx="357936" cy="35793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37F00A6E-F0BA-473B-88E0-1E1E89D7317A}"/>
              </a:ext>
            </a:extLst>
          </p:cNvPr>
          <p:cNvSpPr/>
          <p:nvPr/>
        </p:nvSpPr>
        <p:spPr>
          <a:xfrm>
            <a:off x="8765076" y="4926831"/>
            <a:ext cx="786827" cy="9230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래픽 21" descr="자물쇠">
            <a:extLst>
              <a:ext uri="{FF2B5EF4-FFF2-40B4-BE49-F238E27FC236}">
                <a16:creationId xmlns:a16="http://schemas.microsoft.com/office/drawing/2014/main" id="{A154D5B3-1E95-4849-AC7E-A998B28F5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1680" y="5200937"/>
            <a:ext cx="357936" cy="357936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4B72303-929F-4FB2-8679-4108B71E4917}"/>
              </a:ext>
            </a:extLst>
          </p:cNvPr>
          <p:cNvSpPr/>
          <p:nvPr/>
        </p:nvSpPr>
        <p:spPr>
          <a:xfrm>
            <a:off x="4698013" y="4002816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62F1F45-0190-4CE1-8BFA-72930E1392A8}"/>
              </a:ext>
            </a:extLst>
          </p:cNvPr>
          <p:cNvSpPr/>
          <p:nvPr/>
        </p:nvSpPr>
        <p:spPr>
          <a:xfrm>
            <a:off x="6035107" y="4002816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수집</a:t>
            </a:r>
          </a:p>
        </p:txBody>
      </p:sp>
    </p:spTree>
    <p:extLst>
      <p:ext uri="{BB962C8B-B14F-4D97-AF65-F5344CB8AC3E}">
        <p14:creationId xmlns:p14="http://schemas.microsoft.com/office/powerpoint/2010/main" val="271807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061A71-7DA7-4CAB-8ED5-B5B1928858FE}"/>
              </a:ext>
            </a:extLst>
          </p:cNvPr>
          <p:cNvSpPr/>
          <p:nvPr/>
        </p:nvSpPr>
        <p:spPr>
          <a:xfrm>
            <a:off x="6696898" y="42250"/>
            <a:ext cx="3610660" cy="19032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76CE07-9D67-4378-AC01-9D3002DE2541}"/>
              </a:ext>
            </a:extLst>
          </p:cNvPr>
          <p:cNvSpPr txBox="1"/>
          <p:nvPr/>
        </p:nvSpPr>
        <p:spPr>
          <a:xfrm>
            <a:off x="6693838" y="6465238"/>
            <a:ext cx="50052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/>
              <a:t>방 밖으로 날아가는 빛과 따라가는 주인공 </a:t>
            </a:r>
            <a:r>
              <a:rPr lang="en-US" altLang="ko-KR" sz="1050" dirty="0"/>
              <a:t>(</a:t>
            </a:r>
            <a:r>
              <a:rPr lang="ko-KR" altLang="en-US" sz="1050" dirty="0"/>
              <a:t>빛 먼저 나가고</a:t>
            </a:r>
            <a:r>
              <a:rPr lang="en-US" altLang="ko-KR" sz="1050" dirty="0"/>
              <a:t>, </a:t>
            </a:r>
            <a:r>
              <a:rPr lang="ko-KR" altLang="en-US" sz="1050" dirty="0"/>
              <a:t>주인공 </a:t>
            </a:r>
            <a:r>
              <a:rPr lang="ko-KR" altLang="en-US" sz="1050" dirty="0" err="1"/>
              <a:t>뒤따라감</a:t>
            </a:r>
            <a:r>
              <a:rPr lang="en-US" altLang="ko-KR" sz="1050" dirty="0"/>
              <a:t>)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1F85115-51BE-4A28-B6A9-364452F74C6E}"/>
              </a:ext>
            </a:extLst>
          </p:cNvPr>
          <p:cNvSpPr/>
          <p:nvPr/>
        </p:nvSpPr>
        <p:spPr>
          <a:xfrm>
            <a:off x="1381746" y="42129"/>
            <a:ext cx="3610660" cy="19032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F5C7F-D6BD-4A7A-A830-E9C2CFB41B53}"/>
              </a:ext>
            </a:extLst>
          </p:cNvPr>
          <p:cNvSpPr/>
          <p:nvPr/>
        </p:nvSpPr>
        <p:spPr>
          <a:xfrm>
            <a:off x="2651831" y="1035251"/>
            <a:ext cx="1333482" cy="100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BECCD0B1-0C64-491F-9AC5-38F308B1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598" y="783188"/>
            <a:ext cx="511593" cy="536915"/>
          </a:xfrm>
          <a:prstGeom prst="rect">
            <a:avLst/>
          </a:prstGeom>
        </p:spPr>
      </p:pic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32D81F3-EAE0-4EF1-A284-6A8B68FF4F6A}"/>
              </a:ext>
            </a:extLst>
          </p:cNvPr>
          <p:cNvSpPr/>
          <p:nvPr/>
        </p:nvSpPr>
        <p:spPr>
          <a:xfrm>
            <a:off x="2740121" y="1138163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8C3EC05-71B6-4E06-B30B-7D119B69C0F5}"/>
              </a:ext>
            </a:extLst>
          </p:cNvPr>
          <p:cNvSpPr/>
          <p:nvPr/>
        </p:nvSpPr>
        <p:spPr>
          <a:xfrm>
            <a:off x="3849737" y="1138163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B884A1-BBA7-4480-83C0-74436FD1A94F}"/>
              </a:ext>
            </a:extLst>
          </p:cNvPr>
          <p:cNvSpPr/>
          <p:nvPr/>
        </p:nvSpPr>
        <p:spPr>
          <a:xfrm>
            <a:off x="1590379" y="1419900"/>
            <a:ext cx="917846" cy="1205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BD80DC27-ACDB-4CAA-A12D-98612BC2B9B1}"/>
              </a:ext>
            </a:extLst>
          </p:cNvPr>
          <p:cNvSpPr/>
          <p:nvPr/>
        </p:nvSpPr>
        <p:spPr>
          <a:xfrm>
            <a:off x="1811344" y="1178275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8D6DC5-5DBD-4C13-9963-AC1485DEF407}"/>
              </a:ext>
            </a:extLst>
          </p:cNvPr>
          <p:cNvSpPr/>
          <p:nvPr/>
        </p:nvSpPr>
        <p:spPr>
          <a:xfrm>
            <a:off x="2083059" y="1177945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29FA2-5058-4CC1-AE80-8AD7F53AFAF4}"/>
              </a:ext>
            </a:extLst>
          </p:cNvPr>
          <p:cNvSpPr/>
          <p:nvPr/>
        </p:nvSpPr>
        <p:spPr>
          <a:xfrm>
            <a:off x="1647412" y="1201163"/>
            <a:ext cx="797628" cy="2293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236719C-A619-4A3C-8F2A-FCB85A4054E9}"/>
              </a:ext>
            </a:extLst>
          </p:cNvPr>
          <p:cNvSpPr/>
          <p:nvPr/>
        </p:nvSpPr>
        <p:spPr>
          <a:xfrm>
            <a:off x="1633608" y="1201162"/>
            <a:ext cx="825234" cy="946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6ACEF7F-3108-4ED7-863A-D52D099E53C3}"/>
              </a:ext>
            </a:extLst>
          </p:cNvPr>
          <p:cNvSpPr/>
          <p:nvPr/>
        </p:nvSpPr>
        <p:spPr>
          <a:xfrm>
            <a:off x="3141165" y="1231191"/>
            <a:ext cx="379490" cy="818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FAF1FD3-C561-4722-A403-10296C70A905}"/>
              </a:ext>
            </a:extLst>
          </p:cNvPr>
          <p:cNvSpPr/>
          <p:nvPr/>
        </p:nvSpPr>
        <p:spPr>
          <a:xfrm>
            <a:off x="3163983" y="1279032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5885883-659A-4F4D-8006-3B8E10C11D74}"/>
              </a:ext>
            </a:extLst>
          </p:cNvPr>
          <p:cNvSpPr/>
          <p:nvPr/>
        </p:nvSpPr>
        <p:spPr>
          <a:xfrm>
            <a:off x="3448955" y="1278107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893110D-CA36-4CF9-9B11-ABE1BA07956A}"/>
              </a:ext>
            </a:extLst>
          </p:cNvPr>
          <p:cNvSpPr/>
          <p:nvPr/>
        </p:nvSpPr>
        <p:spPr>
          <a:xfrm>
            <a:off x="3163983" y="978533"/>
            <a:ext cx="323541" cy="2633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84E599-9B09-435B-8FA7-9B39081DFFB0}"/>
              </a:ext>
            </a:extLst>
          </p:cNvPr>
          <p:cNvSpPr/>
          <p:nvPr/>
        </p:nvSpPr>
        <p:spPr>
          <a:xfrm>
            <a:off x="4875059" y="605876"/>
            <a:ext cx="117347" cy="9444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C2B871A5-05FB-45CC-8D2B-7B1A0D08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1052" y="649749"/>
            <a:ext cx="208048" cy="198413"/>
          </a:xfrm>
          <a:prstGeom prst="rect">
            <a:avLst/>
          </a:prstGeom>
        </p:spPr>
      </p:pic>
      <p:pic>
        <p:nvPicPr>
          <p:cNvPr id="6" name="그래픽 5" descr="책">
            <a:extLst>
              <a:ext uri="{FF2B5EF4-FFF2-40B4-BE49-F238E27FC236}">
                <a16:creationId xmlns:a16="http://schemas.microsoft.com/office/drawing/2014/main" id="{377BAB34-3C34-4928-B1B9-B91805250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3983" y="391530"/>
            <a:ext cx="224754" cy="214345"/>
          </a:xfrm>
          <a:prstGeom prst="rect">
            <a:avLst/>
          </a:prstGeom>
        </p:spPr>
      </p:pic>
      <p:pic>
        <p:nvPicPr>
          <p:cNvPr id="4" name="그래픽 3" descr="동전">
            <a:extLst>
              <a:ext uri="{FF2B5EF4-FFF2-40B4-BE49-F238E27FC236}">
                <a16:creationId xmlns:a16="http://schemas.microsoft.com/office/drawing/2014/main" id="{AFF7A855-BA30-4BE6-A7A0-938323201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4401" y="678354"/>
            <a:ext cx="178054" cy="16980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59A68B-834E-4EED-8E60-DBEED32C5945}"/>
              </a:ext>
            </a:extLst>
          </p:cNvPr>
          <p:cNvSpPr/>
          <p:nvPr/>
        </p:nvSpPr>
        <p:spPr>
          <a:xfrm>
            <a:off x="1358653" y="2331894"/>
            <a:ext cx="3610660" cy="19032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75E01E-AF43-4F8B-881B-A0549B5F5867}"/>
              </a:ext>
            </a:extLst>
          </p:cNvPr>
          <p:cNvSpPr/>
          <p:nvPr/>
        </p:nvSpPr>
        <p:spPr>
          <a:xfrm>
            <a:off x="2628738" y="3325016"/>
            <a:ext cx="1333482" cy="100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남자">
            <a:extLst>
              <a:ext uri="{FF2B5EF4-FFF2-40B4-BE49-F238E27FC236}">
                <a16:creationId xmlns:a16="http://schemas.microsoft.com/office/drawing/2014/main" id="{27E5BD2E-E1D2-4817-81C7-0C3EC054A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6505" y="3072953"/>
            <a:ext cx="511593" cy="53691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BEB4F9-AA17-4E6F-A256-1E218BD4AFDF}"/>
              </a:ext>
            </a:extLst>
          </p:cNvPr>
          <p:cNvSpPr/>
          <p:nvPr/>
        </p:nvSpPr>
        <p:spPr>
          <a:xfrm>
            <a:off x="2717028" y="3427928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2576FD-1CFA-4F6F-AE37-08B9BAFC47EB}"/>
              </a:ext>
            </a:extLst>
          </p:cNvPr>
          <p:cNvSpPr/>
          <p:nvPr/>
        </p:nvSpPr>
        <p:spPr>
          <a:xfrm>
            <a:off x="3826644" y="3427928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6236AF-77B2-4932-9E14-75F4CF2627CD}"/>
              </a:ext>
            </a:extLst>
          </p:cNvPr>
          <p:cNvSpPr/>
          <p:nvPr/>
        </p:nvSpPr>
        <p:spPr>
          <a:xfrm>
            <a:off x="1567286" y="3709665"/>
            <a:ext cx="917846" cy="1205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237CB0E-AB44-4DE0-906B-49372AF14A55}"/>
              </a:ext>
            </a:extLst>
          </p:cNvPr>
          <p:cNvSpPr/>
          <p:nvPr/>
        </p:nvSpPr>
        <p:spPr>
          <a:xfrm>
            <a:off x="1788251" y="3468040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711EEA5-74ED-48F1-8954-198C6C7B693F}"/>
              </a:ext>
            </a:extLst>
          </p:cNvPr>
          <p:cNvSpPr/>
          <p:nvPr/>
        </p:nvSpPr>
        <p:spPr>
          <a:xfrm>
            <a:off x="2059965" y="3467710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F6DC95-4173-4CD3-A164-3F567EA4730A}"/>
              </a:ext>
            </a:extLst>
          </p:cNvPr>
          <p:cNvSpPr/>
          <p:nvPr/>
        </p:nvSpPr>
        <p:spPr>
          <a:xfrm>
            <a:off x="1624319" y="3490928"/>
            <a:ext cx="797628" cy="2293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DDF3B1-471D-48C0-93DF-B0232E3B90D4}"/>
              </a:ext>
            </a:extLst>
          </p:cNvPr>
          <p:cNvSpPr/>
          <p:nvPr/>
        </p:nvSpPr>
        <p:spPr>
          <a:xfrm>
            <a:off x="1610515" y="3490927"/>
            <a:ext cx="825234" cy="946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9D72FB-C03E-4220-B3F6-D5FC9F72D2A7}"/>
              </a:ext>
            </a:extLst>
          </p:cNvPr>
          <p:cNvSpPr/>
          <p:nvPr/>
        </p:nvSpPr>
        <p:spPr>
          <a:xfrm>
            <a:off x="3118072" y="3520956"/>
            <a:ext cx="379490" cy="818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2C9EDC-126B-444B-9EAC-532D06065BC4}"/>
              </a:ext>
            </a:extLst>
          </p:cNvPr>
          <p:cNvSpPr/>
          <p:nvPr/>
        </p:nvSpPr>
        <p:spPr>
          <a:xfrm>
            <a:off x="3140890" y="3568797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76503B-09A5-4E0E-9121-E7972CB5E9B0}"/>
              </a:ext>
            </a:extLst>
          </p:cNvPr>
          <p:cNvSpPr/>
          <p:nvPr/>
        </p:nvSpPr>
        <p:spPr>
          <a:xfrm>
            <a:off x="3425862" y="3567872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B392ED-9647-478B-9545-780D92F16593}"/>
              </a:ext>
            </a:extLst>
          </p:cNvPr>
          <p:cNvSpPr/>
          <p:nvPr/>
        </p:nvSpPr>
        <p:spPr>
          <a:xfrm>
            <a:off x="3140890" y="3268298"/>
            <a:ext cx="323541" cy="2633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id="{4D1C6954-3FCB-4951-9D57-6083E2FF9951}"/>
              </a:ext>
            </a:extLst>
          </p:cNvPr>
          <p:cNvSpPr/>
          <p:nvPr/>
        </p:nvSpPr>
        <p:spPr>
          <a:xfrm flipH="1">
            <a:off x="2751931" y="2902500"/>
            <a:ext cx="313187" cy="248066"/>
          </a:xfrm>
          <a:prstGeom prst="wedgeEllipseCallout">
            <a:avLst>
              <a:gd name="adj1" fmla="val -62014"/>
              <a:gd name="adj2" fmla="val 33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C3821CA-6EDE-498B-8CBD-7CD3684310EF}"/>
              </a:ext>
            </a:extLst>
          </p:cNvPr>
          <p:cNvSpPr/>
          <p:nvPr/>
        </p:nvSpPr>
        <p:spPr>
          <a:xfrm>
            <a:off x="4851966" y="2895641"/>
            <a:ext cx="117347" cy="9444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래픽 49" descr="사용자">
            <a:extLst>
              <a:ext uri="{FF2B5EF4-FFF2-40B4-BE49-F238E27FC236}">
                <a16:creationId xmlns:a16="http://schemas.microsoft.com/office/drawing/2014/main" id="{55527A31-EF20-4541-A76D-8C082EA36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7959" y="2939514"/>
            <a:ext cx="208048" cy="198413"/>
          </a:xfrm>
          <a:prstGeom prst="rect">
            <a:avLst/>
          </a:prstGeom>
        </p:spPr>
      </p:pic>
      <p:sp>
        <p:nvSpPr>
          <p:cNvPr id="51" name="말풍선: 타원형 50">
            <a:extLst>
              <a:ext uri="{FF2B5EF4-FFF2-40B4-BE49-F238E27FC236}">
                <a16:creationId xmlns:a16="http://schemas.microsoft.com/office/drawing/2014/main" id="{FDC52A2E-1938-4C41-9F39-1572E0523745}"/>
              </a:ext>
            </a:extLst>
          </p:cNvPr>
          <p:cNvSpPr/>
          <p:nvPr/>
        </p:nvSpPr>
        <p:spPr>
          <a:xfrm flipH="1">
            <a:off x="3102210" y="2666006"/>
            <a:ext cx="313187" cy="248066"/>
          </a:xfrm>
          <a:prstGeom prst="wedgeEllipseCallout">
            <a:avLst>
              <a:gd name="adj1" fmla="val -13343"/>
              <a:gd name="adj2" fmla="val 754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말풍선: 타원형 51">
            <a:extLst>
              <a:ext uri="{FF2B5EF4-FFF2-40B4-BE49-F238E27FC236}">
                <a16:creationId xmlns:a16="http://schemas.microsoft.com/office/drawing/2014/main" id="{D88651A6-CDD3-41DC-BDD0-43154D31FC5F}"/>
              </a:ext>
            </a:extLst>
          </p:cNvPr>
          <p:cNvSpPr/>
          <p:nvPr/>
        </p:nvSpPr>
        <p:spPr>
          <a:xfrm flipH="1">
            <a:off x="3579339" y="2929662"/>
            <a:ext cx="313187" cy="248066"/>
          </a:xfrm>
          <a:prstGeom prst="wedgeEllipseCallout">
            <a:avLst>
              <a:gd name="adj1" fmla="val 68406"/>
              <a:gd name="adj2" fmla="val 2622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래픽 52" descr="책">
            <a:extLst>
              <a:ext uri="{FF2B5EF4-FFF2-40B4-BE49-F238E27FC236}">
                <a16:creationId xmlns:a16="http://schemas.microsoft.com/office/drawing/2014/main" id="{05EF1584-7958-4A1D-B3A2-AE8472ED4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0890" y="2681295"/>
            <a:ext cx="224754" cy="214345"/>
          </a:xfrm>
          <a:prstGeom prst="rect">
            <a:avLst/>
          </a:prstGeom>
        </p:spPr>
      </p:pic>
      <p:pic>
        <p:nvPicPr>
          <p:cNvPr id="54" name="그래픽 53" descr="동전">
            <a:extLst>
              <a:ext uri="{FF2B5EF4-FFF2-40B4-BE49-F238E27FC236}">
                <a16:creationId xmlns:a16="http://schemas.microsoft.com/office/drawing/2014/main" id="{23B979A5-3934-4936-BCBD-D12AC9BDF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1308" y="2968119"/>
            <a:ext cx="178054" cy="169808"/>
          </a:xfrm>
          <a:prstGeom prst="rect">
            <a:avLst/>
          </a:prstGeom>
        </p:spPr>
      </p:pic>
      <p:sp>
        <p:nvSpPr>
          <p:cNvPr id="73" name="말풍선: 타원형 72">
            <a:extLst>
              <a:ext uri="{FF2B5EF4-FFF2-40B4-BE49-F238E27FC236}">
                <a16:creationId xmlns:a16="http://schemas.microsoft.com/office/drawing/2014/main" id="{96EA08F2-99C2-4704-B0C6-AAB70BC9AAFD}"/>
              </a:ext>
            </a:extLst>
          </p:cNvPr>
          <p:cNvSpPr/>
          <p:nvPr/>
        </p:nvSpPr>
        <p:spPr>
          <a:xfrm flipH="1">
            <a:off x="8871157" y="731792"/>
            <a:ext cx="208047" cy="100173"/>
          </a:xfrm>
          <a:prstGeom prst="wedgeEllipseCallout">
            <a:avLst>
              <a:gd name="adj1" fmla="val 68406"/>
              <a:gd name="adj2" fmla="val 2622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DFB3CF-AD1D-48AA-B1E4-2A308F2498DF}"/>
              </a:ext>
            </a:extLst>
          </p:cNvPr>
          <p:cNvSpPr/>
          <p:nvPr/>
        </p:nvSpPr>
        <p:spPr>
          <a:xfrm>
            <a:off x="7966983" y="1035372"/>
            <a:ext cx="1333482" cy="100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래픽 56" descr="남자">
            <a:extLst>
              <a:ext uri="{FF2B5EF4-FFF2-40B4-BE49-F238E27FC236}">
                <a16:creationId xmlns:a16="http://schemas.microsoft.com/office/drawing/2014/main" id="{6AD5E9EC-D9BB-40A6-ADF5-24B3F8EA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4750" y="783309"/>
            <a:ext cx="511593" cy="536915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FFEEEC-1DBE-4CD7-9946-1CA3E2FD58D2}"/>
              </a:ext>
            </a:extLst>
          </p:cNvPr>
          <p:cNvSpPr/>
          <p:nvPr/>
        </p:nvSpPr>
        <p:spPr>
          <a:xfrm>
            <a:off x="8055273" y="1138284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B99AE4-548E-4F85-89BE-9F866CA4B641}"/>
              </a:ext>
            </a:extLst>
          </p:cNvPr>
          <p:cNvSpPr/>
          <p:nvPr/>
        </p:nvSpPr>
        <p:spPr>
          <a:xfrm>
            <a:off x="9164889" y="1138284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2AE23B-51A6-447D-8D7F-FBD5DE2EFB5C}"/>
              </a:ext>
            </a:extLst>
          </p:cNvPr>
          <p:cNvSpPr/>
          <p:nvPr/>
        </p:nvSpPr>
        <p:spPr>
          <a:xfrm>
            <a:off x="6905531" y="1420021"/>
            <a:ext cx="917846" cy="1205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F29DC12-7E2E-4839-B010-5D2E6735D7CF}"/>
              </a:ext>
            </a:extLst>
          </p:cNvPr>
          <p:cNvSpPr/>
          <p:nvPr/>
        </p:nvSpPr>
        <p:spPr>
          <a:xfrm>
            <a:off x="7126496" y="1178396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EF7B943-C322-4622-9423-B0F790C852EB}"/>
              </a:ext>
            </a:extLst>
          </p:cNvPr>
          <p:cNvSpPr/>
          <p:nvPr/>
        </p:nvSpPr>
        <p:spPr>
          <a:xfrm>
            <a:off x="7398211" y="1178066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04BE609-C28B-4C54-91B1-5067A434492C}"/>
              </a:ext>
            </a:extLst>
          </p:cNvPr>
          <p:cNvSpPr/>
          <p:nvPr/>
        </p:nvSpPr>
        <p:spPr>
          <a:xfrm>
            <a:off x="6962564" y="1201284"/>
            <a:ext cx="797628" cy="2293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2D22C3A-DCBE-41C9-8D15-5EE1EAAAE84F}"/>
              </a:ext>
            </a:extLst>
          </p:cNvPr>
          <p:cNvSpPr/>
          <p:nvPr/>
        </p:nvSpPr>
        <p:spPr>
          <a:xfrm>
            <a:off x="6948760" y="1201283"/>
            <a:ext cx="825234" cy="946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721A69-56C8-4876-A7A9-E04CBBA8EA8C}"/>
              </a:ext>
            </a:extLst>
          </p:cNvPr>
          <p:cNvSpPr/>
          <p:nvPr/>
        </p:nvSpPr>
        <p:spPr>
          <a:xfrm>
            <a:off x="8456317" y="1231312"/>
            <a:ext cx="379490" cy="818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F0C4A28-F911-4950-B41B-0820F984A859}"/>
              </a:ext>
            </a:extLst>
          </p:cNvPr>
          <p:cNvSpPr/>
          <p:nvPr/>
        </p:nvSpPr>
        <p:spPr>
          <a:xfrm>
            <a:off x="8479135" y="1279153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5188439-18C7-466C-8123-ACABEEEDFA31}"/>
              </a:ext>
            </a:extLst>
          </p:cNvPr>
          <p:cNvSpPr/>
          <p:nvPr/>
        </p:nvSpPr>
        <p:spPr>
          <a:xfrm>
            <a:off x="8764107" y="1278228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F9E193A-BCFE-4FB0-AA23-57034EEE97B1}"/>
              </a:ext>
            </a:extLst>
          </p:cNvPr>
          <p:cNvSpPr/>
          <p:nvPr/>
        </p:nvSpPr>
        <p:spPr>
          <a:xfrm>
            <a:off x="8479135" y="978654"/>
            <a:ext cx="323541" cy="2633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B6D2A97-785D-4DA2-9C62-E5E0DD5001E0}"/>
              </a:ext>
            </a:extLst>
          </p:cNvPr>
          <p:cNvSpPr/>
          <p:nvPr/>
        </p:nvSpPr>
        <p:spPr>
          <a:xfrm>
            <a:off x="10190211" y="605997"/>
            <a:ext cx="117347" cy="9444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래픽 69" descr="사용자">
            <a:extLst>
              <a:ext uri="{FF2B5EF4-FFF2-40B4-BE49-F238E27FC236}">
                <a16:creationId xmlns:a16="http://schemas.microsoft.com/office/drawing/2014/main" id="{FAA28623-D37F-46AC-AF48-CE3FEDC46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6204" y="649870"/>
            <a:ext cx="208048" cy="198413"/>
          </a:xfrm>
          <a:prstGeom prst="rect">
            <a:avLst/>
          </a:prstGeom>
        </p:spPr>
      </p:pic>
      <p:pic>
        <p:nvPicPr>
          <p:cNvPr id="71" name="그래픽 70" descr="책">
            <a:extLst>
              <a:ext uri="{FF2B5EF4-FFF2-40B4-BE49-F238E27FC236}">
                <a16:creationId xmlns:a16="http://schemas.microsoft.com/office/drawing/2014/main" id="{631A0F2A-D038-4DC2-BA9C-130A8B2C4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9135" y="391651"/>
            <a:ext cx="224754" cy="21434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6710594-03BE-4D7E-926E-B4A44D02C631}"/>
              </a:ext>
            </a:extLst>
          </p:cNvPr>
          <p:cNvSpPr txBox="1"/>
          <p:nvPr/>
        </p:nvSpPr>
        <p:spPr>
          <a:xfrm>
            <a:off x="1381746" y="1921680"/>
            <a:ext cx="39686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책장 넘기는 장면</a:t>
            </a:r>
            <a:r>
              <a:rPr lang="en-US" altLang="ko-KR" sz="1050" dirty="0"/>
              <a:t>(</a:t>
            </a:r>
            <a:r>
              <a:rPr lang="ko-KR" altLang="en-US" sz="1050" dirty="0"/>
              <a:t>팔 움직임 </a:t>
            </a:r>
            <a:r>
              <a:rPr lang="en-US" altLang="ko-KR" sz="1050" dirty="0"/>
              <a:t>2</a:t>
            </a:r>
            <a:r>
              <a:rPr lang="ko-KR" altLang="en-US" sz="1050" dirty="0"/>
              <a:t>컷</a:t>
            </a:r>
            <a:r>
              <a:rPr lang="en-US" altLang="ko-KR" sz="1050" dirty="0"/>
              <a:t>, </a:t>
            </a:r>
            <a:r>
              <a:rPr lang="ko-KR" altLang="en-US" sz="1050" dirty="0"/>
              <a:t>밖으로 하나</a:t>
            </a:r>
            <a:r>
              <a:rPr lang="en-US" altLang="ko-KR" sz="1050" dirty="0"/>
              <a:t>, </a:t>
            </a:r>
            <a:r>
              <a:rPr lang="ko-KR" altLang="en-US" sz="1050" dirty="0"/>
              <a:t>안으로 하나</a:t>
            </a:r>
            <a:r>
              <a:rPr lang="en-US" altLang="ko-KR" sz="1050" dirty="0"/>
              <a:t>) </a:t>
            </a:r>
          </a:p>
          <a:p>
            <a:r>
              <a:rPr lang="ko-KR" altLang="en-US" sz="1050" dirty="0"/>
              <a:t>방 안</a:t>
            </a:r>
            <a:r>
              <a:rPr lang="en-US" altLang="ko-KR" sz="1050" dirty="0"/>
              <a:t>, </a:t>
            </a:r>
            <a:r>
              <a:rPr lang="ko-KR" altLang="en-US" sz="1050" dirty="0"/>
              <a:t>책상에 앉아있는 뒷모습</a:t>
            </a:r>
            <a:endParaRPr lang="en-US" altLang="ko-KR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FEDCEB-4B2C-42AA-8826-B63409CA5D97}"/>
              </a:ext>
            </a:extLst>
          </p:cNvPr>
          <p:cNvSpPr txBox="1"/>
          <p:nvPr/>
        </p:nvSpPr>
        <p:spPr>
          <a:xfrm>
            <a:off x="6630695" y="1921678"/>
            <a:ext cx="3968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한숨 </a:t>
            </a:r>
            <a:r>
              <a:rPr lang="en-US" altLang="ko-KR" sz="1050" dirty="0"/>
              <a:t>(1</a:t>
            </a:r>
            <a:r>
              <a:rPr lang="ko-KR" altLang="en-US" sz="1050" dirty="0"/>
              <a:t>컷</a:t>
            </a:r>
            <a:r>
              <a:rPr lang="en-US" altLang="ko-KR" sz="1050" dirty="0"/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CCBA47-0652-40DB-AFC0-1CF472AD3E1A}"/>
              </a:ext>
            </a:extLst>
          </p:cNvPr>
          <p:cNvSpPr txBox="1"/>
          <p:nvPr/>
        </p:nvSpPr>
        <p:spPr>
          <a:xfrm>
            <a:off x="1385381" y="4216730"/>
            <a:ext cx="3827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책</a:t>
            </a:r>
            <a:r>
              <a:rPr lang="en-US" altLang="ko-KR" sz="1050" dirty="0"/>
              <a:t>, </a:t>
            </a:r>
            <a:r>
              <a:rPr lang="ko-KR" altLang="en-US" sz="1050" dirty="0"/>
              <a:t>사람</a:t>
            </a:r>
            <a:r>
              <a:rPr lang="en-US" altLang="ko-KR" sz="1050" dirty="0"/>
              <a:t>, </a:t>
            </a:r>
            <a:r>
              <a:rPr lang="ko-KR" altLang="en-US" sz="1050" dirty="0"/>
              <a:t>돈 </a:t>
            </a:r>
            <a:r>
              <a:rPr lang="ko-KR" altLang="en-US" sz="1050" dirty="0" err="1"/>
              <a:t>말풍선</a:t>
            </a:r>
            <a:r>
              <a:rPr lang="ko-KR" altLang="en-US" sz="1050" dirty="0"/>
              <a:t> 차례대로 나타나기</a:t>
            </a:r>
            <a:r>
              <a:rPr lang="en-US" altLang="ko-KR" sz="1050" dirty="0"/>
              <a:t>(</a:t>
            </a:r>
            <a:r>
              <a:rPr lang="ko-KR" altLang="en-US" sz="1050" dirty="0"/>
              <a:t>순서 상관</a:t>
            </a:r>
            <a:r>
              <a:rPr lang="en-US" altLang="ko-KR" sz="1050" dirty="0"/>
              <a:t>x, 3</a:t>
            </a:r>
            <a:r>
              <a:rPr lang="ko-KR" altLang="en-US" sz="1050" dirty="0"/>
              <a:t>컷</a:t>
            </a:r>
            <a:r>
              <a:rPr lang="en-US" altLang="ko-KR" sz="1050" dirty="0"/>
              <a:t>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FBEC18B-53E0-4E4C-846E-B0D0B717D144}"/>
              </a:ext>
            </a:extLst>
          </p:cNvPr>
          <p:cNvSpPr/>
          <p:nvPr/>
        </p:nvSpPr>
        <p:spPr>
          <a:xfrm>
            <a:off x="1360531" y="4486455"/>
            <a:ext cx="3610660" cy="19032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8DE6887-F401-4C5D-8E45-07B00342C2C5}"/>
              </a:ext>
            </a:extLst>
          </p:cNvPr>
          <p:cNvSpPr/>
          <p:nvPr/>
        </p:nvSpPr>
        <p:spPr>
          <a:xfrm>
            <a:off x="2630616" y="5479577"/>
            <a:ext cx="1333482" cy="100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래픽 78" descr="남자">
            <a:extLst>
              <a:ext uri="{FF2B5EF4-FFF2-40B4-BE49-F238E27FC236}">
                <a16:creationId xmlns:a16="http://schemas.microsoft.com/office/drawing/2014/main" id="{2D098FA6-BFE2-49AF-8FD1-DFE548B52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8383" y="5227514"/>
            <a:ext cx="511593" cy="536915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3800E7F2-9E6D-4A78-8E16-D7AC21F30604}"/>
              </a:ext>
            </a:extLst>
          </p:cNvPr>
          <p:cNvSpPr/>
          <p:nvPr/>
        </p:nvSpPr>
        <p:spPr>
          <a:xfrm>
            <a:off x="2718906" y="5582489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37FA115-FDED-4CE9-AD4C-3F1396CA3836}"/>
              </a:ext>
            </a:extLst>
          </p:cNvPr>
          <p:cNvSpPr/>
          <p:nvPr/>
        </p:nvSpPr>
        <p:spPr>
          <a:xfrm>
            <a:off x="3828522" y="5582489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DDCDC7E-F6A5-4D0D-B665-18F5EC3B2AE8}"/>
              </a:ext>
            </a:extLst>
          </p:cNvPr>
          <p:cNvSpPr/>
          <p:nvPr/>
        </p:nvSpPr>
        <p:spPr>
          <a:xfrm>
            <a:off x="1569164" y="5864226"/>
            <a:ext cx="917846" cy="1205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DA6926A-3E7E-4160-989E-99E619FF7D4E}"/>
              </a:ext>
            </a:extLst>
          </p:cNvPr>
          <p:cNvSpPr/>
          <p:nvPr/>
        </p:nvSpPr>
        <p:spPr>
          <a:xfrm>
            <a:off x="1790129" y="5622601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01F95226-5663-4AC4-9104-F081F30E89EC}"/>
              </a:ext>
            </a:extLst>
          </p:cNvPr>
          <p:cNvSpPr/>
          <p:nvPr/>
        </p:nvSpPr>
        <p:spPr>
          <a:xfrm>
            <a:off x="2061843" y="5622271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A42B91-BA3C-4852-99D9-B2CFAEF2AE73}"/>
              </a:ext>
            </a:extLst>
          </p:cNvPr>
          <p:cNvSpPr/>
          <p:nvPr/>
        </p:nvSpPr>
        <p:spPr>
          <a:xfrm>
            <a:off x="1626197" y="5645489"/>
            <a:ext cx="797628" cy="2293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25E8404-7BC8-4F6D-870A-134AA04380B8}"/>
              </a:ext>
            </a:extLst>
          </p:cNvPr>
          <p:cNvSpPr/>
          <p:nvPr/>
        </p:nvSpPr>
        <p:spPr>
          <a:xfrm>
            <a:off x="1612393" y="5645488"/>
            <a:ext cx="825234" cy="946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2406E2C-2DE6-4B99-8BDF-63376963DFA8}"/>
              </a:ext>
            </a:extLst>
          </p:cNvPr>
          <p:cNvSpPr/>
          <p:nvPr/>
        </p:nvSpPr>
        <p:spPr>
          <a:xfrm>
            <a:off x="3119950" y="5675517"/>
            <a:ext cx="379490" cy="818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A409CD-E391-4B22-AED3-14E2915FF0CD}"/>
              </a:ext>
            </a:extLst>
          </p:cNvPr>
          <p:cNvSpPr/>
          <p:nvPr/>
        </p:nvSpPr>
        <p:spPr>
          <a:xfrm>
            <a:off x="3142768" y="5723358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A5F9C0-062B-44D2-979B-9747954AC3FD}"/>
              </a:ext>
            </a:extLst>
          </p:cNvPr>
          <p:cNvSpPr/>
          <p:nvPr/>
        </p:nvSpPr>
        <p:spPr>
          <a:xfrm>
            <a:off x="3427740" y="5722433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876FD0-8BBF-4EF5-A740-5E9F2E4E2BA7}"/>
              </a:ext>
            </a:extLst>
          </p:cNvPr>
          <p:cNvSpPr/>
          <p:nvPr/>
        </p:nvSpPr>
        <p:spPr>
          <a:xfrm>
            <a:off x="3142768" y="5422859"/>
            <a:ext cx="323541" cy="2633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F53651-FBDE-4130-AC38-51FC3850CBC7}"/>
              </a:ext>
            </a:extLst>
          </p:cNvPr>
          <p:cNvSpPr/>
          <p:nvPr/>
        </p:nvSpPr>
        <p:spPr>
          <a:xfrm>
            <a:off x="4853844" y="5050202"/>
            <a:ext cx="117347" cy="9444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B7248A2F-B696-442A-8EDD-A0EAB2A46145}"/>
              </a:ext>
            </a:extLst>
          </p:cNvPr>
          <p:cNvCxnSpPr>
            <a:cxnSpLocks/>
          </p:cNvCxnSpPr>
          <p:nvPr/>
        </p:nvCxnSpPr>
        <p:spPr>
          <a:xfrm rot="1800000" flipV="1">
            <a:off x="4193549" y="4951746"/>
            <a:ext cx="430845" cy="328354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별: 꼭짓점 12개 93">
            <a:extLst>
              <a:ext uri="{FF2B5EF4-FFF2-40B4-BE49-F238E27FC236}">
                <a16:creationId xmlns:a16="http://schemas.microsoft.com/office/drawing/2014/main" id="{519AD1EF-E976-4B0E-B84C-3C2AF11B8763}"/>
              </a:ext>
            </a:extLst>
          </p:cNvPr>
          <p:cNvSpPr/>
          <p:nvPr/>
        </p:nvSpPr>
        <p:spPr>
          <a:xfrm>
            <a:off x="3993034" y="5069908"/>
            <a:ext cx="117526" cy="110729"/>
          </a:xfrm>
          <a:prstGeom prst="star12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F0D2EB-03DD-4C32-B513-A56F07BCB452}"/>
              </a:ext>
            </a:extLst>
          </p:cNvPr>
          <p:cNvSpPr txBox="1"/>
          <p:nvPr/>
        </p:nvSpPr>
        <p:spPr>
          <a:xfrm>
            <a:off x="1267428" y="6394357"/>
            <a:ext cx="38278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날아들어오는 빛</a:t>
            </a:r>
            <a:r>
              <a:rPr lang="en-US" altLang="ko-KR" sz="1050" dirty="0"/>
              <a:t>. </a:t>
            </a:r>
            <a:r>
              <a:rPr lang="ko-KR" altLang="en-US" sz="1050" dirty="0"/>
              <a:t>빛이 주인공 근처에 도달하면 정면을 보던 주인공</a:t>
            </a:r>
            <a:r>
              <a:rPr lang="en-US" altLang="ko-KR" sz="1050" dirty="0"/>
              <a:t>, </a:t>
            </a:r>
            <a:r>
              <a:rPr lang="ko-KR" altLang="en-US" sz="1050" dirty="0"/>
              <a:t>고개를 옆으로 돌려 빛을 바라본다 </a:t>
            </a:r>
            <a:r>
              <a:rPr lang="en-US" altLang="ko-KR" sz="1050" dirty="0"/>
              <a:t>(</a:t>
            </a:r>
            <a:r>
              <a:rPr lang="ko-KR" altLang="en-US" sz="1050" dirty="0"/>
              <a:t>빛</a:t>
            </a:r>
            <a:r>
              <a:rPr lang="en-US" altLang="ko-KR" sz="1050" dirty="0"/>
              <a:t>n</a:t>
            </a:r>
            <a:r>
              <a:rPr lang="ko-KR" altLang="en-US" sz="1050" dirty="0"/>
              <a:t>컷</a:t>
            </a:r>
            <a:r>
              <a:rPr lang="en-US" altLang="ko-KR" sz="1050" dirty="0"/>
              <a:t>, </a:t>
            </a:r>
            <a:r>
              <a:rPr lang="ko-KR" altLang="en-US" sz="1050" dirty="0"/>
              <a:t>고개 </a:t>
            </a:r>
            <a:r>
              <a:rPr lang="en-US" altLang="ko-KR" sz="1050" dirty="0"/>
              <a:t>1</a:t>
            </a:r>
            <a:r>
              <a:rPr lang="ko-KR" altLang="en-US" sz="1050" dirty="0"/>
              <a:t>컷</a:t>
            </a:r>
            <a:r>
              <a:rPr lang="en-US" altLang="ko-KR" sz="1050" dirty="0"/>
              <a:t>)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302FD82-F3C3-4BC6-A29A-AEE2596F6E18}"/>
              </a:ext>
            </a:extLst>
          </p:cNvPr>
          <p:cNvSpPr/>
          <p:nvPr/>
        </p:nvSpPr>
        <p:spPr>
          <a:xfrm>
            <a:off x="6696898" y="4480657"/>
            <a:ext cx="3610660" cy="19032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302C3C3-A41A-4505-9676-903B8C3EC0E1}"/>
              </a:ext>
            </a:extLst>
          </p:cNvPr>
          <p:cNvSpPr/>
          <p:nvPr/>
        </p:nvSpPr>
        <p:spPr>
          <a:xfrm>
            <a:off x="7966983" y="5473779"/>
            <a:ext cx="1333482" cy="100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래픽 102" descr="남자">
            <a:extLst>
              <a:ext uri="{FF2B5EF4-FFF2-40B4-BE49-F238E27FC236}">
                <a16:creationId xmlns:a16="http://schemas.microsoft.com/office/drawing/2014/main" id="{C22A86F2-D489-47E2-A8C5-FAD59016B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4750" y="5221716"/>
            <a:ext cx="511593" cy="536915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ACE0EFD-50E5-4A2B-9784-3D4EA61EB89A}"/>
              </a:ext>
            </a:extLst>
          </p:cNvPr>
          <p:cNvSpPr/>
          <p:nvPr/>
        </p:nvSpPr>
        <p:spPr>
          <a:xfrm>
            <a:off x="8055273" y="5576691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FA1AE88-EC15-40B6-93D3-2D73AE2C47BE}"/>
              </a:ext>
            </a:extLst>
          </p:cNvPr>
          <p:cNvSpPr/>
          <p:nvPr/>
        </p:nvSpPr>
        <p:spPr>
          <a:xfrm>
            <a:off x="9164889" y="5576691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963B61F-2D6F-4CDE-9FD8-1D0D19C16D02}"/>
              </a:ext>
            </a:extLst>
          </p:cNvPr>
          <p:cNvSpPr/>
          <p:nvPr/>
        </p:nvSpPr>
        <p:spPr>
          <a:xfrm>
            <a:off x="6905531" y="5858428"/>
            <a:ext cx="917846" cy="1205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52B8E19-C512-4D6C-BA4A-2A3D105CEFFB}"/>
              </a:ext>
            </a:extLst>
          </p:cNvPr>
          <p:cNvSpPr/>
          <p:nvPr/>
        </p:nvSpPr>
        <p:spPr>
          <a:xfrm>
            <a:off x="7126496" y="5616803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88AB3EB-5E3F-4D8A-9532-FFEEBCDA4C79}"/>
              </a:ext>
            </a:extLst>
          </p:cNvPr>
          <p:cNvSpPr/>
          <p:nvPr/>
        </p:nvSpPr>
        <p:spPr>
          <a:xfrm>
            <a:off x="7398210" y="5616473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B95D34D-B18F-4573-A72D-598185FCB057}"/>
              </a:ext>
            </a:extLst>
          </p:cNvPr>
          <p:cNvSpPr/>
          <p:nvPr/>
        </p:nvSpPr>
        <p:spPr>
          <a:xfrm>
            <a:off x="6962564" y="5639691"/>
            <a:ext cx="797628" cy="2293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B41B91C-06C6-4001-BA66-0CA6F2B99E75}"/>
              </a:ext>
            </a:extLst>
          </p:cNvPr>
          <p:cNvSpPr/>
          <p:nvPr/>
        </p:nvSpPr>
        <p:spPr>
          <a:xfrm>
            <a:off x="6948760" y="5639690"/>
            <a:ext cx="825234" cy="946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104CA99-1B2F-4264-8A94-151624326D68}"/>
              </a:ext>
            </a:extLst>
          </p:cNvPr>
          <p:cNvSpPr/>
          <p:nvPr/>
        </p:nvSpPr>
        <p:spPr>
          <a:xfrm>
            <a:off x="8456317" y="5669719"/>
            <a:ext cx="379490" cy="818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14510E-931D-4E19-A036-137C5FC8751D}"/>
              </a:ext>
            </a:extLst>
          </p:cNvPr>
          <p:cNvSpPr/>
          <p:nvPr/>
        </p:nvSpPr>
        <p:spPr>
          <a:xfrm>
            <a:off x="8479135" y="5717560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D204FEE-C14D-4B1A-BFC3-AF10533A5C9F}"/>
              </a:ext>
            </a:extLst>
          </p:cNvPr>
          <p:cNvSpPr/>
          <p:nvPr/>
        </p:nvSpPr>
        <p:spPr>
          <a:xfrm>
            <a:off x="8764107" y="5716635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775107E-FA08-43D3-9275-5C56A1D05FDF}"/>
              </a:ext>
            </a:extLst>
          </p:cNvPr>
          <p:cNvSpPr/>
          <p:nvPr/>
        </p:nvSpPr>
        <p:spPr>
          <a:xfrm>
            <a:off x="8479135" y="5417061"/>
            <a:ext cx="323541" cy="2633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46910F-DDB3-4592-9B49-843E0ADB833A}"/>
              </a:ext>
            </a:extLst>
          </p:cNvPr>
          <p:cNvSpPr/>
          <p:nvPr/>
        </p:nvSpPr>
        <p:spPr>
          <a:xfrm>
            <a:off x="10190211" y="5044404"/>
            <a:ext cx="117347" cy="9444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686C5852-1494-4468-844D-7607517688B1}"/>
              </a:ext>
            </a:extLst>
          </p:cNvPr>
          <p:cNvCxnSpPr>
            <a:cxnSpLocks/>
          </p:cNvCxnSpPr>
          <p:nvPr/>
        </p:nvCxnSpPr>
        <p:spPr>
          <a:xfrm rot="1800000" flipV="1">
            <a:off x="9218115" y="4978417"/>
            <a:ext cx="430845" cy="328354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별: 꼭짓점 12개 116">
            <a:extLst>
              <a:ext uri="{FF2B5EF4-FFF2-40B4-BE49-F238E27FC236}">
                <a16:creationId xmlns:a16="http://schemas.microsoft.com/office/drawing/2014/main" id="{7D17F69B-B4AE-4088-8040-67AFA98DA7C0}"/>
              </a:ext>
            </a:extLst>
          </p:cNvPr>
          <p:cNvSpPr/>
          <p:nvPr/>
        </p:nvSpPr>
        <p:spPr>
          <a:xfrm>
            <a:off x="9716778" y="5056208"/>
            <a:ext cx="117526" cy="110729"/>
          </a:xfrm>
          <a:prstGeom prst="star12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9390E64-0F61-46F7-A397-2C9F75DB52AD}"/>
              </a:ext>
            </a:extLst>
          </p:cNvPr>
          <p:cNvSpPr/>
          <p:nvPr/>
        </p:nvSpPr>
        <p:spPr>
          <a:xfrm>
            <a:off x="6696898" y="2341905"/>
            <a:ext cx="3610660" cy="19032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1A0CA85-BD58-4BAE-ABFD-9E63CD2A53A8}"/>
              </a:ext>
            </a:extLst>
          </p:cNvPr>
          <p:cNvSpPr/>
          <p:nvPr/>
        </p:nvSpPr>
        <p:spPr>
          <a:xfrm>
            <a:off x="7966983" y="3335027"/>
            <a:ext cx="1333482" cy="100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래픽 120" descr="남자">
            <a:extLst>
              <a:ext uri="{FF2B5EF4-FFF2-40B4-BE49-F238E27FC236}">
                <a16:creationId xmlns:a16="http://schemas.microsoft.com/office/drawing/2014/main" id="{99258417-36A2-4D8D-9960-E30472DB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4750" y="3082964"/>
            <a:ext cx="511593" cy="536915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8B8355C-EF11-45CD-8087-3A81995E7F48}"/>
              </a:ext>
            </a:extLst>
          </p:cNvPr>
          <p:cNvSpPr/>
          <p:nvPr/>
        </p:nvSpPr>
        <p:spPr>
          <a:xfrm>
            <a:off x="8055273" y="3437939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999C007-2C88-4DDF-83B5-D08AD1CD2023}"/>
              </a:ext>
            </a:extLst>
          </p:cNvPr>
          <p:cNvSpPr/>
          <p:nvPr/>
        </p:nvSpPr>
        <p:spPr>
          <a:xfrm>
            <a:off x="9164889" y="3437939"/>
            <a:ext cx="63186" cy="402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ED3E1C2-4E8B-49F0-A9DE-10008CF3E7FD}"/>
              </a:ext>
            </a:extLst>
          </p:cNvPr>
          <p:cNvSpPr/>
          <p:nvPr/>
        </p:nvSpPr>
        <p:spPr>
          <a:xfrm>
            <a:off x="6905531" y="3719676"/>
            <a:ext cx="917846" cy="1205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D518607-7C25-4E3A-B3D1-3DAE91F12E20}"/>
              </a:ext>
            </a:extLst>
          </p:cNvPr>
          <p:cNvSpPr/>
          <p:nvPr/>
        </p:nvSpPr>
        <p:spPr>
          <a:xfrm>
            <a:off x="7126496" y="3478051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859BD2B-0594-4417-8E53-A9AAE8C0CA05}"/>
              </a:ext>
            </a:extLst>
          </p:cNvPr>
          <p:cNvSpPr/>
          <p:nvPr/>
        </p:nvSpPr>
        <p:spPr>
          <a:xfrm>
            <a:off x="7398210" y="3477721"/>
            <a:ext cx="271714" cy="53246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B06B62D-B5AA-4F81-9A13-0C1C9EBFB003}"/>
              </a:ext>
            </a:extLst>
          </p:cNvPr>
          <p:cNvSpPr/>
          <p:nvPr/>
        </p:nvSpPr>
        <p:spPr>
          <a:xfrm>
            <a:off x="6962564" y="3500939"/>
            <a:ext cx="797628" cy="2293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9F86D01-9D57-4677-803E-DCE1C60F0499}"/>
              </a:ext>
            </a:extLst>
          </p:cNvPr>
          <p:cNvSpPr/>
          <p:nvPr/>
        </p:nvSpPr>
        <p:spPr>
          <a:xfrm>
            <a:off x="6948760" y="3500938"/>
            <a:ext cx="825234" cy="946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F350113-9B41-4C2B-B753-B9EA36456E13}"/>
              </a:ext>
            </a:extLst>
          </p:cNvPr>
          <p:cNvSpPr/>
          <p:nvPr/>
        </p:nvSpPr>
        <p:spPr>
          <a:xfrm>
            <a:off x="8456317" y="3530967"/>
            <a:ext cx="379490" cy="818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7D4C60A-8B05-4E12-A65B-ECCC8374BEAD}"/>
              </a:ext>
            </a:extLst>
          </p:cNvPr>
          <p:cNvSpPr/>
          <p:nvPr/>
        </p:nvSpPr>
        <p:spPr>
          <a:xfrm>
            <a:off x="8479135" y="3578808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B86608E-23E9-437A-B8E8-2B54F54EE936}"/>
              </a:ext>
            </a:extLst>
          </p:cNvPr>
          <p:cNvSpPr/>
          <p:nvPr/>
        </p:nvSpPr>
        <p:spPr>
          <a:xfrm>
            <a:off x="8764107" y="3577883"/>
            <a:ext cx="38569" cy="261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A1EA9AF-AB2C-427D-9E90-55C1316BFDC5}"/>
              </a:ext>
            </a:extLst>
          </p:cNvPr>
          <p:cNvSpPr/>
          <p:nvPr/>
        </p:nvSpPr>
        <p:spPr>
          <a:xfrm>
            <a:off x="8479135" y="3278309"/>
            <a:ext cx="323541" cy="2633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말풍선: 타원형 132">
            <a:extLst>
              <a:ext uri="{FF2B5EF4-FFF2-40B4-BE49-F238E27FC236}">
                <a16:creationId xmlns:a16="http://schemas.microsoft.com/office/drawing/2014/main" id="{58D31E7E-C22E-491A-8287-5D75FE98F857}"/>
              </a:ext>
            </a:extLst>
          </p:cNvPr>
          <p:cNvSpPr/>
          <p:nvPr/>
        </p:nvSpPr>
        <p:spPr>
          <a:xfrm flipH="1">
            <a:off x="8725440" y="2794780"/>
            <a:ext cx="313187" cy="248066"/>
          </a:xfrm>
          <a:prstGeom prst="wedgeEllipseCallout">
            <a:avLst>
              <a:gd name="adj1" fmla="val 50725"/>
              <a:gd name="adj2" fmla="val 485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8FA7D79-6AFB-4860-B8B1-541DBBABD419}"/>
              </a:ext>
            </a:extLst>
          </p:cNvPr>
          <p:cNvSpPr/>
          <p:nvPr/>
        </p:nvSpPr>
        <p:spPr>
          <a:xfrm>
            <a:off x="10190211" y="2905652"/>
            <a:ext cx="117347" cy="9444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래픽 137" descr="책">
            <a:extLst>
              <a:ext uri="{FF2B5EF4-FFF2-40B4-BE49-F238E27FC236}">
                <a16:creationId xmlns:a16="http://schemas.microsoft.com/office/drawing/2014/main" id="{AAE59FF7-7065-4B66-BDC7-37A8C9D82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9135" y="2691306"/>
            <a:ext cx="224754" cy="21434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078E76A0-A71F-429D-B875-4E79FD3639F6}"/>
              </a:ext>
            </a:extLst>
          </p:cNvPr>
          <p:cNvSpPr txBox="1"/>
          <p:nvPr/>
        </p:nvSpPr>
        <p:spPr>
          <a:xfrm>
            <a:off x="6723626" y="4226741"/>
            <a:ext cx="3827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 err="1"/>
              <a:t>골치아픔을</a:t>
            </a:r>
            <a:r>
              <a:rPr lang="ko-KR" altLang="en-US" sz="1050" dirty="0"/>
              <a:t> 나타내는 </a:t>
            </a:r>
            <a:r>
              <a:rPr lang="ko-KR" altLang="en-US" sz="1050" dirty="0" err="1"/>
              <a:t>말풍선</a:t>
            </a:r>
            <a:r>
              <a:rPr lang="ko-KR" altLang="en-US" sz="1050" dirty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회오리모양</a:t>
            </a:r>
            <a:r>
              <a:rPr lang="en-US" altLang="ko-KR" sz="1050" dirty="0"/>
              <a:t>(?),1</a:t>
            </a:r>
            <a:r>
              <a:rPr lang="ko-KR" altLang="en-US" sz="1050" dirty="0"/>
              <a:t>컷</a:t>
            </a:r>
            <a:r>
              <a:rPr lang="en-US" altLang="ko-KR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472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7676CE07-9D67-4378-AC01-9D3002DE2541}"/>
              </a:ext>
            </a:extLst>
          </p:cNvPr>
          <p:cNvSpPr txBox="1"/>
          <p:nvPr/>
        </p:nvSpPr>
        <p:spPr>
          <a:xfrm>
            <a:off x="166033" y="2212413"/>
            <a:ext cx="3405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집 밖 배경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빛이 먼저 집 밖으로 나와 화면 밖으로 사라진다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주인공</a:t>
            </a:r>
            <a:r>
              <a:rPr lang="en-US" altLang="ko-KR" sz="1050" dirty="0"/>
              <a:t>, </a:t>
            </a:r>
            <a:r>
              <a:rPr lang="ko-KR" altLang="en-US" sz="1050" dirty="0"/>
              <a:t>빛이 사라지면 집 밖으로 나와 잠시 </a:t>
            </a:r>
            <a:r>
              <a:rPr lang="ko-KR" altLang="en-US" sz="1050" dirty="0" err="1"/>
              <a:t>두리번</a:t>
            </a:r>
            <a:r>
              <a:rPr lang="en-US" altLang="ko-KR" sz="1050" dirty="0"/>
              <a:t>,</a:t>
            </a:r>
          </a:p>
          <a:p>
            <a:r>
              <a:rPr lang="ko-KR" altLang="en-US" sz="1050" dirty="0"/>
              <a:t>빛이 갔던 길로 따라간다</a:t>
            </a:r>
            <a:r>
              <a:rPr lang="en-US" altLang="ko-KR" sz="105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A2D77F-D71A-447E-A12D-926145A0025C}"/>
              </a:ext>
            </a:extLst>
          </p:cNvPr>
          <p:cNvGrpSpPr/>
          <p:nvPr/>
        </p:nvGrpSpPr>
        <p:grpSpPr>
          <a:xfrm>
            <a:off x="107897" y="128074"/>
            <a:ext cx="3463439" cy="2032685"/>
            <a:chOff x="1410486" y="253315"/>
            <a:chExt cx="9216325" cy="500860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1F85115-51BE-4A28-B6A9-364452F74C6E}"/>
                </a:ext>
              </a:extLst>
            </p:cNvPr>
            <p:cNvSpPr/>
            <p:nvPr/>
          </p:nvSpPr>
          <p:spPr>
            <a:xfrm>
              <a:off x="1565189" y="253315"/>
              <a:ext cx="9061622" cy="50086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래픽 2" descr="남자">
              <a:extLst>
                <a:ext uri="{FF2B5EF4-FFF2-40B4-BE49-F238E27FC236}">
                  <a16:creationId xmlns:a16="http://schemas.microsoft.com/office/drawing/2014/main" id="{BECCD0B1-0C64-491F-9AC5-38F308B1E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5810" y="3323018"/>
              <a:ext cx="1283938" cy="1412921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BE3EB92-AD9A-47F3-9821-4CE4B4446383}"/>
                </a:ext>
              </a:extLst>
            </p:cNvPr>
            <p:cNvGrpSpPr/>
            <p:nvPr/>
          </p:nvGrpSpPr>
          <p:grpSpPr>
            <a:xfrm flipH="1">
              <a:off x="8989240" y="2996959"/>
              <a:ext cx="1527053" cy="864081"/>
              <a:chOff x="8229407" y="1477754"/>
              <a:chExt cx="1527053" cy="864081"/>
            </a:xfrm>
          </p:grpSpPr>
          <p:cxnSp>
            <p:nvCxnSpPr>
              <p:cNvPr id="31" name="연결선: 구부러짐 30">
                <a:extLst>
                  <a:ext uri="{FF2B5EF4-FFF2-40B4-BE49-F238E27FC236}">
                    <a16:creationId xmlns:a16="http://schemas.microsoft.com/office/drawing/2014/main" id="{4B5EFD96-4AB7-440A-ACFE-B2AFE768EC14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V="1">
                <a:off x="8675174" y="1477754"/>
                <a:ext cx="1081286" cy="8640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별: 꼭짓점 12개 33">
                <a:extLst>
                  <a:ext uri="{FF2B5EF4-FFF2-40B4-BE49-F238E27FC236}">
                    <a16:creationId xmlns:a16="http://schemas.microsoft.com/office/drawing/2014/main" id="{E4E4B7E3-4B07-461B-A946-AB780480D0A7}"/>
                  </a:ext>
                </a:extLst>
              </p:cNvPr>
              <p:cNvSpPr/>
              <p:nvPr/>
            </p:nvSpPr>
            <p:spPr>
              <a:xfrm>
                <a:off x="8229407" y="1764100"/>
                <a:ext cx="294953" cy="291388"/>
              </a:xfrm>
              <a:prstGeom prst="star12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" name="그래픽 3" descr="주택">
              <a:extLst>
                <a:ext uri="{FF2B5EF4-FFF2-40B4-BE49-F238E27FC236}">
                  <a16:creationId xmlns:a16="http://schemas.microsoft.com/office/drawing/2014/main" id="{48C5F7FF-B304-46C6-B530-6376AE113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0486" y="1375647"/>
              <a:ext cx="3781004" cy="3781004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CBB78F-6FB2-4220-9A01-1E8C8055449C}"/>
              </a:ext>
            </a:extLst>
          </p:cNvPr>
          <p:cNvSpPr/>
          <p:nvPr/>
        </p:nvSpPr>
        <p:spPr>
          <a:xfrm>
            <a:off x="4053270" y="68087"/>
            <a:ext cx="7818277" cy="4215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228CD5-0E0A-4ED4-BFE1-4DFBB8BD4B71}"/>
              </a:ext>
            </a:extLst>
          </p:cNvPr>
          <p:cNvSpPr/>
          <p:nvPr/>
        </p:nvSpPr>
        <p:spPr>
          <a:xfrm>
            <a:off x="4053270" y="3334011"/>
            <a:ext cx="7818277" cy="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402C1B-A884-4ED1-9AEE-479703939932}"/>
              </a:ext>
            </a:extLst>
          </p:cNvPr>
          <p:cNvSpPr/>
          <p:nvPr/>
        </p:nvSpPr>
        <p:spPr>
          <a:xfrm>
            <a:off x="4053270" y="1115098"/>
            <a:ext cx="7818277" cy="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142B70-D957-4DFA-8B14-672A6A4B466A}"/>
              </a:ext>
            </a:extLst>
          </p:cNvPr>
          <p:cNvSpPr/>
          <p:nvPr/>
        </p:nvSpPr>
        <p:spPr>
          <a:xfrm>
            <a:off x="5307748" y="1111639"/>
            <a:ext cx="579263" cy="131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FCFB8C-20AD-4C29-A391-9508410802D0}"/>
              </a:ext>
            </a:extLst>
          </p:cNvPr>
          <p:cNvSpPr/>
          <p:nvPr/>
        </p:nvSpPr>
        <p:spPr>
          <a:xfrm>
            <a:off x="4053270" y="3673800"/>
            <a:ext cx="135043" cy="610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301325-7A5A-4E83-9204-0C38BFC2BD65}"/>
              </a:ext>
            </a:extLst>
          </p:cNvPr>
          <p:cNvSpPr/>
          <p:nvPr/>
        </p:nvSpPr>
        <p:spPr>
          <a:xfrm>
            <a:off x="4053270" y="491000"/>
            <a:ext cx="135043" cy="610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FD6E62-DEE5-44F7-81FF-6F295106847A}"/>
              </a:ext>
            </a:extLst>
          </p:cNvPr>
          <p:cNvSpPr/>
          <p:nvPr/>
        </p:nvSpPr>
        <p:spPr>
          <a:xfrm>
            <a:off x="4053270" y="2196817"/>
            <a:ext cx="7818277" cy="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62492C-1EEE-43C7-AC55-DC8187EE5F88}"/>
              </a:ext>
            </a:extLst>
          </p:cNvPr>
          <p:cNvSpPr/>
          <p:nvPr/>
        </p:nvSpPr>
        <p:spPr>
          <a:xfrm>
            <a:off x="8196956" y="2127492"/>
            <a:ext cx="579263" cy="131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11E8C1E-140E-4D9A-9F30-B2BA9ADFF720}"/>
              </a:ext>
            </a:extLst>
          </p:cNvPr>
          <p:cNvGrpSpPr/>
          <p:nvPr/>
        </p:nvGrpSpPr>
        <p:grpSpPr>
          <a:xfrm>
            <a:off x="6198353" y="3747273"/>
            <a:ext cx="186175" cy="273012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99CAF0C3-6AFC-4AC3-B93E-5E90BC020808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5D1CB81-1D4D-44C7-97DB-47AEBD4F6624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F8891BF-AC3E-4495-8218-6B084DF9C383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82C72C6-654C-48DC-80DD-EAF3CE822C5C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4CAEF4B-CC8E-4606-B69A-EACE614A793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123C0B1-14B6-4698-B666-B1E7836B4EBD}"/>
              </a:ext>
            </a:extLst>
          </p:cNvPr>
          <p:cNvGrpSpPr/>
          <p:nvPr/>
        </p:nvGrpSpPr>
        <p:grpSpPr>
          <a:xfrm>
            <a:off x="7864401" y="3747273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1ED0DA7-9128-45F4-90D7-A82A53A5958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403D678-3AC8-4E03-9962-E93431E24150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3A87994-2F4D-40FF-9AD0-87A591588146}"/>
                </a:ext>
              </a:extLst>
            </p:cNvPr>
            <p:cNvSpPr/>
            <p:nvPr/>
          </p:nvSpPr>
          <p:spPr>
            <a:xfrm>
              <a:off x="3365155" y="6030082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7719274-2AB4-4770-A08D-9C3623B6938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58263FD-EBAB-428F-A789-0228F8726C1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F186365-91E4-4CAA-8BC7-6AC9AD0DAC51}"/>
              </a:ext>
            </a:extLst>
          </p:cNvPr>
          <p:cNvGrpSpPr/>
          <p:nvPr/>
        </p:nvGrpSpPr>
        <p:grpSpPr>
          <a:xfrm>
            <a:off x="10414671" y="3685883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413ACDE-EB13-41B5-8E23-C6E02313A99A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8077A1-92CB-485E-B2E6-A90300698808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4213CBB-F985-4632-840F-7FD7E6CCB90B}"/>
                </a:ext>
              </a:extLst>
            </p:cNvPr>
            <p:cNvSpPr/>
            <p:nvPr/>
          </p:nvSpPr>
          <p:spPr>
            <a:xfrm>
              <a:off x="336653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43CBDC4-F2ED-4DA5-8F69-2130E6331231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4803D70-1CF8-4B9B-B416-F22265111113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80F4DB-D5E1-422A-AAAE-4614F4262C9B}"/>
              </a:ext>
            </a:extLst>
          </p:cNvPr>
          <p:cNvGrpSpPr/>
          <p:nvPr/>
        </p:nvGrpSpPr>
        <p:grpSpPr>
          <a:xfrm>
            <a:off x="10561942" y="3408500"/>
            <a:ext cx="186175" cy="273012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71F298A-3CA6-4D1B-A50E-9A26764095FC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7A289D0-844D-44A5-A93D-C7B2D89BAB8A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7AFDE79-FEF8-4C74-AAA9-CC1F96E94831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678C1D1-FC25-4921-9ADE-3BC55163B61F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EC459E9-B6DB-4B9A-9AEF-1228B1D6F23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10490D-9FD7-4C21-A2C6-38E563DEF397}"/>
              </a:ext>
            </a:extLst>
          </p:cNvPr>
          <p:cNvGrpSpPr/>
          <p:nvPr/>
        </p:nvGrpSpPr>
        <p:grpSpPr>
          <a:xfrm>
            <a:off x="8356143" y="3389344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A3A097A-1682-41B4-B309-F66A554FC5C4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2D4B0F-55C3-479B-86CB-BA9A72B10A3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7F80688-528F-41EE-BC7B-5855422F11D5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6917878-9ADF-47FE-A6EB-CCA253CAB112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3A5F510-7D21-4D3E-8592-86A7B2A365F9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172311-D3CC-4539-A1E7-687C975F5B20}"/>
              </a:ext>
            </a:extLst>
          </p:cNvPr>
          <p:cNvSpPr/>
          <p:nvPr/>
        </p:nvSpPr>
        <p:spPr>
          <a:xfrm>
            <a:off x="5546190" y="1458625"/>
            <a:ext cx="275520" cy="8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37D0B67-D0CD-472F-8B4D-CF9D9336D770}"/>
              </a:ext>
            </a:extLst>
          </p:cNvPr>
          <p:cNvGrpSpPr/>
          <p:nvPr/>
        </p:nvGrpSpPr>
        <p:grpSpPr>
          <a:xfrm>
            <a:off x="5202851" y="1192320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97862E4-EFD0-45BB-A06D-1ED13E2527AE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4E3485B-81D4-43ED-9EB5-DDCB11238952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BF166B6-26FC-4E8C-83E8-1FE3BB0F7D63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F9C256-1FFA-4EEB-A05F-653D4FCA6F9F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7343C6D-1454-4888-B77C-F0ABBE6D7663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271C203-3E4E-4B1A-881D-C9B3C1DC6449}"/>
              </a:ext>
            </a:extLst>
          </p:cNvPr>
          <p:cNvGrpSpPr/>
          <p:nvPr/>
        </p:nvGrpSpPr>
        <p:grpSpPr>
          <a:xfrm>
            <a:off x="8408752" y="1634338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7902559-7675-40CD-B46D-60B589889E08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4A883D9-227D-441D-8D29-1BF00F5AA44D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1750DA6B-EE7C-4386-9DD6-4ECE84DC8D42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C31B7F4-4529-4A0F-873B-91F347FF87A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F86B356-4B2D-4EE0-BEE8-016B1861EC8D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860633-9F0D-46B3-8557-493E72FC7C5E}"/>
              </a:ext>
            </a:extLst>
          </p:cNvPr>
          <p:cNvSpPr/>
          <p:nvPr/>
        </p:nvSpPr>
        <p:spPr>
          <a:xfrm>
            <a:off x="10265831" y="1080435"/>
            <a:ext cx="405046" cy="161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7C53CA-ABAC-4E26-9BBD-F2E1027D6B6A}"/>
              </a:ext>
            </a:extLst>
          </p:cNvPr>
          <p:cNvSpPr/>
          <p:nvPr/>
        </p:nvSpPr>
        <p:spPr>
          <a:xfrm>
            <a:off x="6903362" y="3315546"/>
            <a:ext cx="405046" cy="161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03E354-92B4-42E7-AE00-DBA58D634B3B}"/>
              </a:ext>
            </a:extLst>
          </p:cNvPr>
          <p:cNvSpPr/>
          <p:nvPr/>
        </p:nvSpPr>
        <p:spPr>
          <a:xfrm>
            <a:off x="10261097" y="2155224"/>
            <a:ext cx="405046" cy="161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DB4611-6B9E-4E8B-9313-1EAEEF7DFE94}"/>
              </a:ext>
            </a:extLst>
          </p:cNvPr>
          <p:cNvSpPr/>
          <p:nvPr/>
        </p:nvSpPr>
        <p:spPr>
          <a:xfrm>
            <a:off x="8259699" y="1027705"/>
            <a:ext cx="405046" cy="161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56CB45A-B920-4374-8FCD-EA9263CF54DA}"/>
              </a:ext>
            </a:extLst>
          </p:cNvPr>
          <p:cNvGrpSpPr/>
          <p:nvPr/>
        </p:nvGrpSpPr>
        <p:grpSpPr>
          <a:xfrm>
            <a:off x="10393830" y="2740217"/>
            <a:ext cx="186175" cy="273012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441BCC3-6166-4789-8E0F-FC7DD3C2F64C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C8B9E0A-2A28-4C44-9E53-4F0B4AB23070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E52C3E1-578E-4E30-AFFC-C75E71915539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C4808C7-026B-4732-9D73-F37F41929C49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A60421C-8E1B-41A2-8E23-800DDB8798EA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BFDA426-742C-4A54-A484-1FBCA476053A}"/>
              </a:ext>
            </a:extLst>
          </p:cNvPr>
          <p:cNvGrpSpPr/>
          <p:nvPr/>
        </p:nvGrpSpPr>
        <p:grpSpPr>
          <a:xfrm>
            <a:off x="9106998" y="2739210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A41B799-0CA0-4161-9763-FC25BEC0EB1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F05C9D7-0A24-4460-BDA0-8A585CB96A34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7E871A1-5F34-4F3A-BB96-F62E6C4E604D}"/>
                </a:ext>
              </a:extLst>
            </p:cNvPr>
            <p:cNvSpPr/>
            <p:nvPr/>
          </p:nvSpPr>
          <p:spPr>
            <a:xfrm>
              <a:off x="3356586" y="6030356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25A0514-7432-4B48-AAF8-799567A33EFF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9FC0D14-3382-4040-A60F-27B27F63DE95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19CC4D3-85F2-4B70-9E0C-74F29028AAE9}"/>
              </a:ext>
            </a:extLst>
          </p:cNvPr>
          <p:cNvGrpSpPr/>
          <p:nvPr/>
        </p:nvGrpSpPr>
        <p:grpSpPr>
          <a:xfrm>
            <a:off x="7184234" y="1636872"/>
            <a:ext cx="186175" cy="273012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683B47C-6EFF-4D10-AC2B-BAC570837D18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9503C7E-D9B7-43F4-9862-73E1DF973206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108C12D-CB1B-4FD5-83E7-40883D7AD29D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BA72D3E-D191-47B6-8AB1-33CC15AE1E01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BA92834-AFFC-484D-A2C7-BD693F9A1499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9ED473C-5FA6-4147-ADCA-E588674A9455}"/>
              </a:ext>
            </a:extLst>
          </p:cNvPr>
          <p:cNvGrpSpPr/>
          <p:nvPr/>
        </p:nvGrpSpPr>
        <p:grpSpPr>
          <a:xfrm>
            <a:off x="8727678" y="2739210"/>
            <a:ext cx="186175" cy="273012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1E05F8D-30BB-426B-8BB2-21E5F4447A39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AECD424-FEEE-4118-AD9B-1EF6E0661560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1ECAD5-2840-4907-BBCE-9E08F7823284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AFCE2D-4BE0-4D19-84A2-05F682C7E139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80D8DBC-E406-4AAC-A9A8-96EFFC0C94D9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C91254-D4A5-464F-BD15-430AA54C820A}"/>
              </a:ext>
            </a:extLst>
          </p:cNvPr>
          <p:cNvGrpSpPr/>
          <p:nvPr/>
        </p:nvGrpSpPr>
        <p:grpSpPr>
          <a:xfrm>
            <a:off x="8561938" y="1375202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8A31022-40C2-4F55-B422-118414993E60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8D29C39-EC66-4346-A4E3-A3C8303005F5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09445A7-A12E-4D4D-8B26-051AF7213F03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4E8B9B-490B-4FBA-A758-B66B6A240761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C6DA8BF-BF9E-4828-9D37-4826BAFF90F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1431DDD-7AC5-4D09-A4CE-A4B876DBDB25}"/>
              </a:ext>
            </a:extLst>
          </p:cNvPr>
          <p:cNvGrpSpPr/>
          <p:nvPr/>
        </p:nvGrpSpPr>
        <p:grpSpPr>
          <a:xfrm>
            <a:off x="7015576" y="2785418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A6245D7-474E-4292-851E-F2EAAA4FAD1D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C60EFD-27BA-4451-A88F-BEF1FDC2570C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C558147-0757-454A-8822-CBCA3F71AA82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6EF7072-D754-41F1-ADAF-50C3B1C8DBB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5721131-F0A2-4F1E-938E-36CA01A46FCD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66BF77-C374-4648-B614-C6B6E5B18E96}"/>
              </a:ext>
            </a:extLst>
          </p:cNvPr>
          <p:cNvSpPr/>
          <p:nvPr/>
        </p:nvSpPr>
        <p:spPr>
          <a:xfrm>
            <a:off x="10249975" y="265718"/>
            <a:ext cx="465543" cy="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BD72E8-3DF0-4469-B4B4-01901E656DCB}"/>
              </a:ext>
            </a:extLst>
          </p:cNvPr>
          <p:cNvGrpSpPr/>
          <p:nvPr/>
        </p:nvGrpSpPr>
        <p:grpSpPr>
          <a:xfrm>
            <a:off x="9878534" y="516271"/>
            <a:ext cx="186175" cy="273012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51BB372-A3C5-424D-B437-8321A934BECE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0E8B4FB-9907-4F7D-9CBA-B343BAA5E3DC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0E7E8D6-8513-4412-BD7F-91D3EF2EB55A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F2DDBF5-F225-40B1-B925-E5F71EBBFBFE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76DC300-BE32-4C8E-A750-ABDFE24E10E7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83A4295-AAB1-4D5A-8255-D4BB9338B21C}"/>
              </a:ext>
            </a:extLst>
          </p:cNvPr>
          <p:cNvGrpSpPr/>
          <p:nvPr/>
        </p:nvGrpSpPr>
        <p:grpSpPr>
          <a:xfrm>
            <a:off x="4941757" y="3044958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4FD707F-3DB7-4F80-AE3A-E2B4E058D80F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AAFEB90-4F5E-4052-8D15-04ED54E0F1B2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5C01B91-6479-4F2B-9F62-5B0070265176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2759F60-6249-4EEE-A78E-D1AF69428A99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73E06D-49C5-4C1B-9E7F-73329F3F0FC9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76B71F-5694-4C9E-BBB6-0026DB647D28}"/>
              </a:ext>
            </a:extLst>
          </p:cNvPr>
          <p:cNvGrpSpPr/>
          <p:nvPr/>
        </p:nvGrpSpPr>
        <p:grpSpPr>
          <a:xfrm>
            <a:off x="4797571" y="2785417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355CDFE-3CA9-4525-96CC-3FB66F57D033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811499C-4F6C-4EA4-B8C7-177C89D84B94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2840201-6345-4C33-9BD0-FDBA503A5E4E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DD9A967-9E57-4B08-BB01-32C0DB84FB41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F8B0D4-4694-436B-946B-91A1A6BC01A8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C6706E1-D77E-49A0-854F-384503DBD851}"/>
              </a:ext>
            </a:extLst>
          </p:cNvPr>
          <p:cNvGrpSpPr/>
          <p:nvPr/>
        </p:nvGrpSpPr>
        <p:grpSpPr>
          <a:xfrm>
            <a:off x="4551116" y="2252293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C4EC8BB-9694-4C0C-8974-8BAE7F54165A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80250C6-427B-4B9C-AE6D-2226CF155218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7DC35CA-3E77-406C-B1A7-F661764DD84B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4CB293D-C911-4DF2-B959-C82262B72F5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61C5CD5-419A-4468-807D-33334D051D5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A9C1B7-E9BA-4E5F-8162-2AA09EF85FAA}"/>
              </a:ext>
            </a:extLst>
          </p:cNvPr>
          <p:cNvSpPr/>
          <p:nvPr/>
        </p:nvSpPr>
        <p:spPr>
          <a:xfrm>
            <a:off x="8969532" y="2691688"/>
            <a:ext cx="65551" cy="64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DAF77D-CA1C-4B2A-A774-A16170866D71}"/>
              </a:ext>
            </a:extLst>
          </p:cNvPr>
          <p:cNvSpPr/>
          <p:nvPr/>
        </p:nvSpPr>
        <p:spPr>
          <a:xfrm>
            <a:off x="7633538" y="1571845"/>
            <a:ext cx="65551" cy="64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840C0A-DC7C-4527-B116-D6055B1664EA}"/>
              </a:ext>
            </a:extLst>
          </p:cNvPr>
          <p:cNvSpPr/>
          <p:nvPr/>
        </p:nvSpPr>
        <p:spPr>
          <a:xfrm>
            <a:off x="7868779" y="837715"/>
            <a:ext cx="135043" cy="30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459CB4-135D-4D43-BDC0-FCB205BDA12F}"/>
              </a:ext>
            </a:extLst>
          </p:cNvPr>
          <p:cNvSpPr/>
          <p:nvPr/>
        </p:nvSpPr>
        <p:spPr>
          <a:xfrm>
            <a:off x="7598792" y="692793"/>
            <a:ext cx="135043" cy="432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7403B06-13E4-4FC0-AE6C-E6A71566DC89}"/>
              </a:ext>
            </a:extLst>
          </p:cNvPr>
          <p:cNvGrpSpPr/>
          <p:nvPr/>
        </p:nvGrpSpPr>
        <p:grpSpPr>
          <a:xfrm>
            <a:off x="8170489" y="1184127"/>
            <a:ext cx="183397" cy="273012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2039724-DE92-4817-B99D-DEBE51ECB25E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6E2FB97-C5BC-44B6-9258-766974F39E8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A276586-2E55-476F-9625-F8DCC6959DCE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6563BA4-27D0-423D-9BD2-DF239BA31AA1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CD12573-4684-40DF-A8DC-7D3818B0D6DA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2559B8-B176-4184-B3EA-E21D051ECCA4}"/>
              </a:ext>
            </a:extLst>
          </p:cNvPr>
          <p:cNvSpPr/>
          <p:nvPr/>
        </p:nvSpPr>
        <p:spPr>
          <a:xfrm>
            <a:off x="7230688" y="532185"/>
            <a:ext cx="155440" cy="586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523C9AE-E49D-4148-BE86-43B72543912A}"/>
              </a:ext>
            </a:extLst>
          </p:cNvPr>
          <p:cNvSpPr/>
          <p:nvPr/>
        </p:nvSpPr>
        <p:spPr>
          <a:xfrm>
            <a:off x="7141490" y="1115098"/>
            <a:ext cx="616141" cy="97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95B0DC1B-BFE9-4B9D-BB47-08934C96D4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4476" y="4801355"/>
            <a:ext cx="366083" cy="35714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D4946C1-2B34-4EC2-A940-48B67B694AA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3" y="5201690"/>
            <a:ext cx="273908" cy="267221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2CCB95E-3AE8-4DD1-96BB-729556BEE62C}"/>
              </a:ext>
            </a:extLst>
          </p:cNvPr>
          <p:cNvSpPr txBox="1"/>
          <p:nvPr/>
        </p:nvSpPr>
        <p:spPr>
          <a:xfrm>
            <a:off x="3935119" y="4497830"/>
            <a:ext cx="75279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필요 이미지</a:t>
            </a:r>
            <a:r>
              <a:rPr lang="en-US" altLang="ko-KR" sz="1050" dirty="0"/>
              <a:t>: </a:t>
            </a:r>
          </a:p>
          <a:p>
            <a:r>
              <a:rPr lang="en-US" altLang="ko-KR" sz="1050" dirty="0"/>
              <a:t>1. </a:t>
            </a:r>
            <a:r>
              <a:rPr lang="ko-KR" altLang="en-US" sz="1050" dirty="0"/>
              <a:t>맵 기본 배경</a:t>
            </a:r>
            <a:r>
              <a:rPr lang="en-US" altLang="ko-KR" sz="1050" dirty="0"/>
              <a:t>. </a:t>
            </a:r>
            <a:r>
              <a:rPr lang="ko-KR" altLang="en-US" sz="1050" dirty="0"/>
              <a:t>구성은 위 이미지와 같으며 </a:t>
            </a:r>
            <a:r>
              <a:rPr lang="en-US" altLang="ko-KR" sz="1050" dirty="0"/>
              <a:t>1</a:t>
            </a:r>
            <a:r>
              <a:rPr lang="ko-KR" altLang="en-US" sz="1050" dirty="0"/>
              <a:t>층과 </a:t>
            </a:r>
            <a:r>
              <a:rPr lang="en-US" altLang="ko-KR" sz="1050" dirty="0"/>
              <a:t>4</a:t>
            </a:r>
            <a:r>
              <a:rPr lang="ko-KR" altLang="en-US" sz="1050" dirty="0"/>
              <a:t>층 좌측의 두꺼운 막대기는 문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배경은 밝은 이미지 희망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주인공 옆모습</a:t>
            </a:r>
            <a:r>
              <a:rPr lang="en-US" altLang="ko-KR" sz="1050" dirty="0"/>
              <a:t>. </a:t>
            </a:r>
            <a:r>
              <a:rPr lang="ko-KR" altLang="en-US" sz="1050" dirty="0"/>
              <a:t>우측으로 달리는 이미지</a:t>
            </a:r>
            <a:r>
              <a:rPr lang="en-US" altLang="ko-KR" sz="1050" dirty="0"/>
              <a:t>(2~3</a:t>
            </a:r>
            <a:r>
              <a:rPr lang="ko-KR" altLang="en-US" sz="1050" dirty="0"/>
              <a:t>컷이면 충분할듯</a:t>
            </a:r>
            <a:r>
              <a:rPr lang="en-US" altLang="ko-KR" sz="1050" dirty="0"/>
              <a:t>), </a:t>
            </a:r>
            <a:r>
              <a:rPr lang="ko-KR" altLang="en-US" sz="1050" dirty="0"/>
              <a:t>좌측으로 달리는 이미지</a:t>
            </a:r>
            <a:r>
              <a:rPr lang="en-US" altLang="ko-KR" sz="1050" dirty="0"/>
              <a:t>(2~3</a:t>
            </a:r>
            <a:r>
              <a:rPr lang="ko-KR" altLang="en-US" sz="1050" dirty="0"/>
              <a:t>컷</a:t>
            </a:r>
            <a:r>
              <a:rPr lang="en-US" altLang="ko-KR" sz="1050" dirty="0"/>
              <a:t>)  </a:t>
            </a:r>
          </a:p>
          <a:p>
            <a:r>
              <a:rPr lang="en-US" altLang="ko-KR" sz="1050" dirty="0"/>
              <a:t>3. </a:t>
            </a:r>
            <a:r>
              <a:rPr lang="ko-KR" altLang="en-US" sz="1050" dirty="0"/>
              <a:t>모래시계</a:t>
            </a:r>
            <a:r>
              <a:rPr lang="en-US" altLang="ko-KR" sz="1050" dirty="0"/>
              <a:t> – </a:t>
            </a:r>
            <a:r>
              <a:rPr lang="ko-KR" altLang="en-US" sz="1050" dirty="0"/>
              <a:t>모래 없이 빈 상태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위측에</a:t>
            </a:r>
            <a:r>
              <a:rPr lang="ko-KR" altLang="en-US" sz="1050" dirty="0"/>
              <a:t> 모래가 가득한 상태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아래측에</a:t>
            </a:r>
            <a:r>
              <a:rPr lang="ko-KR" altLang="en-US" sz="1050" dirty="0"/>
              <a:t> 모래가 가득한 상태</a:t>
            </a:r>
            <a:r>
              <a:rPr lang="en-US" altLang="ko-KR" sz="1050" dirty="0"/>
              <a:t>, </a:t>
            </a:r>
            <a:r>
              <a:rPr lang="ko-KR" altLang="en-US" sz="1050" dirty="0"/>
              <a:t>깨진 상태</a:t>
            </a:r>
            <a:r>
              <a:rPr lang="en-US" altLang="ko-KR" sz="1050" dirty="0"/>
              <a:t>, </a:t>
            </a:r>
            <a:r>
              <a:rPr lang="en-US" altLang="ko-KR" sz="1050" dirty="0">
                <a:solidFill>
                  <a:srgbClr val="FF0000"/>
                </a:solidFill>
              </a:rPr>
              <a:t>10 </a:t>
            </a:r>
            <a:r>
              <a:rPr lang="ko-KR" altLang="en-US" sz="1050" dirty="0">
                <a:solidFill>
                  <a:srgbClr val="FF0000"/>
                </a:solidFill>
              </a:rPr>
              <a:t>단위로 이동하는 모래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F03055-29D6-4591-BA8F-B71953D690B9}"/>
              </a:ext>
            </a:extLst>
          </p:cNvPr>
          <p:cNvSpPr txBox="1"/>
          <p:nvPr/>
        </p:nvSpPr>
        <p:spPr>
          <a:xfrm>
            <a:off x="260501" y="6159251"/>
            <a:ext cx="75279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Q. </a:t>
            </a:r>
            <a:r>
              <a:rPr lang="ko-KR" altLang="en-US" sz="1050" dirty="0">
                <a:solidFill>
                  <a:srgbClr val="FF0000"/>
                </a:solidFill>
              </a:rPr>
              <a:t>모래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>
                <a:solidFill>
                  <a:srgbClr val="FF0000"/>
                </a:solidFill>
              </a:rPr>
              <a:t>내려가는 모습은 약 </a:t>
            </a:r>
            <a:r>
              <a:rPr lang="en-US" altLang="ko-KR" sz="1050" dirty="0">
                <a:solidFill>
                  <a:srgbClr val="FF0000"/>
                </a:solidFill>
              </a:rPr>
              <a:t>60</a:t>
            </a:r>
            <a:r>
              <a:rPr lang="ko-KR" altLang="en-US" sz="1050" dirty="0">
                <a:solidFill>
                  <a:srgbClr val="FF0000"/>
                </a:solidFill>
              </a:rPr>
              <a:t>장의 그래픽으로 해결할 건지</a:t>
            </a:r>
            <a:r>
              <a:rPr lang="en-US" altLang="ko-KR" sz="1050" dirty="0">
                <a:solidFill>
                  <a:srgbClr val="FF0000"/>
                </a:solidFill>
              </a:rPr>
              <a:t>… </a:t>
            </a:r>
            <a:r>
              <a:rPr lang="ko-KR" altLang="en-US" sz="1050" dirty="0">
                <a:solidFill>
                  <a:srgbClr val="FF0000"/>
                </a:solidFill>
              </a:rPr>
              <a:t>다른 방법이 있는지</a:t>
            </a:r>
            <a:r>
              <a:rPr lang="en-US" altLang="ko-KR" sz="1050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050" dirty="0">
                <a:solidFill>
                  <a:srgbClr val="FF0000"/>
                </a:solidFill>
              </a:rPr>
              <a:t>힌트가 되는 빛은 유니티 상에서 색 변환이 가능한지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4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03">
            <a:extLst>
              <a:ext uri="{FF2B5EF4-FFF2-40B4-BE49-F238E27FC236}">
                <a16:creationId xmlns:a16="http://schemas.microsoft.com/office/drawing/2014/main" id="{1BEC8E34-D39F-48D1-A17B-536D3A05308A}"/>
              </a:ext>
            </a:extLst>
          </p:cNvPr>
          <p:cNvSpPr txBox="1"/>
          <p:nvPr/>
        </p:nvSpPr>
        <p:spPr>
          <a:xfrm>
            <a:off x="5552235" y="441690"/>
            <a:ext cx="573111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필요 이미지</a:t>
            </a:r>
            <a:endParaRPr lang="en-US" altLang="ko-KR" sz="1050" dirty="0"/>
          </a:p>
          <a:p>
            <a:r>
              <a:rPr lang="en-US" altLang="ko-KR" sz="1050" dirty="0"/>
              <a:t>: </a:t>
            </a:r>
            <a:r>
              <a:rPr lang="ko-KR" altLang="en-US" sz="1050" dirty="0"/>
              <a:t>맵 모양</a:t>
            </a:r>
            <a:r>
              <a:rPr lang="en-US" altLang="ko-KR" sz="1050" dirty="0"/>
              <a:t>, </a:t>
            </a:r>
            <a:r>
              <a:rPr lang="ko-KR" altLang="en-US" sz="1050" dirty="0"/>
              <a:t>이미지 참고 </a:t>
            </a:r>
            <a:r>
              <a:rPr lang="en-US" altLang="ko-KR" sz="1050" dirty="0"/>
              <a:t>16:18(</a:t>
            </a:r>
            <a:r>
              <a:rPr lang="ko-KR" altLang="en-US" sz="1050" dirty="0"/>
              <a:t>가로</a:t>
            </a:r>
            <a:r>
              <a:rPr lang="en-US" altLang="ko-KR" sz="1050" dirty="0"/>
              <a:t>, </a:t>
            </a:r>
            <a:r>
              <a:rPr lang="ko-KR" altLang="en-US" sz="1050" dirty="0"/>
              <a:t>세로</a:t>
            </a:r>
            <a:r>
              <a:rPr lang="en-US" altLang="ko-KR" sz="1050" dirty="0"/>
              <a:t>) </a:t>
            </a:r>
            <a:r>
              <a:rPr lang="ko-KR" altLang="en-US" sz="1050" dirty="0"/>
              <a:t>비율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최상단</a:t>
            </a:r>
            <a:r>
              <a:rPr lang="ko-KR" altLang="en-US" sz="1050" dirty="0"/>
              <a:t> 좌우의 세로막대기는 문으로 디폴트는 비활성화 상태</a:t>
            </a:r>
            <a:endParaRPr lang="en-US" altLang="ko-KR" sz="1050" dirty="0"/>
          </a:p>
          <a:p>
            <a:r>
              <a:rPr lang="en-US" altLang="ko-KR" sz="1050" dirty="0"/>
              <a:t>: </a:t>
            </a:r>
            <a:r>
              <a:rPr lang="ko-KR" altLang="en-US" sz="1050" dirty="0"/>
              <a:t>문 활성화 이미지 배경과 별개로 필요</a:t>
            </a:r>
            <a:endParaRPr lang="en-US" altLang="ko-KR" sz="1050" dirty="0"/>
          </a:p>
          <a:p>
            <a:r>
              <a:rPr lang="en-US" altLang="ko-KR" sz="1050" dirty="0"/>
              <a:t>: </a:t>
            </a:r>
            <a:r>
              <a:rPr lang="ko-KR" altLang="en-US" sz="1050" dirty="0"/>
              <a:t>주인공 좌</a:t>
            </a:r>
            <a:r>
              <a:rPr lang="en-US" altLang="ko-KR" sz="1050" dirty="0"/>
              <a:t>, </a:t>
            </a:r>
            <a:r>
              <a:rPr lang="ko-KR" altLang="en-US" sz="1050" dirty="0"/>
              <a:t>우 달리는 모습</a:t>
            </a:r>
            <a:r>
              <a:rPr lang="en-US" altLang="ko-KR" sz="1050" dirty="0"/>
              <a:t>. Stage1</a:t>
            </a:r>
            <a:r>
              <a:rPr lang="ko-KR" altLang="en-US" sz="1050" dirty="0"/>
              <a:t>과 동일</a:t>
            </a:r>
            <a:endParaRPr lang="en-US" altLang="ko-KR" sz="1050" dirty="0"/>
          </a:p>
          <a:p>
            <a:r>
              <a:rPr lang="en-US" altLang="ko-KR" sz="1050" dirty="0"/>
              <a:t>: </a:t>
            </a:r>
            <a:r>
              <a:rPr lang="ko-KR" altLang="en-US" sz="1050" dirty="0"/>
              <a:t>주인공 및 부모님 깜박깜박 하는 이미지</a:t>
            </a:r>
            <a:r>
              <a:rPr lang="en-US" altLang="ko-KR" sz="1050" dirty="0"/>
              <a:t>(</a:t>
            </a:r>
            <a:r>
              <a:rPr lang="ko-KR" altLang="en-US" sz="1050" dirty="0"/>
              <a:t>공격받은 직후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: </a:t>
            </a:r>
            <a:r>
              <a:rPr lang="ko-KR" altLang="en-US" sz="1050" dirty="0"/>
              <a:t>주인공 주변 </a:t>
            </a:r>
            <a:r>
              <a:rPr lang="ko-KR" altLang="en-US" sz="1050" dirty="0" err="1"/>
              <a:t>실드</a:t>
            </a:r>
            <a:r>
              <a:rPr lang="en-US" altLang="ko-KR" sz="1050" dirty="0"/>
              <a:t>. </a:t>
            </a:r>
            <a:r>
              <a:rPr lang="ko-KR" altLang="en-US" sz="1050" dirty="0"/>
              <a:t>주인공을 원통형으로 두르며 반투명한 이미지</a:t>
            </a:r>
            <a:r>
              <a:rPr lang="en-US" altLang="ko-KR" sz="1050" dirty="0"/>
              <a:t>. </a:t>
            </a:r>
            <a:r>
              <a:rPr lang="ko-KR" altLang="en-US" sz="1050" dirty="0"/>
              <a:t>깨지는 이미지 필요</a:t>
            </a:r>
            <a:endParaRPr lang="en-US" altLang="ko-KR" sz="1050" dirty="0"/>
          </a:p>
          <a:p>
            <a:r>
              <a:rPr lang="en-US" altLang="ko-KR" sz="1050" dirty="0"/>
              <a:t>: </a:t>
            </a:r>
            <a:r>
              <a:rPr lang="ko-KR" altLang="en-US" sz="1050" dirty="0"/>
              <a:t>주인공 공격</a:t>
            </a:r>
            <a:r>
              <a:rPr lang="en-US" altLang="ko-KR" sz="1050" dirty="0"/>
              <a:t>(</a:t>
            </a:r>
            <a:r>
              <a:rPr lang="ko-KR" altLang="en-US" sz="1050" dirty="0"/>
              <a:t>물방울 모양</a:t>
            </a:r>
            <a:r>
              <a:rPr lang="en-US" altLang="ko-KR" sz="1050" dirty="0"/>
              <a:t>), </a:t>
            </a:r>
            <a:r>
              <a:rPr lang="ko-KR" altLang="en-US" sz="1050" dirty="0"/>
              <a:t>부모님에게 맞았을 시 부모님 가두는 모양 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물방물만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: </a:t>
            </a:r>
            <a:r>
              <a:rPr lang="ko-KR" altLang="en-US" sz="1050" dirty="0"/>
              <a:t>주인공 머리 위 모래시계</a:t>
            </a:r>
            <a:r>
              <a:rPr lang="en-US" altLang="ko-KR" sz="1050" dirty="0"/>
              <a:t>, 5</a:t>
            </a:r>
            <a:r>
              <a:rPr lang="ko-KR" altLang="en-US" sz="1050" dirty="0"/>
              <a:t>단위로 감소 및 증가</a:t>
            </a:r>
            <a:r>
              <a:rPr lang="en-US" altLang="ko-KR" sz="1050" dirty="0"/>
              <a:t>, </a:t>
            </a:r>
            <a:r>
              <a:rPr lang="ko-KR" altLang="en-US" sz="1050" dirty="0"/>
              <a:t>깨지는 이미지 필요 </a:t>
            </a:r>
            <a:r>
              <a:rPr lang="en-US" altLang="ko-KR" sz="1050" dirty="0"/>
              <a:t>( stage1</a:t>
            </a:r>
            <a:r>
              <a:rPr lang="ko-KR" altLang="en-US" sz="1050" dirty="0"/>
              <a:t>과 </a:t>
            </a:r>
            <a:r>
              <a:rPr lang="ko-KR" altLang="en-US" sz="1050" dirty="0" err="1"/>
              <a:t>비슷</a:t>
            </a:r>
            <a:r>
              <a:rPr lang="en-US" altLang="ko-KR" sz="1050" dirty="0"/>
              <a:t>)</a:t>
            </a:r>
          </a:p>
        </p:txBody>
      </p:sp>
      <p:sp>
        <p:nvSpPr>
          <p:cNvPr id="53" name="화살표: 왼쪽으로 구부러짐 52">
            <a:extLst>
              <a:ext uri="{FF2B5EF4-FFF2-40B4-BE49-F238E27FC236}">
                <a16:creationId xmlns:a16="http://schemas.microsoft.com/office/drawing/2014/main" id="{9D1D4E2A-D92C-4F50-9634-058F5E9A1568}"/>
              </a:ext>
            </a:extLst>
          </p:cNvPr>
          <p:cNvSpPr/>
          <p:nvPr/>
        </p:nvSpPr>
        <p:spPr>
          <a:xfrm rot="181634" flipH="1" flipV="1">
            <a:off x="8076503" y="2464113"/>
            <a:ext cx="158965" cy="287874"/>
          </a:xfrm>
          <a:prstGeom prst="curvedLeftArrow">
            <a:avLst>
              <a:gd name="adj1" fmla="val 11269"/>
              <a:gd name="adj2" fmla="val 50000"/>
              <a:gd name="adj3" fmla="val 2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E9025E-C258-45B3-9482-855A49C8772F}"/>
              </a:ext>
            </a:extLst>
          </p:cNvPr>
          <p:cNvSpPr txBox="1"/>
          <p:nvPr/>
        </p:nvSpPr>
        <p:spPr>
          <a:xfrm>
            <a:off x="5567133" y="1935465"/>
            <a:ext cx="500528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:(</a:t>
            </a:r>
            <a:r>
              <a:rPr lang="ko-KR" altLang="en-US" sz="1050" dirty="0"/>
              <a:t>옆집 애는 장학금을 타왔다는데</a:t>
            </a:r>
            <a:r>
              <a:rPr lang="en-US" altLang="ko-KR" sz="1050" dirty="0"/>
              <a:t>… / </a:t>
            </a:r>
            <a:r>
              <a:rPr lang="ko-KR" altLang="en-US" sz="1050" dirty="0"/>
              <a:t>살은 </a:t>
            </a:r>
            <a:r>
              <a:rPr lang="ko-KR" altLang="en-US" sz="1050" dirty="0" err="1"/>
              <a:t>안빼니</a:t>
            </a:r>
            <a:r>
              <a:rPr lang="en-US" altLang="ko-KR" sz="1050" dirty="0"/>
              <a:t>? / </a:t>
            </a:r>
            <a:r>
              <a:rPr lang="ko-KR" altLang="en-US" sz="1050" dirty="0"/>
              <a:t>방청소를 하다니 시험기간이긴 하구나 </a:t>
            </a:r>
            <a:r>
              <a:rPr lang="en-US" altLang="ko-KR" sz="1050" dirty="0"/>
              <a:t>/ </a:t>
            </a:r>
            <a:r>
              <a:rPr lang="ko-KR" altLang="en-US" sz="1050" dirty="0"/>
              <a:t>취직은 당연히 대기업이지</a:t>
            </a:r>
            <a:r>
              <a:rPr lang="en-US" altLang="ko-KR" sz="1050" dirty="0"/>
              <a:t>? / </a:t>
            </a:r>
            <a:r>
              <a:rPr lang="ko-KR" altLang="en-US" sz="1050" dirty="0"/>
              <a:t>대학생활은 </a:t>
            </a:r>
            <a:r>
              <a:rPr lang="ko-KR" altLang="en-US" sz="1050" dirty="0" err="1"/>
              <a:t>즐겨야지</a:t>
            </a:r>
            <a:r>
              <a:rPr lang="en-US" altLang="ko-KR" sz="1050" dirty="0"/>
              <a:t>) </a:t>
            </a:r>
            <a:r>
              <a:rPr lang="ko-KR" altLang="en-US" sz="1050" dirty="0"/>
              <a:t>다섯 가지의 말로 이루어진 공격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한줄로</a:t>
            </a:r>
            <a:r>
              <a:rPr lang="ko-KR" altLang="en-US" sz="1050" dirty="0"/>
              <a:t> 표현하기 너무 길면 예시처럼 둥그런 모양도 괜찮고 두 줄도 괜찮음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그래픽님의</a:t>
            </a:r>
            <a:r>
              <a:rPr lang="ko-KR" altLang="en-US" sz="1050" dirty="0"/>
              <a:t> 판단에 맡깁니다</a:t>
            </a:r>
            <a:r>
              <a:rPr lang="en-US" altLang="ko-KR" sz="1050" dirty="0"/>
              <a:t>…</a:t>
            </a:r>
            <a:r>
              <a:rPr lang="ko-KR" altLang="en-US" sz="1050" dirty="0"/>
              <a:t>♡</a:t>
            </a:r>
            <a:r>
              <a:rPr lang="en-US" altLang="ko-KR" sz="1050" dirty="0"/>
              <a:t> </a:t>
            </a:r>
          </a:p>
          <a:p>
            <a:r>
              <a:rPr lang="en-US" altLang="ko-KR" sz="1050" dirty="0"/>
              <a:t>:</a:t>
            </a:r>
            <a:r>
              <a:rPr lang="ko-KR" altLang="en-US" sz="1050" dirty="0"/>
              <a:t>모래시계를 뒤집는 아이템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이런느낌</a:t>
            </a:r>
            <a:r>
              <a:rPr lang="ko-KR" altLang="en-US" sz="1050" dirty="0"/>
              <a:t> </a:t>
            </a:r>
            <a:r>
              <a:rPr lang="en-US" altLang="ko-KR" sz="1050" dirty="0"/>
              <a:t>&gt; 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6A40F25-E2CA-4073-BA44-46580DFE76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773" y="2480396"/>
            <a:ext cx="273908" cy="267221"/>
          </a:xfrm>
          <a:prstGeom prst="rect">
            <a:avLst/>
          </a:prstGeom>
        </p:spPr>
      </p:pic>
      <p:sp>
        <p:nvSpPr>
          <p:cNvPr id="54" name="화살표: 왼쪽으로 구부러짐 53">
            <a:extLst>
              <a:ext uri="{FF2B5EF4-FFF2-40B4-BE49-F238E27FC236}">
                <a16:creationId xmlns:a16="http://schemas.microsoft.com/office/drawing/2014/main" id="{8C72DB30-21A9-4757-9D90-036B02F656AA}"/>
              </a:ext>
            </a:extLst>
          </p:cNvPr>
          <p:cNvSpPr/>
          <p:nvPr/>
        </p:nvSpPr>
        <p:spPr>
          <a:xfrm rot="413971">
            <a:off x="8556457" y="2485822"/>
            <a:ext cx="106914" cy="275231"/>
          </a:xfrm>
          <a:prstGeom prst="curvedLeftArrow">
            <a:avLst>
              <a:gd name="adj1" fmla="val 11269"/>
              <a:gd name="adj2" fmla="val 50000"/>
              <a:gd name="adj3" fmla="val 2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996C68-B04C-441B-9FBA-95F53ACA3DB3}"/>
              </a:ext>
            </a:extLst>
          </p:cNvPr>
          <p:cNvSpPr txBox="1"/>
          <p:nvPr/>
        </p:nvSpPr>
        <p:spPr>
          <a:xfrm>
            <a:off x="5589687" y="2764987"/>
            <a:ext cx="418054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:</a:t>
            </a:r>
            <a:r>
              <a:rPr lang="ko-KR" altLang="en-US" sz="1050" dirty="0"/>
              <a:t>아빠 </a:t>
            </a:r>
            <a:r>
              <a:rPr lang="en-US" altLang="ko-KR" sz="1050" dirty="0"/>
              <a:t>,</a:t>
            </a:r>
            <a:r>
              <a:rPr lang="ko-KR" altLang="en-US" sz="1050" dirty="0"/>
              <a:t>엄마 왼쪽 바라보며 날개 </a:t>
            </a:r>
            <a:r>
              <a:rPr lang="ko-KR" altLang="en-US" sz="1050" dirty="0" err="1"/>
              <a:t>퍼덕</a:t>
            </a:r>
            <a:r>
              <a:rPr lang="en-US" altLang="ko-KR" sz="1050" dirty="0"/>
              <a:t>, </a:t>
            </a:r>
            <a:r>
              <a:rPr lang="ko-KR" altLang="en-US" sz="1050" dirty="0"/>
              <a:t>오른쪽 바라보며 날개 </a:t>
            </a:r>
            <a:r>
              <a:rPr lang="ko-KR" altLang="en-US" sz="1050" dirty="0" err="1"/>
              <a:t>퍼덕</a:t>
            </a:r>
            <a:endParaRPr lang="en-US" altLang="ko-KR" sz="1050" dirty="0"/>
          </a:p>
          <a:p>
            <a:r>
              <a:rPr lang="en-US" altLang="ko-KR" sz="1050" dirty="0"/>
              <a:t> </a:t>
            </a:r>
            <a:r>
              <a:rPr lang="ko-KR" altLang="en-US" sz="1050" dirty="0"/>
              <a:t>아빠 엄마 </a:t>
            </a:r>
            <a:r>
              <a:rPr lang="ko-KR" altLang="en-US" sz="1050" dirty="0" err="1"/>
              <a:t>체력바</a:t>
            </a:r>
            <a:r>
              <a:rPr lang="ko-KR" altLang="en-US" sz="1050" dirty="0"/>
              <a:t> </a:t>
            </a:r>
            <a:r>
              <a:rPr lang="en-US" altLang="ko-KR" sz="1050" dirty="0"/>
              <a:t>(40</a:t>
            </a:r>
            <a:r>
              <a:rPr lang="ko-KR" altLang="en-US" sz="1050" dirty="0"/>
              <a:t>단위로 감소</a:t>
            </a:r>
            <a:r>
              <a:rPr lang="en-US" altLang="ko-KR" sz="1050" dirty="0"/>
              <a:t>)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참고영상 </a:t>
            </a:r>
            <a:r>
              <a:rPr lang="en-US" altLang="ko-KR" sz="1050" dirty="0"/>
              <a:t>(</a:t>
            </a:r>
            <a:r>
              <a:rPr lang="ko-KR" altLang="en-US" sz="1050" dirty="0"/>
              <a:t>새</a:t>
            </a:r>
            <a:r>
              <a:rPr lang="en-US" altLang="ko-KR" sz="1050" dirty="0"/>
              <a:t>) </a:t>
            </a:r>
            <a:r>
              <a:rPr lang="ko-KR" altLang="en-US" sz="1050" dirty="0"/>
              <a:t>↓</a:t>
            </a:r>
            <a:endParaRPr lang="en-US" altLang="ko-KR" sz="1050" dirty="0"/>
          </a:p>
        </p:txBody>
      </p:sp>
      <p:pic>
        <p:nvPicPr>
          <p:cNvPr id="2" name="Mini2_enemy1">
            <a:hlinkClick r:id="" action="ppaction://media"/>
            <a:extLst>
              <a:ext uri="{FF2B5EF4-FFF2-40B4-BE49-F238E27FC236}">
                <a16:creationId xmlns:a16="http://schemas.microsoft.com/office/drawing/2014/main" id="{69D572FD-6729-4FFC-A4DF-82CB79ED23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10993" y="3649874"/>
            <a:ext cx="4561427" cy="255130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756375-C1AB-4211-A0AF-90B81D5BAC44}"/>
              </a:ext>
            </a:extLst>
          </p:cNvPr>
          <p:cNvGrpSpPr/>
          <p:nvPr/>
        </p:nvGrpSpPr>
        <p:grpSpPr>
          <a:xfrm>
            <a:off x="621103" y="403487"/>
            <a:ext cx="4837432" cy="5496981"/>
            <a:chOff x="356756" y="252900"/>
            <a:chExt cx="4027971" cy="387327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D4C0E65-5148-4C30-85EF-9C7748CDD87E}"/>
                </a:ext>
              </a:extLst>
            </p:cNvPr>
            <p:cNvSpPr/>
            <p:nvPr/>
          </p:nvSpPr>
          <p:spPr>
            <a:xfrm flipV="1">
              <a:off x="356756" y="252900"/>
              <a:ext cx="4023873" cy="1873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3F730E-BC71-4B86-9262-AD5752CBDDA3}"/>
                </a:ext>
              </a:extLst>
            </p:cNvPr>
            <p:cNvSpPr/>
            <p:nvPr/>
          </p:nvSpPr>
          <p:spPr>
            <a:xfrm>
              <a:off x="360854" y="2127204"/>
              <a:ext cx="4023873" cy="19903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316AA2-EA32-439A-B221-77B7C1F1DBDF}"/>
                </a:ext>
              </a:extLst>
            </p:cNvPr>
            <p:cNvSpPr/>
            <p:nvPr/>
          </p:nvSpPr>
          <p:spPr>
            <a:xfrm>
              <a:off x="2054080" y="3829520"/>
              <a:ext cx="688175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04ED50-D59F-41FE-8FC9-B811B21B5931}"/>
                </a:ext>
              </a:extLst>
            </p:cNvPr>
            <p:cNvSpPr/>
            <p:nvPr/>
          </p:nvSpPr>
          <p:spPr>
            <a:xfrm>
              <a:off x="360854" y="3829520"/>
              <a:ext cx="69504" cy="28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90CA09-55B5-4551-9250-EFEA2DBCD98D}"/>
                </a:ext>
              </a:extLst>
            </p:cNvPr>
            <p:cNvSpPr/>
            <p:nvPr/>
          </p:nvSpPr>
          <p:spPr>
            <a:xfrm>
              <a:off x="4313056" y="511415"/>
              <a:ext cx="63474" cy="3010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그래픽 165" descr="걷기">
              <a:extLst>
                <a:ext uri="{FF2B5EF4-FFF2-40B4-BE49-F238E27FC236}">
                  <a16:creationId xmlns:a16="http://schemas.microsoft.com/office/drawing/2014/main" id="{B537B0C0-20D3-403F-A222-E1A0AD5BA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939" y="3838109"/>
              <a:ext cx="321896" cy="288070"/>
            </a:xfrm>
            <a:prstGeom prst="rect">
              <a:avLst/>
            </a:prstGeom>
          </p:spPr>
        </p:pic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9AA31504-4052-4D0F-A2B3-261D1660AD26}"/>
                </a:ext>
              </a:extLst>
            </p:cNvPr>
            <p:cNvSpPr/>
            <p:nvPr/>
          </p:nvSpPr>
          <p:spPr>
            <a:xfrm>
              <a:off x="1082864" y="3612843"/>
              <a:ext cx="688175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8109EC3-7CD5-4656-8292-9655495B57D7}"/>
                </a:ext>
              </a:extLst>
            </p:cNvPr>
            <p:cNvSpPr/>
            <p:nvPr/>
          </p:nvSpPr>
          <p:spPr>
            <a:xfrm>
              <a:off x="2955795" y="3612843"/>
              <a:ext cx="688175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F90A447-C44A-401C-9389-A6BB70C3D90C}"/>
                </a:ext>
              </a:extLst>
            </p:cNvPr>
            <p:cNvSpPr/>
            <p:nvPr/>
          </p:nvSpPr>
          <p:spPr>
            <a:xfrm>
              <a:off x="3553419" y="3112595"/>
              <a:ext cx="588890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1CEF175D-693C-4A72-B658-781B37B790F2}"/>
                </a:ext>
              </a:extLst>
            </p:cNvPr>
            <p:cNvSpPr/>
            <p:nvPr/>
          </p:nvSpPr>
          <p:spPr>
            <a:xfrm>
              <a:off x="657732" y="3134281"/>
              <a:ext cx="484536" cy="34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4A4E0CA-084B-40EA-B851-E752319439D0}"/>
                </a:ext>
              </a:extLst>
            </p:cNvPr>
            <p:cNvSpPr/>
            <p:nvPr/>
          </p:nvSpPr>
          <p:spPr>
            <a:xfrm>
              <a:off x="2173370" y="3428973"/>
              <a:ext cx="449595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48BAE9D-BAFD-48C0-AB27-9E970637EFB5}"/>
                </a:ext>
              </a:extLst>
            </p:cNvPr>
            <p:cNvSpPr/>
            <p:nvPr/>
          </p:nvSpPr>
          <p:spPr>
            <a:xfrm>
              <a:off x="1677718" y="3210425"/>
              <a:ext cx="1406631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C47727A-C810-450C-9F4D-7CF5F44F21C9}"/>
                </a:ext>
              </a:extLst>
            </p:cNvPr>
            <p:cNvSpPr/>
            <p:nvPr/>
          </p:nvSpPr>
          <p:spPr>
            <a:xfrm>
              <a:off x="1161559" y="2799209"/>
              <a:ext cx="688175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01EA5062-7234-4CCB-B839-E5D347263028}"/>
                </a:ext>
              </a:extLst>
            </p:cNvPr>
            <p:cNvSpPr/>
            <p:nvPr/>
          </p:nvSpPr>
          <p:spPr>
            <a:xfrm>
              <a:off x="2955794" y="2799209"/>
              <a:ext cx="688175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EA0346C-FC49-4CAC-B1C1-A55DF06CA141}"/>
                </a:ext>
              </a:extLst>
            </p:cNvPr>
            <p:cNvSpPr/>
            <p:nvPr/>
          </p:nvSpPr>
          <p:spPr>
            <a:xfrm>
              <a:off x="3642439" y="812511"/>
              <a:ext cx="734091" cy="44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836062C-6CE7-465F-9BA6-5FE042594C24}"/>
                </a:ext>
              </a:extLst>
            </p:cNvPr>
            <p:cNvGrpSpPr/>
            <p:nvPr/>
          </p:nvGrpSpPr>
          <p:grpSpPr>
            <a:xfrm>
              <a:off x="2540467" y="2769349"/>
              <a:ext cx="553191" cy="386609"/>
              <a:chOff x="6275525" y="1975704"/>
              <a:chExt cx="1245766" cy="972863"/>
            </a:xfrm>
          </p:grpSpPr>
          <p:pic>
            <p:nvPicPr>
              <p:cNvPr id="208" name="그래픽 207" descr="남자">
                <a:extLst>
                  <a:ext uri="{FF2B5EF4-FFF2-40B4-BE49-F238E27FC236}">
                    <a16:creationId xmlns:a16="http://schemas.microsoft.com/office/drawing/2014/main" id="{A7AC09AA-7622-4E6B-B327-C1B6D2E9B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49286" y="2059565"/>
                <a:ext cx="889002" cy="889002"/>
              </a:xfrm>
              <a:prstGeom prst="rect">
                <a:avLst/>
              </a:prstGeom>
            </p:spPr>
          </p:pic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268D0CD1-DF4D-4D89-A0CB-B319321281C7}"/>
                  </a:ext>
                </a:extLst>
              </p:cNvPr>
              <p:cNvSpPr/>
              <p:nvPr/>
            </p:nvSpPr>
            <p:spPr>
              <a:xfrm>
                <a:off x="6713283" y="1975704"/>
                <a:ext cx="370905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74FBB63F-4D3E-44E0-AF27-AFDF3E5598D6}"/>
                  </a:ext>
                </a:extLst>
              </p:cNvPr>
              <p:cNvGrpSpPr/>
              <p:nvPr/>
            </p:nvGrpSpPr>
            <p:grpSpPr>
              <a:xfrm>
                <a:off x="6275525" y="2289053"/>
                <a:ext cx="383860" cy="339867"/>
                <a:chOff x="4652139" y="2181519"/>
                <a:chExt cx="383860" cy="339867"/>
              </a:xfrm>
            </p:grpSpPr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2521B48E-B182-4958-B122-DF77EE60C347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81664FC0-6F99-462F-AEAC-87AA632CC4B1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4E7B0CAB-A71E-4280-95E7-16DAD0AC190F}"/>
                  </a:ext>
                </a:extLst>
              </p:cNvPr>
              <p:cNvGrpSpPr/>
              <p:nvPr/>
            </p:nvGrpSpPr>
            <p:grpSpPr>
              <a:xfrm flipH="1">
                <a:off x="7137431" y="2315014"/>
                <a:ext cx="383860" cy="339867"/>
                <a:chOff x="4652139" y="2181519"/>
                <a:chExt cx="383860" cy="339867"/>
              </a:xfrm>
            </p:grpSpPr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61351329-1BFE-4971-BF91-5E982793920D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0E0A018E-90F4-4853-866C-65A2B34DB3E9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649C244-D76D-4DB6-8787-EB8BDC563641}"/>
                </a:ext>
              </a:extLst>
            </p:cNvPr>
            <p:cNvGrpSpPr/>
            <p:nvPr/>
          </p:nvGrpSpPr>
          <p:grpSpPr>
            <a:xfrm>
              <a:off x="955339" y="3134277"/>
              <a:ext cx="533902" cy="386473"/>
              <a:chOff x="4653868" y="1976046"/>
              <a:chExt cx="1202330" cy="972521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5D911D0-4673-49E4-B6EB-9148C18BE1E2}"/>
                  </a:ext>
                </a:extLst>
              </p:cNvPr>
              <p:cNvSpPr/>
              <p:nvPr/>
            </p:nvSpPr>
            <p:spPr>
              <a:xfrm>
                <a:off x="4983761" y="1976046"/>
                <a:ext cx="370905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6E8990E-F15B-4ECA-81EF-E77F35FA08B5}"/>
                  </a:ext>
                </a:extLst>
              </p:cNvPr>
              <p:cNvGrpSpPr/>
              <p:nvPr/>
            </p:nvGrpSpPr>
            <p:grpSpPr>
              <a:xfrm>
                <a:off x="4653868" y="2225261"/>
                <a:ext cx="383860" cy="339867"/>
                <a:chOff x="4652139" y="2181519"/>
                <a:chExt cx="383860" cy="339867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7A7268AA-6708-4E12-B882-AB6B6086803E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ACDEA80A-9724-49EA-BA41-AAB7F2F83D19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3" name="그래픽 2" descr="남자">
                <a:extLst>
                  <a:ext uri="{FF2B5EF4-FFF2-40B4-BE49-F238E27FC236}">
                    <a16:creationId xmlns:a16="http://schemas.microsoft.com/office/drawing/2014/main" id="{DAD71BF1-5EE7-48AC-8A17-CB78652D6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07458" y="2059565"/>
                <a:ext cx="889002" cy="889002"/>
              </a:xfrm>
              <a:prstGeom prst="rect">
                <a:avLst/>
              </a:prstGeom>
            </p:spPr>
          </p:pic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3521393E-3FC3-4BF2-874B-E035FD61BAE2}"/>
                  </a:ext>
                </a:extLst>
              </p:cNvPr>
              <p:cNvGrpSpPr/>
              <p:nvPr/>
            </p:nvGrpSpPr>
            <p:grpSpPr>
              <a:xfrm flipH="1">
                <a:off x="5472338" y="2253674"/>
                <a:ext cx="383860" cy="339867"/>
                <a:chOff x="4652139" y="2181519"/>
                <a:chExt cx="383860" cy="339867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3623D1A5-26A8-4692-ABB7-818FCD46DAF6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A9720C05-BFB9-4739-8AFB-B47C621A452A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8" name="화살표: 왼쪽으로 구부러짐 17">
              <a:extLst>
                <a:ext uri="{FF2B5EF4-FFF2-40B4-BE49-F238E27FC236}">
                  <a16:creationId xmlns:a16="http://schemas.microsoft.com/office/drawing/2014/main" id="{01C0C959-A9EA-4AD5-8E55-CD1A51D4262C}"/>
                </a:ext>
              </a:extLst>
            </p:cNvPr>
            <p:cNvSpPr/>
            <p:nvPr/>
          </p:nvSpPr>
          <p:spPr>
            <a:xfrm rot="18060429">
              <a:off x="1405228" y="2711570"/>
              <a:ext cx="168028" cy="540040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화살표: 왼쪽으로 구부러짐 221">
              <a:extLst>
                <a:ext uri="{FF2B5EF4-FFF2-40B4-BE49-F238E27FC236}">
                  <a16:creationId xmlns:a16="http://schemas.microsoft.com/office/drawing/2014/main" id="{80F51EA1-2686-4699-B403-9979B085C9F6}"/>
                </a:ext>
              </a:extLst>
            </p:cNvPr>
            <p:cNvSpPr/>
            <p:nvPr/>
          </p:nvSpPr>
          <p:spPr>
            <a:xfrm rot="18060429">
              <a:off x="3070881" y="2460748"/>
              <a:ext cx="168028" cy="540040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3" name="화살표: 왼쪽으로 구부러짐 222">
              <a:extLst>
                <a:ext uri="{FF2B5EF4-FFF2-40B4-BE49-F238E27FC236}">
                  <a16:creationId xmlns:a16="http://schemas.microsoft.com/office/drawing/2014/main" id="{14D874DE-799F-4632-83C1-71F46F6CAC66}"/>
                </a:ext>
              </a:extLst>
            </p:cNvPr>
            <p:cNvSpPr/>
            <p:nvPr/>
          </p:nvSpPr>
          <p:spPr>
            <a:xfrm rot="18060429" flipH="1" flipV="1">
              <a:off x="938723" y="3370621"/>
              <a:ext cx="168028" cy="540040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화살표: 왼쪽으로 구부러짐 223">
              <a:extLst>
                <a:ext uri="{FF2B5EF4-FFF2-40B4-BE49-F238E27FC236}">
                  <a16:creationId xmlns:a16="http://schemas.microsoft.com/office/drawing/2014/main" id="{0A32BA7D-F448-4870-9469-599450267A9E}"/>
                </a:ext>
              </a:extLst>
            </p:cNvPr>
            <p:cNvSpPr/>
            <p:nvPr/>
          </p:nvSpPr>
          <p:spPr>
            <a:xfrm rot="18060429" flipH="1" flipV="1">
              <a:off x="2502268" y="3074088"/>
              <a:ext cx="168028" cy="540040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E6A1C0-3EDE-48C2-B3FE-F19BF0EA1254}"/>
                </a:ext>
              </a:extLst>
            </p:cNvPr>
            <p:cNvSpPr/>
            <p:nvPr/>
          </p:nvSpPr>
          <p:spPr>
            <a:xfrm>
              <a:off x="742939" y="3872884"/>
              <a:ext cx="20302" cy="2303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5113CE7-F4F6-47E2-85E5-119D695381D2}"/>
                </a:ext>
              </a:extLst>
            </p:cNvPr>
            <p:cNvSpPr/>
            <p:nvPr/>
          </p:nvSpPr>
          <p:spPr>
            <a:xfrm>
              <a:off x="824911" y="3940574"/>
              <a:ext cx="89508" cy="9493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F61D2C1-FEF0-42E9-A4FC-F659ED0134F4}"/>
                </a:ext>
              </a:extLst>
            </p:cNvPr>
            <p:cNvSpPr/>
            <p:nvPr/>
          </p:nvSpPr>
          <p:spPr>
            <a:xfrm>
              <a:off x="988487" y="3941935"/>
              <a:ext cx="89508" cy="9493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1007B994-B319-4D47-9FB8-4AC2FF8A7320}"/>
                </a:ext>
              </a:extLst>
            </p:cNvPr>
            <p:cNvSpPr/>
            <p:nvPr/>
          </p:nvSpPr>
          <p:spPr>
            <a:xfrm>
              <a:off x="1152063" y="3943296"/>
              <a:ext cx="89508" cy="9493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350D799-ED6F-4D6E-8E91-83B0B89CE657}"/>
                </a:ext>
              </a:extLst>
            </p:cNvPr>
            <p:cNvSpPr txBox="1"/>
            <p:nvPr/>
          </p:nvSpPr>
          <p:spPr>
            <a:xfrm>
              <a:off x="1422932" y="3313236"/>
              <a:ext cx="338241" cy="146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옆집애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는장학금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을타왔다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bg1"/>
                  </a:solidFill>
                </a:rPr>
                <a:t>는데</a:t>
              </a:r>
              <a:r>
                <a:rPr lang="en-US" altLang="ko-KR" sz="500" dirty="0">
                  <a:solidFill>
                    <a:schemeClr val="bg1"/>
                  </a:solidFill>
                </a:rPr>
                <a:t>…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C877570-49C9-4B41-A8A0-9F94DB2A440D}"/>
                </a:ext>
              </a:extLst>
            </p:cNvPr>
            <p:cNvSpPr txBox="1"/>
            <p:nvPr/>
          </p:nvSpPr>
          <p:spPr>
            <a:xfrm>
              <a:off x="674655" y="3262595"/>
              <a:ext cx="338241" cy="9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>
                  <a:solidFill>
                    <a:schemeClr val="bg1"/>
                  </a:solidFill>
                </a:rPr>
                <a:t>살은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안빼니</a:t>
              </a:r>
              <a:r>
                <a:rPr lang="en-US" altLang="ko-KR" sz="500" dirty="0">
                  <a:solidFill>
                    <a:schemeClr val="bg1"/>
                  </a:solidFill>
                </a:rPr>
                <a:t>?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FD32AF3-3CFA-4AC8-AB5F-B27641FC7161}"/>
                </a:ext>
              </a:extLst>
            </p:cNvPr>
            <p:cNvSpPr/>
            <p:nvPr/>
          </p:nvSpPr>
          <p:spPr>
            <a:xfrm flipV="1">
              <a:off x="1769508" y="1007464"/>
              <a:ext cx="1241356" cy="50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BC77F70-E518-47C6-B518-84CFE151D340}"/>
                </a:ext>
              </a:extLst>
            </p:cNvPr>
            <p:cNvSpPr/>
            <p:nvPr/>
          </p:nvSpPr>
          <p:spPr>
            <a:xfrm flipV="1">
              <a:off x="1081333" y="1231020"/>
              <a:ext cx="688175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7D90F2F-AD83-4ABD-9A74-8CC2CBE3A3A8}"/>
                </a:ext>
              </a:extLst>
            </p:cNvPr>
            <p:cNvSpPr/>
            <p:nvPr/>
          </p:nvSpPr>
          <p:spPr>
            <a:xfrm flipV="1">
              <a:off x="2954264" y="1231020"/>
              <a:ext cx="688175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7AF0C4-B9E1-466C-87B1-A223D8B30883}"/>
                </a:ext>
              </a:extLst>
            </p:cNvPr>
            <p:cNvSpPr/>
            <p:nvPr/>
          </p:nvSpPr>
          <p:spPr>
            <a:xfrm flipV="1">
              <a:off x="3551888" y="1731267"/>
              <a:ext cx="588890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46AD1FF-1120-46B9-A347-31BD71A0BCE7}"/>
                </a:ext>
              </a:extLst>
            </p:cNvPr>
            <p:cNvSpPr/>
            <p:nvPr/>
          </p:nvSpPr>
          <p:spPr>
            <a:xfrm flipV="1">
              <a:off x="656201" y="1718101"/>
              <a:ext cx="484536" cy="34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A78EF66-A63F-482B-90DE-1BABA9DB321C}"/>
                </a:ext>
              </a:extLst>
            </p:cNvPr>
            <p:cNvSpPr/>
            <p:nvPr/>
          </p:nvSpPr>
          <p:spPr>
            <a:xfrm flipV="1">
              <a:off x="2171839" y="1414890"/>
              <a:ext cx="449595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91763BC-315D-4FE0-B232-9A3B1F773A2C}"/>
                </a:ext>
              </a:extLst>
            </p:cNvPr>
            <p:cNvSpPr/>
            <p:nvPr/>
          </p:nvSpPr>
          <p:spPr>
            <a:xfrm flipV="1">
              <a:off x="1676187" y="1633437"/>
              <a:ext cx="1406631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46DF34C-1A4E-4EE5-AFB4-D994DE73DC0F}"/>
                </a:ext>
              </a:extLst>
            </p:cNvPr>
            <p:cNvSpPr/>
            <p:nvPr/>
          </p:nvSpPr>
          <p:spPr>
            <a:xfrm flipV="1">
              <a:off x="1160028" y="2044654"/>
              <a:ext cx="688175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B03FEE-BAA9-407C-9859-4B1F9E4C104B}"/>
                </a:ext>
              </a:extLst>
            </p:cNvPr>
            <p:cNvSpPr/>
            <p:nvPr/>
          </p:nvSpPr>
          <p:spPr>
            <a:xfrm flipV="1">
              <a:off x="2954263" y="2044654"/>
              <a:ext cx="688175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0420BAA-04E7-43B1-8061-09948074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80" y="3705825"/>
              <a:ext cx="137861" cy="123374"/>
            </a:xfrm>
            <a:prstGeom prst="rect">
              <a:avLst/>
            </a:prstGeom>
          </p:spPr>
        </p:pic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C530F8E-4C8E-416F-9707-B65917B632FD}"/>
                </a:ext>
              </a:extLst>
            </p:cNvPr>
            <p:cNvSpPr/>
            <p:nvPr/>
          </p:nvSpPr>
          <p:spPr>
            <a:xfrm>
              <a:off x="2122040" y="2443258"/>
              <a:ext cx="588890" cy="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EEAAE78-2CBF-420E-9699-7141735E0381}"/>
                </a:ext>
              </a:extLst>
            </p:cNvPr>
            <p:cNvSpPr/>
            <p:nvPr/>
          </p:nvSpPr>
          <p:spPr>
            <a:xfrm>
              <a:off x="362198" y="511415"/>
              <a:ext cx="63474" cy="279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846BF09-37D1-4F9B-BFA1-9BCA74771608}"/>
                </a:ext>
              </a:extLst>
            </p:cNvPr>
            <p:cNvSpPr/>
            <p:nvPr/>
          </p:nvSpPr>
          <p:spPr>
            <a:xfrm>
              <a:off x="366297" y="790830"/>
              <a:ext cx="793731" cy="4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937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EBBC48D-C394-47AB-8CC1-61EFC00F808A}"/>
              </a:ext>
            </a:extLst>
          </p:cNvPr>
          <p:cNvGrpSpPr/>
          <p:nvPr/>
        </p:nvGrpSpPr>
        <p:grpSpPr>
          <a:xfrm>
            <a:off x="261954" y="100496"/>
            <a:ext cx="5181314" cy="3240690"/>
            <a:chOff x="3160431" y="119299"/>
            <a:chExt cx="2880000" cy="171955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7D9380F-B809-42A3-BB81-2A57891251A3}"/>
                </a:ext>
              </a:extLst>
            </p:cNvPr>
            <p:cNvGrpSpPr/>
            <p:nvPr/>
          </p:nvGrpSpPr>
          <p:grpSpPr>
            <a:xfrm>
              <a:off x="3160431" y="119299"/>
              <a:ext cx="2880000" cy="1719559"/>
              <a:chOff x="172112" y="114277"/>
              <a:chExt cx="2880000" cy="171955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71A1720-CA4F-4836-A5C6-E482817555BA}"/>
                  </a:ext>
                </a:extLst>
              </p:cNvPr>
              <p:cNvSpPr/>
              <p:nvPr/>
            </p:nvSpPr>
            <p:spPr>
              <a:xfrm>
                <a:off x="172112" y="150446"/>
                <a:ext cx="2880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51702B50-0068-4C19-A823-A616F4A5F32D}"/>
                  </a:ext>
                </a:extLst>
              </p:cNvPr>
              <p:cNvCxnSpPr/>
              <p:nvPr/>
            </p:nvCxnSpPr>
            <p:spPr>
              <a:xfrm>
                <a:off x="849086" y="114277"/>
                <a:ext cx="0" cy="16854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F0C157C0-74BA-4F6C-BAB9-6BA9F1BD812D}"/>
                  </a:ext>
                </a:extLst>
              </p:cNvPr>
              <p:cNvCxnSpPr/>
              <p:nvPr/>
            </p:nvCxnSpPr>
            <p:spPr>
              <a:xfrm>
                <a:off x="1607944" y="148402"/>
                <a:ext cx="0" cy="16854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DE0F0894-3D25-41C9-A1F4-DE388B609073}"/>
                  </a:ext>
                </a:extLst>
              </p:cNvPr>
              <p:cNvCxnSpPr/>
              <p:nvPr/>
            </p:nvCxnSpPr>
            <p:spPr>
              <a:xfrm>
                <a:off x="2329544" y="139365"/>
                <a:ext cx="0" cy="16854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BEACA326-BBD4-4556-88E4-6A34CE4568D2}"/>
                  </a:ext>
                </a:extLst>
              </p:cNvPr>
              <p:cNvCxnSpPr/>
              <p:nvPr/>
            </p:nvCxnSpPr>
            <p:spPr>
              <a:xfrm>
                <a:off x="172112" y="683099"/>
                <a:ext cx="28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2229CAD-6B10-4F50-9334-2FEDF30E7931}"/>
                  </a:ext>
                </a:extLst>
              </p:cNvPr>
              <p:cNvCxnSpPr/>
              <p:nvPr/>
            </p:nvCxnSpPr>
            <p:spPr>
              <a:xfrm>
                <a:off x="172112" y="1174011"/>
                <a:ext cx="28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그래픽 41" descr="걷기">
              <a:extLst>
                <a:ext uri="{FF2B5EF4-FFF2-40B4-BE49-F238E27FC236}">
                  <a16:creationId xmlns:a16="http://schemas.microsoft.com/office/drawing/2014/main" id="{1EC990A0-E4AD-4022-9805-BB51E2683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6182" y="228414"/>
              <a:ext cx="430442" cy="430442"/>
            </a:xfrm>
            <a:prstGeom prst="rect">
              <a:avLst/>
            </a:prstGeom>
          </p:spPr>
        </p:pic>
        <p:pic>
          <p:nvPicPr>
            <p:cNvPr id="43" name="그래픽 42" descr="전화">
              <a:extLst>
                <a:ext uri="{FF2B5EF4-FFF2-40B4-BE49-F238E27FC236}">
                  <a16:creationId xmlns:a16="http://schemas.microsoft.com/office/drawing/2014/main" id="{57152245-C361-4C51-B976-109F2839E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9101" y="805613"/>
              <a:ext cx="301452" cy="301452"/>
            </a:xfrm>
            <a:prstGeom prst="rect">
              <a:avLst/>
            </a:prstGeom>
          </p:spPr>
        </p:pic>
        <p:pic>
          <p:nvPicPr>
            <p:cNvPr id="44" name="그래픽 43" descr="걷기">
              <a:extLst>
                <a:ext uri="{FF2B5EF4-FFF2-40B4-BE49-F238E27FC236}">
                  <a16:creationId xmlns:a16="http://schemas.microsoft.com/office/drawing/2014/main" id="{BD979314-7707-424B-ABAE-5F6C0E1B6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2984" y="219397"/>
              <a:ext cx="430442" cy="430442"/>
            </a:xfrm>
            <a:prstGeom prst="rect">
              <a:avLst/>
            </a:prstGeom>
          </p:spPr>
        </p:pic>
        <p:pic>
          <p:nvPicPr>
            <p:cNvPr id="45" name="그래픽 44" descr="걷기">
              <a:extLst>
                <a:ext uri="{FF2B5EF4-FFF2-40B4-BE49-F238E27FC236}">
                  <a16:creationId xmlns:a16="http://schemas.microsoft.com/office/drawing/2014/main" id="{DE0B31C7-229F-4BCA-A194-DA752DF25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4583" y="211349"/>
              <a:ext cx="430442" cy="430442"/>
            </a:xfrm>
            <a:prstGeom prst="rect">
              <a:avLst/>
            </a:prstGeom>
          </p:spPr>
        </p:pic>
        <p:pic>
          <p:nvPicPr>
            <p:cNvPr id="46" name="그래픽 45" descr="걷기">
              <a:extLst>
                <a:ext uri="{FF2B5EF4-FFF2-40B4-BE49-F238E27FC236}">
                  <a16:creationId xmlns:a16="http://schemas.microsoft.com/office/drawing/2014/main" id="{AE43E18B-C5AC-4CA8-97E9-6C8BE19B0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04583" y="1263466"/>
              <a:ext cx="430442" cy="430442"/>
            </a:xfrm>
            <a:prstGeom prst="rect">
              <a:avLst/>
            </a:prstGeom>
          </p:spPr>
        </p:pic>
        <p:pic>
          <p:nvPicPr>
            <p:cNvPr id="47" name="그래픽 46" descr="걷기">
              <a:extLst>
                <a:ext uri="{FF2B5EF4-FFF2-40B4-BE49-F238E27FC236}">
                  <a16:creationId xmlns:a16="http://schemas.microsoft.com/office/drawing/2014/main" id="{664603E1-93DA-4D21-8052-5A77CAC18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8074" y="1263466"/>
              <a:ext cx="430442" cy="430442"/>
            </a:xfrm>
            <a:prstGeom prst="rect">
              <a:avLst/>
            </a:prstGeom>
          </p:spPr>
        </p:pic>
        <p:pic>
          <p:nvPicPr>
            <p:cNvPr id="48" name="그래픽 47" descr="걷기">
              <a:extLst>
                <a:ext uri="{FF2B5EF4-FFF2-40B4-BE49-F238E27FC236}">
                  <a16:creationId xmlns:a16="http://schemas.microsoft.com/office/drawing/2014/main" id="{C58710E4-723A-455A-995A-94248BB9A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2575" y="1260898"/>
              <a:ext cx="430442" cy="430442"/>
            </a:xfrm>
            <a:prstGeom prst="rect">
              <a:avLst/>
            </a:prstGeom>
          </p:spPr>
        </p:pic>
        <p:pic>
          <p:nvPicPr>
            <p:cNvPr id="49" name="그래픽 48" descr="걷기">
              <a:extLst>
                <a:ext uri="{FF2B5EF4-FFF2-40B4-BE49-F238E27FC236}">
                  <a16:creationId xmlns:a16="http://schemas.microsoft.com/office/drawing/2014/main" id="{451CF09F-9BE0-40C2-B97A-4DDEF1CB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93167" y="729730"/>
              <a:ext cx="420038" cy="420038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B22C8FE-D479-4B1A-941A-83F751B03552}"/>
              </a:ext>
            </a:extLst>
          </p:cNvPr>
          <p:cNvSpPr txBox="1"/>
          <p:nvPr/>
        </p:nvSpPr>
        <p:spPr>
          <a:xfrm>
            <a:off x="261954" y="3341186"/>
            <a:ext cx="74656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필요 이미지</a:t>
            </a:r>
            <a:endParaRPr lang="en-US" altLang="ko-KR" sz="1050" dirty="0"/>
          </a:p>
          <a:p>
            <a:r>
              <a:rPr lang="en-US" altLang="ko-KR" sz="1050" dirty="0"/>
              <a:t>: </a:t>
            </a:r>
            <a:r>
              <a:rPr lang="ko-KR" altLang="en-US" sz="1050" dirty="0"/>
              <a:t>주인공 및 친구 </a:t>
            </a:r>
            <a:r>
              <a:rPr lang="en-US" altLang="ko-KR" sz="1050" dirty="0"/>
              <a:t>– </a:t>
            </a:r>
            <a:r>
              <a:rPr lang="ko-KR" altLang="en-US" sz="1050" dirty="0"/>
              <a:t>정면</a:t>
            </a:r>
            <a:r>
              <a:rPr lang="en-US" altLang="ko-KR" sz="1050" dirty="0"/>
              <a:t>, </a:t>
            </a:r>
            <a:r>
              <a:rPr lang="ko-KR" altLang="en-US" sz="1050" dirty="0"/>
              <a:t>후면</a:t>
            </a:r>
            <a:r>
              <a:rPr lang="en-US" altLang="ko-KR" sz="1050" dirty="0"/>
              <a:t>, </a:t>
            </a:r>
            <a:r>
              <a:rPr lang="ko-KR" altLang="en-US" sz="1050" dirty="0"/>
              <a:t>좌</a:t>
            </a:r>
            <a:r>
              <a:rPr lang="en-US" altLang="ko-KR" sz="1050" dirty="0"/>
              <a:t>, </a:t>
            </a:r>
            <a:r>
              <a:rPr lang="ko-KR" altLang="en-US" sz="1050" dirty="0"/>
              <a:t>우 걷는 이미지</a:t>
            </a:r>
            <a:r>
              <a:rPr lang="en-US" altLang="ko-KR" sz="1050" dirty="0"/>
              <a:t>(</a:t>
            </a:r>
            <a:r>
              <a:rPr lang="ko-KR" altLang="en-US" sz="1050" dirty="0"/>
              <a:t>각 방향 </a:t>
            </a:r>
            <a:r>
              <a:rPr lang="en-US" altLang="ko-KR" sz="1050" dirty="0"/>
              <a:t>2</a:t>
            </a:r>
            <a:r>
              <a:rPr lang="ko-KR" altLang="en-US" sz="1050" dirty="0" err="1"/>
              <a:t>컷씩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:</a:t>
            </a:r>
            <a:r>
              <a:rPr lang="ko-KR" altLang="en-US" sz="1050" dirty="0"/>
              <a:t> 각 방향에서 주인공 깜박깜박 이미지</a:t>
            </a:r>
            <a:r>
              <a:rPr lang="en-US" altLang="ko-KR" sz="1050" dirty="0"/>
              <a:t>(</a:t>
            </a:r>
            <a:r>
              <a:rPr lang="ko-KR" altLang="en-US" sz="1050" dirty="0"/>
              <a:t>친구와 닿았을 때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: </a:t>
            </a:r>
            <a:r>
              <a:rPr lang="ko-KR" altLang="en-US" sz="1050" dirty="0"/>
              <a:t>핸드폰</a:t>
            </a:r>
            <a:r>
              <a:rPr lang="en-US" altLang="ko-KR" sz="1050" dirty="0"/>
              <a:t>(</a:t>
            </a:r>
            <a:r>
              <a:rPr lang="ko-KR" altLang="en-US" sz="1050" dirty="0"/>
              <a:t>스마트폰</a:t>
            </a:r>
            <a:r>
              <a:rPr lang="en-US" altLang="ko-KR" sz="1050" dirty="0"/>
              <a:t>)</a:t>
            </a:r>
            <a:r>
              <a:rPr lang="ko-KR" altLang="en-US" sz="1050" dirty="0"/>
              <a:t>모양 아이템</a:t>
            </a:r>
            <a:endParaRPr lang="en-US" altLang="ko-KR" sz="1050" dirty="0"/>
          </a:p>
          <a:p>
            <a:r>
              <a:rPr lang="en-US" altLang="ko-KR" sz="1050" dirty="0"/>
              <a:t>: </a:t>
            </a:r>
            <a:r>
              <a:rPr lang="ko-KR" altLang="en-US" sz="1050" dirty="0"/>
              <a:t>기본 맵</a:t>
            </a:r>
            <a:r>
              <a:rPr lang="en-US" altLang="ko-KR" sz="1050" dirty="0"/>
              <a:t>. </a:t>
            </a:r>
            <a:r>
              <a:rPr lang="ko-KR" altLang="en-US" sz="1050" dirty="0"/>
              <a:t>이미지의 파란 선은 이해를 돕기 위한 것이며 실제 이미지에는 </a:t>
            </a:r>
            <a:r>
              <a:rPr lang="en-US" altLang="ko-KR" sz="1050" dirty="0"/>
              <a:t>x </a:t>
            </a:r>
            <a:r>
              <a:rPr lang="ko-KR" altLang="en-US" sz="1050" dirty="0"/>
              <a:t>배경은 크게 복잡하지 않게 단순하게 부탁드립니다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45804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545</Words>
  <Application>Microsoft Office PowerPoint</Application>
  <PresentationFormat>와이드스크린</PresentationFormat>
  <Paragraphs>54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Joy</dc:creator>
  <cp:lastModifiedBy>Joy</cp:lastModifiedBy>
  <cp:revision>46</cp:revision>
  <dcterms:created xsi:type="dcterms:W3CDTF">2018-06-27T11:20:21Z</dcterms:created>
  <dcterms:modified xsi:type="dcterms:W3CDTF">2018-07-09T12:39:01Z</dcterms:modified>
</cp:coreProperties>
</file>