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Hangman 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бот-Виселица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780714" y="5448593"/>
            <a:ext cx="376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 Yudaev Artemiy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714" y="5817925"/>
            <a:ext cx="250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11”A’ class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1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79" y="757537"/>
            <a:ext cx="8761413" cy="706964"/>
          </a:xfrm>
        </p:spPr>
        <p:txBody>
          <a:bodyPr/>
          <a:lstStyle/>
          <a:p>
            <a:r>
              <a:rPr lang="ru-RU" sz="2800" dirty="0" smtClean="0"/>
              <a:t>Знакомство с пользователем и правила игры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18"/>
          <a:stretch/>
        </p:blipFill>
        <p:spPr>
          <a:xfrm>
            <a:off x="485254" y="2715505"/>
            <a:ext cx="4776701" cy="3061839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243" y="2715504"/>
            <a:ext cx="4776701" cy="3061839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8196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Игровой процесс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25" y="2453871"/>
            <a:ext cx="3295724" cy="341630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8" name="Прямая со стрелкой 7"/>
          <p:cNvCxnSpPr/>
          <p:nvPr/>
        </p:nvCxnSpPr>
        <p:spPr>
          <a:xfrm flipH="1">
            <a:off x="3865418" y="2934392"/>
            <a:ext cx="176229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8585" y="2749726"/>
            <a:ext cx="300920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Загаданное слово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865418" y="4674523"/>
            <a:ext cx="176229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8585" y="3935859"/>
            <a:ext cx="3009207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Если названной буквы в слове нет, бот отправляет картинку с текущим положением виселицы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25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Игровой процесс</a:t>
            </a:r>
            <a:endParaRPr lang="ru-RU" sz="28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524596" y="2842952"/>
            <a:ext cx="176229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8210" y="2519786"/>
            <a:ext cx="3009207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Игрок отгадал букву, бот открыл часть слова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60" y="2478809"/>
            <a:ext cx="2916120" cy="341630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9531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8470" y="757537"/>
            <a:ext cx="8761413" cy="706964"/>
          </a:xfrm>
        </p:spPr>
        <p:txBody>
          <a:bodyPr/>
          <a:lstStyle/>
          <a:p>
            <a:r>
              <a:rPr lang="ru-RU" sz="2800" dirty="0" smtClean="0"/>
              <a:t>Победа игрока</a:t>
            </a:r>
            <a:endParaRPr lang="ru-RU" sz="28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612947" y="4779816"/>
            <a:ext cx="176229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8742" y="4595150"/>
            <a:ext cx="300920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Игрок отгадал слово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64" y="2655647"/>
            <a:ext cx="3962953" cy="3029373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856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8470" y="757537"/>
            <a:ext cx="8761413" cy="706964"/>
          </a:xfrm>
        </p:spPr>
        <p:txBody>
          <a:bodyPr/>
          <a:lstStyle/>
          <a:p>
            <a:r>
              <a:rPr lang="ru-RU" sz="2800" dirty="0" smtClean="0"/>
              <a:t>Проигрыш</a:t>
            </a:r>
            <a:endParaRPr lang="ru-RU" sz="28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671136" y="5536274"/>
            <a:ext cx="176229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83372" y="5074609"/>
            <a:ext cx="3009207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Игрок проиграл, бот открыл загаданное слово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5" y="2603500"/>
            <a:ext cx="4069193" cy="341630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5075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844" y="757537"/>
            <a:ext cx="8761413" cy="706964"/>
          </a:xfrm>
        </p:spPr>
        <p:txBody>
          <a:bodyPr/>
          <a:lstStyle/>
          <a:p>
            <a:r>
              <a:rPr lang="ru-RU" sz="2800" dirty="0" smtClean="0"/>
              <a:t>Обработка сообщений, не соответствующих формату игры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51" y="2913812"/>
            <a:ext cx="5077534" cy="3324689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32876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25</TotalTime>
  <Words>63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Совет директоров</vt:lpstr>
      <vt:lpstr>Hangman Bot</vt:lpstr>
      <vt:lpstr>Знакомство с пользователем и правила игры</vt:lpstr>
      <vt:lpstr>Игровой процесс</vt:lpstr>
      <vt:lpstr>Игровой процесс</vt:lpstr>
      <vt:lpstr>Победа игрока</vt:lpstr>
      <vt:lpstr>Проигрыш</vt:lpstr>
      <vt:lpstr>Обработка сообщений, не соответствующих формату игры</vt:lpstr>
    </vt:vector>
  </TitlesOfParts>
  <Company>ВТБ 24 ПАО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Bot</dc:title>
  <dc:creator>admin</dc:creator>
  <cp:lastModifiedBy>admin</cp:lastModifiedBy>
  <cp:revision>3</cp:revision>
  <dcterms:created xsi:type="dcterms:W3CDTF">2023-04-22T10:02:39Z</dcterms:created>
  <dcterms:modified xsi:type="dcterms:W3CDTF">2023-04-22T10:28:34Z</dcterms:modified>
</cp:coreProperties>
</file>