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57" r:id="rId4"/>
    <p:sldId id="269" r:id="rId5"/>
    <p:sldId id="471" r:id="rId6"/>
    <p:sldId id="261" r:id="rId7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BED6"/>
    <a:srgbClr val="5CA6ED"/>
    <a:srgbClr val="2B5092"/>
    <a:srgbClr val="8999FF"/>
    <a:srgbClr val="FEFF89"/>
    <a:srgbClr val="17538B"/>
    <a:srgbClr val="29B2F9"/>
    <a:srgbClr val="5F85FF"/>
    <a:srgbClr val="1892D6"/>
    <a:srgbClr val="2F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704" autoAdjust="0"/>
  </p:normalViewPr>
  <p:slideViewPr>
    <p:cSldViewPr snapToGrid="0" snapToObjects="1">
      <p:cViewPr varScale="1">
        <p:scale>
          <a:sx n="129" d="100"/>
          <a:sy n="129" d="100"/>
        </p:scale>
        <p:origin x="144" y="3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4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6D95F-B977-4714-A867-71C3268C082E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F558E-06C9-4CA3-BD9F-AA96DC8AFF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82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8F76-CE37-AA47-AD96-F8BC564606A6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31BB-1680-D14F-9BAC-9583EABBBB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38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8F76-CE37-AA47-AD96-F8BC564606A6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31BB-1680-D14F-9BAC-9583EABBBB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862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8F76-CE37-AA47-AD96-F8BC564606A6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31BB-1680-D14F-9BAC-9583EABBBB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992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8F76-CE37-AA47-AD96-F8BC564606A6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31BB-1680-D14F-9BAC-9583EABBBB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59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8F76-CE37-AA47-AD96-F8BC564606A6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31BB-1680-D14F-9BAC-9583EABBBB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009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8F76-CE37-AA47-AD96-F8BC564606A6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31BB-1680-D14F-9BAC-9583EABBBB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47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8F76-CE37-AA47-AD96-F8BC564606A6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31BB-1680-D14F-9BAC-9583EABBBB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273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8F76-CE37-AA47-AD96-F8BC564606A6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31BB-1680-D14F-9BAC-9583EABBBB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53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8F76-CE37-AA47-AD96-F8BC564606A6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31BB-1680-D14F-9BAC-9583EABBBB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957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8F76-CE37-AA47-AD96-F8BC564606A6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31BB-1680-D14F-9BAC-9583EABBBB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315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8F76-CE37-AA47-AD96-F8BC564606A6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31BB-1680-D14F-9BAC-9583EABBBB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423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48F76-CE37-AA47-AD96-F8BC564606A6}" type="datetimeFigureOut">
              <a:rPr kumimoji="1" lang="zh-CN" altLang="en-US" smtClean="0"/>
              <a:t>2018/3/26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731BB-1680-D14F-9BAC-9583EABBBB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086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088" y="1476356"/>
            <a:ext cx="1900862" cy="479014"/>
          </a:xfrm>
          <a:prstGeom prst="rect">
            <a:avLst/>
          </a:prstGeom>
        </p:spPr>
      </p:pic>
      <p:sp>
        <p:nvSpPr>
          <p:cNvPr id="5" name="标题 1"/>
          <p:cNvSpPr txBox="1">
            <a:spLocks noChangeArrowheads="1"/>
          </p:cNvSpPr>
          <p:nvPr/>
        </p:nvSpPr>
        <p:spPr bwMode="auto">
          <a:xfrm>
            <a:off x="0" y="2091971"/>
            <a:ext cx="9144000" cy="1373760"/>
          </a:xfrm>
          <a:prstGeom prst="rect">
            <a:avLst/>
          </a:prstGeom>
          <a:noFill/>
          <a:ln>
            <a:noFill/>
          </a:ln>
        </p:spPr>
        <p:txBody>
          <a:bodyPr lIns="104287" tIns="52144" rIns="104287" bIns="52144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3600" dirty="0">
                <a:solidFill>
                  <a:srgbClr val="1753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6"/>
                <a:sym typeface="微软雅黑" charset="0"/>
              </a:rPr>
              <a:t>XX</a:t>
            </a:r>
            <a:r>
              <a:rPr lang="zh-CN" altLang="en-US" sz="3600" dirty="0">
                <a:solidFill>
                  <a:srgbClr val="1753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6"/>
                <a:sym typeface="微软雅黑" charset="0"/>
              </a:rPr>
              <a:t>产品</a:t>
            </a:r>
            <a:endParaRPr lang="en-US" altLang="zh-CN" sz="3600" dirty="0">
              <a:solidFill>
                <a:srgbClr val="1753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6"/>
              <a:sym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44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988234" y="797416"/>
            <a:ext cx="275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29B2F9"/>
                </a:solidFill>
                <a:latin typeface="Arial"/>
                <a:cs typeface="Arial"/>
              </a:rPr>
              <a:t>Contents</a:t>
            </a:r>
            <a:r>
              <a:rPr kumimoji="1" lang="zh-CN" altLang="en-US" sz="2000" dirty="0">
                <a:solidFill>
                  <a:srgbClr val="29B2F9"/>
                </a:solidFill>
                <a:latin typeface="微软雅黑"/>
                <a:ea typeface="微软雅黑"/>
                <a:cs typeface="微软雅黑"/>
              </a:rPr>
              <a:t>目录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1072460" y="1291448"/>
            <a:ext cx="2193137" cy="2926913"/>
            <a:chOff x="1072460" y="872773"/>
            <a:chExt cx="2193137" cy="2926913"/>
          </a:xfrm>
        </p:grpSpPr>
        <p:cxnSp>
          <p:nvCxnSpPr>
            <p:cNvPr id="38" name="直接连接符 77"/>
            <p:cNvCxnSpPr>
              <a:cxnSpLocks noChangeShapeType="1"/>
            </p:cNvCxnSpPr>
            <p:nvPr/>
          </p:nvCxnSpPr>
          <p:spPr bwMode="auto">
            <a:xfrm>
              <a:off x="1072460" y="872773"/>
              <a:ext cx="2192893" cy="0"/>
            </a:xfrm>
            <a:prstGeom prst="line">
              <a:avLst/>
            </a:prstGeom>
            <a:noFill/>
            <a:ln w="12700">
              <a:solidFill>
                <a:srgbClr val="C1DE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" name="直接连接符 80"/>
            <p:cNvCxnSpPr>
              <a:cxnSpLocks noChangeShapeType="1"/>
            </p:cNvCxnSpPr>
            <p:nvPr/>
          </p:nvCxnSpPr>
          <p:spPr bwMode="auto">
            <a:xfrm>
              <a:off x="1072460" y="2093594"/>
              <a:ext cx="2192893" cy="0"/>
            </a:xfrm>
            <a:prstGeom prst="line">
              <a:avLst/>
            </a:prstGeom>
            <a:noFill/>
            <a:ln w="12700">
              <a:solidFill>
                <a:srgbClr val="C1DE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6" name="直接连接符 82"/>
            <p:cNvCxnSpPr>
              <a:cxnSpLocks noChangeShapeType="1"/>
            </p:cNvCxnSpPr>
            <p:nvPr/>
          </p:nvCxnSpPr>
          <p:spPr bwMode="auto">
            <a:xfrm>
              <a:off x="1074142" y="3075504"/>
              <a:ext cx="2191455" cy="0"/>
            </a:xfrm>
            <a:prstGeom prst="line">
              <a:avLst/>
            </a:prstGeom>
            <a:noFill/>
            <a:ln w="12700">
              <a:solidFill>
                <a:srgbClr val="C1DE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0" name="直接连接符 82"/>
            <p:cNvCxnSpPr>
              <a:cxnSpLocks noChangeShapeType="1"/>
            </p:cNvCxnSpPr>
            <p:nvPr/>
          </p:nvCxnSpPr>
          <p:spPr bwMode="auto">
            <a:xfrm>
              <a:off x="1074142" y="3799686"/>
              <a:ext cx="2191455" cy="0"/>
            </a:xfrm>
            <a:prstGeom prst="line">
              <a:avLst/>
            </a:prstGeom>
            <a:noFill/>
            <a:ln w="12700">
              <a:solidFill>
                <a:srgbClr val="C1DE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" name="组 5"/>
          <p:cNvGrpSpPr/>
          <p:nvPr/>
        </p:nvGrpSpPr>
        <p:grpSpPr>
          <a:xfrm>
            <a:off x="997648" y="1261422"/>
            <a:ext cx="2093619" cy="1177245"/>
            <a:chOff x="997648" y="1261422"/>
            <a:chExt cx="2093619" cy="1177245"/>
          </a:xfrm>
        </p:grpSpPr>
        <p:sp>
          <p:nvSpPr>
            <p:cNvPr id="49" name="Rectangle 11"/>
            <p:cNvSpPr>
              <a:spLocks noChangeArrowheads="1"/>
            </p:cNvSpPr>
            <p:nvPr/>
          </p:nvSpPr>
          <p:spPr bwMode="auto">
            <a:xfrm>
              <a:off x="1268818" y="1261422"/>
              <a:ext cx="1822449" cy="1177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2"/>
                  </a:solidFill>
                  <a:latin typeface="微软雅黑" charset="0"/>
                  <a:ea typeface="微软雅黑" charset="0"/>
                  <a:cs typeface="微软雅黑" charset="0"/>
                  <a:sym typeface="微软雅黑" charset="0"/>
                </a:rPr>
                <a:t>XXXXXXXXX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rgbClr val="A3BED6"/>
                  </a:solidFill>
                  <a:latin typeface="微软雅黑" charset="0"/>
                  <a:ea typeface="微软雅黑" charset="0"/>
                  <a:cs typeface="微软雅黑" charset="0"/>
                  <a:sym typeface="微软雅黑" charset="0"/>
                </a:rPr>
                <a:t>XXXX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rgbClr val="A3BED6"/>
                  </a:solidFill>
                  <a:latin typeface="微软雅黑" charset="0"/>
                  <a:ea typeface="微软雅黑" charset="0"/>
                  <a:cs typeface="微软雅黑" charset="0"/>
                  <a:sym typeface="微软雅黑" charset="0"/>
                </a:rPr>
                <a:t>XXXXXX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rgbClr val="A3BED6"/>
                  </a:solidFill>
                  <a:latin typeface="微软雅黑" charset="0"/>
                  <a:ea typeface="微软雅黑" charset="0"/>
                  <a:cs typeface="微软雅黑" charset="0"/>
                  <a:sym typeface="微软雅黑" charset="0"/>
                </a:rPr>
                <a:t>XXXXX</a:t>
              </a:r>
              <a:endParaRPr lang="zh-CN" altLang="en-US" sz="1100" dirty="0">
                <a:solidFill>
                  <a:srgbClr val="A3BED6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997648" y="1274031"/>
              <a:ext cx="442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i="1" dirty="0">
                  <a:solidFill>
                    <a:srgbClr val="CBE4F7"/>
                  </a:solidFill>
                  <a:latin typeface="Arial"/>
                  <a:cs typeface="Arial"/>
                </a:rPr>
                <a:t>1</a:t>
              </a:r>
              <a:endParaRPr kumimoji="1" lang="zh-CN" altLang="en-US" sz="2400" i="1" dirty="0">
                <a:solidFill>
                  <a:srgbClr val="CBE4F7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1010606" y="2499673"/>
            <a:ext cx="2080662" cy="907095"/>
            <a:chOff x="1010606" y="2499673"/>
            <a:chExt cx="2080662" cy="907095"/>
          </a:xfrm>
        </p:grpSpPr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301214" y="2591160"/>
              <a:ext cx="1790054" cy="815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微软雅黑" charset="0"/>
                  <a:ea typeface="微软雅黑" charset="0"/>
                  <a:cs typeface="微软雅黑" charset="0"/>
                  <a:sym typeface="微软雅黑" charset="0"/>
                </a:rPr>
                <a:t>XXXXXX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rgbClr val="A3BED6"/>
                  </a:solidFill>
                  <a:latin typeface="微软雅黑" charset="0"/>
                  <a:ea typeface="微软雅黑" charset="0"/>
                  <a:cs typeface="微软雅黑" charset="0"/>
                  <a:sym typeface="微软雅黑" charset="0"/>
                </a:rPr>
                <a:t>XXXX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rgbClr val="A3BED6"/>
                  </a:solidFill>
                  <a:latin typeface="微软雅黑" charset="0"/>
                  <a:ea typeface="微软雅黑" charset="0"/>
                  <a:cs typeface="微软雅黑" charset="0"/>
                  <a:sym typeface="微软雅黑" charset="0"/>
                </a:rPr>
                <a:t>XXXX</a:t>
              </a:r>
              <a:endParaRPr lang="zh-CN" altLang="en-US" sz="1400" dirty="0">
                <a:solidFill>
                  <a:schemeClr val="tx2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10606" y="2499673"/>
              <a:ext cx="442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i="1" dirty="0">
                  <a:solidFill>
                    <a:srgbClr val="CBE4F7"/>
                  </a:solidFill>
                  <a:latin typeface="Arial"/>
                  <a:cs typeface="Arial"/>
                </a:rPr>
                <a:t>2</a:t>
              </a:r>
              <a:endParaRPr kumimoji="1" lang="zh-CN" altLang="en-US" sz="2400" i="1" dirty="0">
                <a:solidFill>
                  <a:srgbClr val="CBE4F7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1010606" y="3466074"/>
            <a:ext cx="2671756" cy="673558"/>
            <a:chOff x="1010606" y="3466074"/>
            <a:chExt cx="2671756" cy="673558"/>
          </a:xfrm>
        </p:grpSpPr>
        <p:sp>
          <p:nvSpPr>
            <p:cNvPr id="33" name="Rectangle 11"/>
            <p:cNvSpPr>
              <a:spLocks noChangeArrowheads="1"/>
            </p:cNvSpPr>
            <p:nvPr/>
          </p:nvSpPr>
          <p:spPr bwMode="auto">
            <a:xfrm>
              <a:off x="1301213" y="3470218"/>
              <a:ext cx="2381149" cy="669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2"/>
                  </a:solidFill>
                  <a:latin typeface="微软雅黑" charset="0"/>
                  <a:ea typeface="微软雅黑" charset="0"/>
                  <a:cs typeface="微软雅黑" charset="0"/>
                  <a:sym typeface="微软雅黑" charset="0"/>
                </a:rPr>
                <a:t>XXXXX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rgbClr val="A3BED6"/>
                  </a:solidFill>
                  <a:latin typeface="微软雅黑" charset="0"/>
                  <a:ea typeface="微软雅黑" charset="0"/>
                  <a:cs typeface="微软雅黑" charset="0"/>
                  <a:sym typeface="微软雅黑" charset="0"/>
                </a:rPr>
                <a:t>XXXXXXX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10606" y="3466074"/>
              <a:ext cx="442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i="1" dirty="0">
                  <a:solidFill>
                    <a:srgbClr val="CBE4F7"/>
                  </a:solidFill>
                  <a:latin typeface="Arial"/>
                  <a:cs typeface="Arial"/>
                </a:rPr>
                <a:t>3</a:t>
              </a:r>
              <a:endParaRPr kumimoji="1" lang="zh-CN" altLang="en-US" sz="2400" i="1" dirty="0">
                <a:solidFill>
                  <a:srgbClr val="CBE4F7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38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53657" y="1948858"/>
            <a:ext cx="10404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0" i="1" dirty="0">
                <a:solidFill>
                  <a:srgbClr val="CBE4F7"/>
                </a:solidFill>
                <a:latin typeface="Arial"/>
                <a:cs typeface="Arial"/>
              </a:rPr>
              <a:t>1</a:t>
            </a:r>
            <a:endParaRPr kumimoji="1" lang="zh-CN" altLang="en-US" sz="8000" i="1" dirty="0">
              <a:solidFill>
                <a:srgbClr val="CBE4F7"/>
              </a:solidFill>
              <a:latin typeface="Arial"/>
              <a:cs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56677" y="2214968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2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XXXXXXXX</a:t>
            </a:r>
          </a:p>
          <a:p>
            <a:pPr>
              <a:lnSpc>
                <a:spcPct val="120000"/>
              </a:lnSpc>
            </a:pPr>
            <a:r>
              <a:rPr kumimoji="1" lang="en-US" altLang="zh-CN" sz="1200" dirty="0">
                <a:solidFill>
                  <a:srgbClr val="29B2F9"/>
                </a:solidFill>
                <a:latin typeface="Arial"/>
                <a:cs typeface="Arial"/>
              </a:rPr>
              <a:t>XXXXXXXXXXXXXXXXXX</a:t>
            </a:r>
            <a:endParaRPr lang="en-US" altLang="zh-CN" sz="1200" dirty="0">
              <a:solidFill>
                <a:srgbClr val="29B2F9"/>
              </a:solidFill>
              <a:latin typeface="微软雅黑" charset="0"/>
              <a:ea typeface="微软雅黑" charset="0"/>
              <a:cs typeface="微软雅黑" charset="0"/>
              <a:sym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95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844123" y="15486"/>
            <a:ext cx="2454921" cy="52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104287" tIns="52144" rIns="104287" bIns="52144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/>
            <a:r>
              <a:rPr kumimoji="0" lang="en-US" altLang="zh-CN" sz="20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XXXXXXXXXX</a:t>
            </a:r>
            <a:endParaRPr kumimoji="0" lang="zh-CN" altLang="en-US" sz="2000" dirty="0">
              <a:solidFill>
                <a:srgbClr val="C1DEF0"/>
              </a:solidFill>
              <a:latin typeface="微软雅黑" charset="0"/>
              <a:ea typeface="微软雅黑" charset="0"/>
              <a:cs typeface="微软雅黑" charset="0"/>
              <a:sym typeface="微软雅黑" charset="0"/>
            </a:endParaRPr>
          </a:p>
        </p:txBody>
      </p:sp>
      <p:pic>
        <p:nvPicPr>
          <p:cNvPr id="2" name="图片 1" descr="arrow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49" y="193584"/>
            <a:ext cx="117296" cy="19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3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"/>
          <p:cNvSpPr>
            <a:spLocks noChangeArrowheads="1"/>
          </p:cNvSpPr>
          <p:nvPr/>
        </p:nvSpPr>
        <p:spPr bwMode="auto">
          <a:xfrm>
            <a:off x="5200581" y="2367215"/>
            <a:ext cx="2276076" cy="4873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1400" dirty="0">
                <a:solidFill>
                  <a:srgbClr val="17538B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不足之处，敬请斧正</a:t>
            </a:r>
          </a:p>
        </p:txBody>
      </p:sp>
      <p:sp>
        <p:nvSpPr>
          <p:cNvPr id="48" name="TextBox 4"/>
          <p:cNvSpPr>
            <a:spLocks noChangeArrowheads="1"/>
          </p:cNvSpPr>
          <p:nvPr/>
        </p:nvSpPr>
        <p:spPr bwMode="auto">
          <a:xfrm>
            <a:off x="5175772" y="2046916"/>
            <a:ext cx="2232514" cy="48474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29B2F9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聆听领导专家意见</a:t>
            </a:r>
            <a:endParaRPr lang="en-US" altLang="zh-CN" dirty="0">
              <a:solidFill>
                <a:srgbClr val="29B2F9"/>
              </a:solidFill>
              <a:latin typeface="微软雅黑" charset="0"/>
              <a:ea typeface="微软雅黑" charset="0"/>
              <a:cs typeface="微软雅黑" charset="0"/>
              <a:sym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94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>
            <a:spLocks noChangeArrowheads="1"/>
          </p:cNvSpPr>
          <p:nvPr/>
        </p:nvSpPr>
        <p:spPr bwMode="auto">
          <a:xfrm>
            <a:off x="2993592" y="1770351"/>
            <a:ext cx="315681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7200" dirty="0">
                <a:solidFill>
                  <a:srgbClr val="1892D6"/>
                </a:solidFill>
                <a:latin typeface="Heiti SC Light" charset="0"/>
                <a:ea typeface="Heiti SC Light" charset="0"/>
                <a:cs typeface="Heiti SC Light" charset="0"/>
                <a:sym typeface="Heiti SC Light" charset="0"/>
              </a:rPr>
              <a:t>Thanks</a:t>
            </a:r>
            <a:endParaRPr lang="zh-CN" altLang="en-US" sz="7200" dirty="0">
              <a:solidFill>
                <a:srgbClr val="1892D6"/>
              </a:solidFill>
              <a:latin typeface="Heiti SC Light" charset="0"/>
              <a:ea typeface="Heiti SC Light" charset="0"/>
              <a:cs typeface="Heiti SC Light" charset="0"/>
              <a:sym typeface="Heiti SC Light" charset="0"/>
            </a:endParaRPr>
          </a:p>
          <a:p>
            <a:pPr algn="ctr"/>
            <a:r>
              <a:rPr lang="zh-CN" altLang="en-US" dirty="0">
                <a:solidFill>
                  <a:srgbClr val="1892D6"/>
                </a:solidFill>
                <a:latin typeface="Heiti SC Light" charset="0"/>
                <a:sym typeface="Heiti SC Light" charset="0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38527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12027</TotalTime>
  <Words>32</Words>
  <Application>Microsoft Office PowerPoint</Application>
  <PresentationFormat>全屏显示(16:9)</PresentationFormat>
  <Paragraphs>22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Heiti SC Light</vt:lpstr>
      <vt:lpstr>Hiragino Sans GB W6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lisa pan</dc:creator>
  <cp:lastModifiedBy>qingqing wang</cp:lastModifiedBy>
  <cp:revision>2333</cp:revision>
  <dcterms:created xsi:type="dcterms:W3CDTF">2016-01-14T01:30:41Z</dcterms:created>
  <dcterms:modified xsi:type="dcterms:W3CDTF">2018-03-26T05:48:04Z</dcterms:modified>
</cp:coreProperties>
</file>