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6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88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276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53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665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760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3347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46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3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869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35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7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122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865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6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948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657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11459E-C2B9-4CA7-8E6A-D91FDB629093}" type="datetimeFigureOut">
              <a:rPr lang="id-ID" smtClean="0"/>
              <a:t>17/09/2020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B66E-0D53-45FF-A3CB-743E862AD5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270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Java Scanner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Agung Hernawan 2020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6395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1137"/>
          </a:xfrm>
        </p:spPr>
        <p:txBody>
          <a:bodyPr/>
          <a:lstStyle/>
          <a:p>
            <a:r>
              <a:rPr lang="id-ID" dirty="0" smtClean="0"/>
              <a:t>Input (from key-board) in Java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5746" y="2387827"/>
            <a:ext cx="2813251" cy="451358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054" y="1878355"/>
            <a:ext cx="2745303" cy="1156132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865746" y="1932416"/>
            <a:ext cx="607955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123</a:t>
            </a:r>
            <a:endParaRPr lang="id-ID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785321" y="1481058"/>
            <a:ext cx="6667517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89586" y="2374192"/>
            <a:ext cx="881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123</a:t>
            </a:r>
            <a:endParaRPr lang="id-ID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856736" y="3666005"/>
            <a:ext cx="2822261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1865746" y="3202233"/>
            <a:ext cx="608856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456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4480576" y="3652370"/>
            <a:ext cx="881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456</a:t>
            </a:r>
            <a:endParaRPr lang="id-ID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1847726" y="4741320"/>
            <a:ext cx="2822261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1856736" y="4277548"/>
            <a:ext cx="608856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127   721   217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4471566" y="4727685"/>
            <a:ext cx="881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127</a:t>
            </a:r>
            <a:endParaRPr lang="id-ID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1847726" y="5160280"/>
            <a:ext cx="2822261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89586" y="5146645"/>
            <a:ext cx="881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721</a:t>
            </a:r>
            <a:endParaRPr lang="id-ID" dirty="0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1856736" y="5546755"/>
            <a:ext cx="2822261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80576" y="5533120"/>
            <a:ext cx="881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217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8305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0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1137"/>
          </a:xfrm>
        </p:spPr>
        <p:txBody>
          <a:bodyPr/>
          <a:lstStyle/>
          <a:p>
            <a:r>
              <a:rPr lang="id-ID" dirty="0" smtClean="0"/>
              <a:t>Input (from key-board) in Java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5746" y="2387827"/>
            <a:ext cx="2813251" cy="451358"/>
          </a:xfrm>
        </p:spPr>
        <p:txBody>
          <a:bodyPr>
            <a:noAutofit/>
          </a:bodyPr>
          <a:lstStyle/>
          <a:p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74" y="1932416"/>
            <a:ext cx="2745303" cy="1156132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865746" y="1932416"/>
            <a:ext cx="607955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3,14</a:t>
            </a:r>
            <a:endParaRPr lang="id-ID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785321" y="1481058"/>
            <a:ext cx="6667517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89585" y="2374192"/>
            <a:ext cx="3455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Error (karena bukan int)</a:t>
            </a:r>
            <a:endParaRPr lang="id-ID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856736" y="3666005"/>
            <a:ext cx="2822261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1865746" y="3202233"/>
            <a:ext cx="608856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agung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4480576" y="3652370"/>
            <a:ext cx="3464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Error (karena bukan int)</a:t>
            </a:r>
            <a:endParaRPr lang="id-ID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1847726" y="4741320"/>
            <a:ext cx="2822261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1856736" y="4277548"/>
            <a:ext cx="608856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127   3,14   agung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4471566" y="4727685"/>
            <a:ext cx="3514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127</a:t>
            </a:r>
            <a:endParaRPr lang="id-ID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1847726" y="5160280"/>
            <a:ext cx="2822261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89586" y="5146645"/>
            <a:ext cx="3496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Error (karena bukan int)</a:t>
            </a:r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1856736" y="5546755"/>
            <a:ext cx="2822261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80576" y="5533120"/>
            <a:ext cx="3464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Error (karena bukan int)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656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0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1137"/>
          </a:xfrm>
        </p:spPr>
        <p:txBody>
          <a:bodyPr/>
          <a:lstStyle/>
          <a:p>
            <a:r>
              <a:rPr lang="id-ID" dirty="0" smtClean="0"/>
              <a:t>Input (from key-board) in Java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5746" y="2387827"/>
            <a:ext cx="3215137" cy="451358"/>
          </a:xfrm>
        </p:spPr>
        <p:txBody>
          <a:bodyPr>
            <a:noAutofit/>
          </a:bodyPr>
          <a:lstStyle/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uffer.nextDouble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153" y="1899280"/>
            <a:ext cx="2869295" cy="1208349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865746" y="1932416"/>
            <a:ext cx="607955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3,14</a:t>
            </a:r>
            <a:endParaRPr lang="id-ID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785321" y="1481058"/>
            <a:ext cx="6667517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5955" y="2374192"/>
            <a:ext cx="3039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3,14</a:t>
            </a:r>
            <a:endParaRPr lang="id-ID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856736" y="3666005"/>
            <a:ext cx="3136683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uffer.nextFloat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1865746" y="3202233"/>
            <a:ext cx="608856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2,17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4905954" y="3652370"/>
            <a:ext cx="3039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2,17</a:t>
            </a:r>
            <a:endParaRPr lang="id-ID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1847726" y="4741320"/>
            <a:ext cx="3145693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uffer.nextDouble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1856736" y="4277548"/>
            <a:ext cx="608856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2,71   3,14   agung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4905954" y="4727685"/>
            <a:ext cx="3080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2,71</a:t>
            </a:r>
            <a:endParaRPr lang="id-ID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1847726" y="5160280"/>
            <a:ext cx="3145693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uffer.nextFloat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05954" y="5146645"/>
            <a:ext cx="3080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3,14</a:t>
            </a:r>
            <a:endParaRPr lang="id-ID" sz="2000" dirty="0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1856736" y="5546755"/>
            <a:ext cx="3136683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uffer.nextFloat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05954" y="5533120"/>
            <a:ext cx="303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Error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201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1137"/>
          </a:xfrm>
        </p:spPr>
        <p:txBody>
          <a:bodyPr/>
          <a:lstStyle/>
          <a:p>
            <a:r>
              <a:rPr lang="id-ID" dirty="0" smtClean="0"/>
              <a:t>Input (from key-board) in Java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5746" y="2387827"/>
            <a:ext cx="3215137" cy="451358"/>
          </a:xfrm>
        </p:spPr>
        <p:txBody>
          <a:bodyPr>
            <a:noAutofit/>
          </a:bodyPr>
          <a:lstStyle/>
          <a:p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buffer.nextLine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153" y="1899280"/>
            <a:ext cx="2869295" cy="1208349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865746" y="1932416"/>
            <a:ext cx="607955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Agung Hernawan 2020</a:t>
            </a:r>
            <a:endParaRPr lang="id-ID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785321" y="1481058"/>
            <a:ext cx="6667517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5955" y="2374192"/>
            <a:ext cx="3039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Agung Hernawan 2020</a:t>
            </a:r>
            <a:endParaRPr lang="id-ID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1865746" y="3679850"/>
            <a:ext cx="3145693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buffer.nextInt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1874756" y="3216078"/>
            <a:ext cx="6088561" cy="4501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2020 Agung Hernawan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4923974" y="3666215"/>
            <a:ext cx="3080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2020</a:t>
            </a:r>
            <a:endParaRPr lang="id-ID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1865746" y="4098810"/>
            <a:ext cx="3145693" cy="4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buffer.nextLine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23974" y="4085175"/>
            <a:ext cx="3080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Agung Hernawan</a:t>
            </a:r>
            <a:endParaRPr lang="id-ID" sz="2000" dirty="0"/>
          </a:p>
        </p:txBody>
      </p:sp>
      <p:sp>
        <p:nvSpPr>
          <p:cNvPr id="30" name="Content Placeholder 5"/>
          <p:cNvSpPr txBox="1">
            <a:spLocks/>
          </p:cNvSpPr>
          <p:nvPr/>
        </p:nvSpPr>
        <p:spPr>
          <a:xfrm>
            <a:off x="478604" y="4775200"/>
            <a:ext cx="11076167" cy="1874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sz="1800" b="1" u="sng" dirty="0"/>
              <a:t>CATATAN</a:t>
            </a:r>
            <a:r>
              <a:rPr lang="id-ID" sz="1800" b="1" dirty="0"/>
              <a:t> :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id-ID" sz="1800" dirty="0"/>
              <a:t>butuh </a:t>
            </a:r>
            <a:r>
              <a:rPr lang="id-ID" sz="1800" b="1" dirty="0">
                <a:solidFill>
                  <a:srgbClr val="FFFF00"/>
                </a:solidFill>
              </a:rPr>
              <a:t>import java.util.Scanner</a:t>
            </a:r>
            <a:r>
              <a:rPr lang="id-ID" sz="1800" dirty="0"/>
              <a:t>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id-ID" sz="1800" b="1" dirty="0" smtClean="0">
                <a:solidFill>
                  <a:srgbClr val="FFFF00"/>
                </a:solidFill>
              </a:rPr>
              <a:t>buffer</a:t>
            </a:r>
            <a:r>
              <a:rPr lang="id-ID" sz="1800" dirty="0" smtClean="0"/>
              <a:t> </a:t>
            </a:r>
            <a:r>
              <a:rPr lang="id-ID" sz="1800" dirty="0"/>
              <a:t>adalah nama variabel, kadang dipakai </a:t>
            </a:r>
            <a:r>
              <a:rPr lang="id-ID" sz="1800" dirty="0" smtClean="0"/>
              <a:t>nama: </a:t>
            </a:r>
            <a:r>
              <a:rPr lang="id-ID" sz="1800" b="1" dirty="0">
                <a:solidFill>
                  <a:srgbClr val="FFFF00"/>
                </a:solidFill>
              </a:rPr>
              <a:t>sc</a:t>
            </a:r>
            <a:r>
              <a:rPr lang="id-ID" sz="1800" dirty="0"/>
              <a:t>, </a:t>
            </a:r>
            <a:r>
              <a:rPr lang="id-ID" sz="1800" b="1" dirty="0" smtClean="0">
                <a:solidFill>
                  <a:srgbClr val="FFFF00"/>
                </a:solidFill>
              </a:rPr>
              <a:t>scan</a:t>
            </a:r>
            <a:r>
              <a:rPr lang="id-ID" sz="1800" dirty="0" smtClean="0"/>
              <a:t>, </a:t>
            </a:r>
            <a:r>
              <a:rPr lang="id-ID" sz="1800" b="1" dirty="0">
                <a:solidFill>
                  <a:srgbClr val="FFFF00"/>
                </a:solidFill>
              </a:rPr>
              <a:t>in</a:t>
            </a:r>
            <a:r>
              <a:rPr lang="id-ID" sz="1800" dirty="0"/>
              <a:t>, </a:t>
            </a:r>
            <a:r>
              <a:rPr lang="id-ID" sz="1800" dirty="0" smtClean="0"/>
              <a:t>dll.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id-ID" sz="1800" dirty="0" smtClean="0"/>
              <a:t>Nilai yang diperoleh dari </a:t>
            </a:r>
            <a:r>
              <a:rPr lang="id-ID" sz="1800" b="1" dirty="0" smtClean="0">
                <a:solidFill>
                  <a:srgbClr val="FFFF00"/>
                </a:solidFill>
              </a:rPr>
              <a:t>buffer.next....()</a:t>
            </a:r>
            <a:r>
              <a:rPr lang="id-ID" sz="1800" dirty="0" smtClean="0">
                <a:solidFill>
                  <a:srgbClr val="FFFF00"/>
                </a:solidFill>
              </a:rPr>
              <a:t> </a:t>
            </a:r>
            <a:r>
              <a:rPr lang="id-ID" sz="1800" dirty="0" smtClean="0"/>
              <a:t>bisa </a:t>
            </a:r>
            <a:r>
              <a:rPr lang="id-ID" sz="1800" b="1" dirty="0" smtClean="0">
                <a:solidFill>
                  <a:srgbClr val="92D050"/>
                </a:solidFill>
              </a:rPr>
              <a:t>diprint</a:t>
            </a:r>
            <a:r>
              <a:rPr lang="id-ID" sz="1800" dirty="0" smtClean="0"/>
              <a:t>, bisa </a:t>
            </a:r>
            <a:r>
              <a:rPr lang="id-ID" sz="1800" b="1" dirty="0" smtClean="0">
                <a:solidFill>
                  <a:srgbClr val="92D050"/>
                </a:solidFill>
              </a:rPr>
              <a:t>disimpan ke dalam variabel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id-ID" sz="1800" dirty="0"/>
              <a:t>I</a:t>
            </a:r>
            <a:r>
              <a:rPr lang="id-ID" sz="1800" dirty="0" smtClean="0"/>
              <a:t>nput </a:t>
            </a:r>
            <a:r>
              <a:rPr lang="id-ID" sz="1800" b="1" dirty="0" smtClean="0">
                <a:solidFill>
                  <a:srgbClr val="FFC000"/>
                </a:solidFill>
              </a:rPr>
              <a:t>pecahan</a:t>
            </a:r>
            <a:r>
              <a:rPr lang="id-ID" sz="1800" dirty="0" smtClean="0"/>
              <a:t>, tanda baca yang dipakai </a:t>
            </a:r>
            <a:r>
              <a:rPr lang="id-ID" sz="1800" dirty="0" smtClean="0">
                <a:solidFill>
                  <a:srgbClr val="FFC000"/>
                </a:solidFill>
              </a:rPr>
              <a:t>koma</a:t>
            </a:r>
            <a:r>
              <a:rPr lang="id-ID" sz="1800" dirty="0" smtClean="0"/>
              <a:t> atau </a:t>
            </a:r>
            <a:r>
              <a:rPr lang="id-ID" sz="1800" dirty="0" smtClean="0">
                <a:solidFill>
                  <a:srgbClr val="FFC000"/>
                </a:solidFill>
              </a:rPr>
              <a:t>titik</a:t>
            </a:r>
            <a:r>
              <a:rPr lang="id-ID" sz="1800" dirty="0" smtClean="0"/>
              <a:t> tergantung dari </a:t>
            </a:r>
            <a:r>
              <a:rPr lang="id-ID" sz="1800" b="1" dirty="0">
                <a:solidFill>
                  <a:srgbClr val="FFC000"/>
                </a:solidFill>
              </a:rPr>
              <a:t>seting</a:t>
            </a:r>
            <a:r>
              <a:rPr lang="id-ID" sz="1800" b="1" dirty="0" smtClean="0">
                <a:solidFill>
                  <a:srgbClr val="FFC000"/>
                </a:solidFill>
              </a:rPr>
              <a:t> Windows</a:t>
            </a:r>
          </a:p>
          <a:p>
            <a:pPr>
              <a:buFont typeface="Wingdings" panose="05000000000000000000" pitchFamily="2" charset="2"/>
              <a:buChar char="§"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099686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2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5855" y="1416777"/>
            <a:ext cx="96150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input;</a:t>
            </a:r>
          </a:p>
          <a:p>
            <a:endParaRPr lang="id-ID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id-ID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d-ID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Input {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d-ID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sc = new Scanner(System.in);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bilSatu;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bilDua;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namaLengkap, kelompokKerja;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System.out.print("Masukkan Nama : ");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namaLengkap = </a:t>
            </a:r>
            <a:r>
              <a:rPr lang="id-ID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sc.nextLine()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System.out.println("Nama : " + namaLengkap);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System.out.print("Masukkan bilangan pertama : ");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bilSatu = </a:t>
            </a:r>
            <a:r>
              <a:rPr lang="id-ID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sc.nextDouble()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System.out.print("Masukan bilangan ke dua   : ");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bilDua  = sc.nextDouble();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System.out.println("Nilai bilSatu : " + bilSatu);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System.out.println("Nilai bilDua  : " + bilDua);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sc.nextLine();   </a:t>
            </a:r>
            <a:r>
              <a:rPr lang="id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id-ID" sz="12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d-ID" sz="1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membuang Enter dari inputan sebelumnya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System.out.print("Prodi : ");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kelompokKerja = </a:t>
            </a:r>
            <a:r>
              <a:rPr lang="id-ID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sc.nextLine()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System.out.println("dari Prodi : " + kelompokKerja);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1137"/>
          </a:xfrm>
        </p:spPr>
        <p:txBody>
          <a:bodyPr/>
          <a:lstStyle/>
          <a:p>
            <a:r>
              <a:rPr lang="id-ID" dirty="0" smtClean="0"/>
              <a:t>Program Demo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18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</TotalTime>
  <Words>333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Wingdings</vt:lpstr>
      <vt:lpstr>Wingdings 3</vt:lpstr>
      <vt:lpstr>Ion</vt:lpstr>
      <vt:lpstr>Java Scanner</vt:lpstr>
      <vt:lpstr>Input (from key-board) in Java</vt:lpstr>
      <vt:lpstr>Input (from key-board) in Java</vt:lpstr>
      <vt:lpstr>Input (from key-board) in Java</vt:lpstr>
      <vt:lpstr>Input (from key-board) in Java</vt:lpstr>
      <vt:lpstr>Program Demo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(from key-board) in Java</dc:title>
  <dc:creator>Agung - Spectre</dc:creator>
  <cp:lastModifiedBy>Agung - Spectre</cp:lastModifiedBy>
  <cp:revision>33</cp:revision>
  <dcterms:created xsi:type="dcterms:W3CDTF">2020-09-17T04:03:56Z</dcterms:created>
  <dcterms:modified xsi:type="dcterms:W3CDTF">2020-09-17T13:32:55Z</dcterms:modified>
</cp:coreProperties>
</file>