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DBE-0140-4218-ADF3-1F6D33BBCC44}" type="datetimeFigureOut">
              <a:rPr lang="id-ID" smtClean="0"/>
              <a:t>11/11/2019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ACBD-7BF5-421F-8329-1815BB1503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747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DBE-0140-4218-ADF3-1F6D33BBCC44}" type="datetimeFigureOut">
              <a:rPr lang="id-ID" smtClean="0"/>
              <a:t>11/11/2019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ACBD-7BF5-421F-8329-1815BB1503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606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DBE-0140-4218-ADF3-1F6D33BBCC44}" type="datetimeFigureOut">
              <a:rPr lang="id-ID" smtClean="0"/>
              <a:t>11/11/2019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ACBD-7BF5-421F-8329-1815BB1503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635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DBE-0140-4218-ADF3-1F6D33BBCC44}" type="datetimeFigureOut">
              <a:rPr lang="id-ID" smtClean="0"/>
              <a:t>11/11/2019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ACBD-7BF5-421F-8329-1815BB1503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348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DBE-0140-4218-ADF3-1F6D33BBCC44}" type="datetimeFigureOut">
              <a:rPr lang="id-ID" smtClean="0"/>
              <a:t>11/11/2019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ACBD-7BF5-421F-8329-1815BB1503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512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DBE-0140-4218-ADF3-1F6D33BBCC44}" type="datetimeFigureOut">
              <a:rPr lang="id-ID" smtClean="0"/>
              <a:t>11/11/2019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ACBD-7BF5-421F-8329-1815BB1503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234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DBE-0140-4218-ADF3-1F6D33BBCC44}" type="datetimeFigureOut">
              <a:rPr lang="id-ID" smtClean="0"/>
              <a:t>11/11/2019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ACBD-7BF5-421F-8329-1815BB1503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38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DBE-0140-4218-ADF3-1F6D33BBCC44}" type="datetimeFigureOut">
              <a:rPr lang="id-ID" smtClean="0"/>
              <a:t>11/11/2019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ACBD-7BF5-421F-8329-1815BB1503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135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DBE-0140-4218-ADF3-1F6D33BBCC44}" type="datetimeFigureOut">
              <a:rPr lang="id-ID" smtClean="0"/>
              <a:t>11/11/2019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ACBD-7BF5-421F-8329-1815BB1503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661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DBE-0140-4218-ADF3-1F6D33BBCC44}" type="datetimeFigureOut">
              <a:rPr lang="id-ID" smtClean="0"/>
              <a:t>11/11/2019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ACBD-7BF5-421F-8329-1815BB1503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152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DBE-0140-4218-ADF3-1F6D33BBCC44}" type="datetimeFigureOut">
              <a:rPr lang="id-ID" smtClean="0"/>
              <a:t>11/11/2019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ACBD-7BF5-421F-8329-1815BB1503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206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01DBE-0140-4218-ADF3-1F6D33BBCC44}" type="datetimeFigureOut">
              <a:rPr lang="id-ID" smtClean="0"/>
              <a:t>11/11/2019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ACBD-7BF5-421F-8329-1815BB1503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198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KMAP (lanjutan)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25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28" y="596131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K-Map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circuit logic </a:t>
            </a:r>
            <a:r>
              <a:rPr lang="en-US" dirty="0" err="1" smtClean="0"/>
              <a:t>dengan</a:t>
            </a:r>
            <a:r>
              <a:rPr lang="en-US" dirty="0" smtClean="0"/>
              <a:t> 4 input : A,B,C,D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output HIGH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keempat</a:t>
            </a:r>
            <a:r>
              <a:rPr lang="en-US" dirty="0" smtClean="0"/>
              <a:t> </a:t>
            </a:r>
            <a:r>
              <a:rPr lang="en-US" dirty="0" err="1" smtClean="0"/>
              <a:t>inputnya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smtClean="0"/>
              <a:t>01</a:t>
            </a:r>
            <a:r>
              <a:rPr lang="en-US" dirty="0" smtClean="0"/>
              <a:t>10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= 6</a:t>
            </a:r>
            <a:r>
              <a:rPr lang="en-US" baseline="-25000" dirty="0" smtClean="0"/>
              <a:t>10 </a:t>
            </a:r>
            <a:r>
              <a:rPr lang="en-US" dirty="0" smtClean="0"/>
              <a:t>. </a:t>
            </a:r>
            <a:r>
              <a:rPr lang="en-US" dirty="0" err="1" smtClean="0"/>
              <a:t>Sederhanakanlah</a:t>
            </a:r>
            <a:r>
              <a:rPr lang="en-US" dirty="0" smtClean="0"/>
              <a:t> circuit logic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K-Map</a:t>
            </a:r>
          </a:p>
          <a:p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counter </a:t>
            </a:r>
            <a:r>
              <a:rPr lang="en-US" dirty="0" err="1" smtClean="0"/>
              <a:t>dengan</a:t>
            </a:r>
            <a:r>
              <a:rPr lang="en-US" dirty="0" smtClean="0"/>
              <a:t> 3 input: P,Q,R. </a:t>
            </a:r>
            <a:r>
              <a:rPr lang="en-US" dirty="0" err="1" smtClean="0"/>
              <a:t>Ketiga</a:t>
            </a:r>
            <a:r>
              <a:rPr lang="en-US" dirty="0" smtClean="0"/>
              <a:t> counter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output </a:t>
            </a:r>
            <a:r>
              <a:rPr lang="en-US" dirty="0" err="1" smtClean="0"/>
              <a:t>berupa</a:t>
            </a:r>
            <a:r>
              <a:rPr lang="en-US" dirty="0" smtClean="0"/>
              <a:t> 3 digit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inputnya</a:t>
            </a:r>
            <a:r>
              <a:rPr lang="en-US" dirty="0" smtClean="0"/>
              <a:t>. </a:t>
            </a:r>
            <a:r>
              <a:rPr lang="en-US" dirty="0" err="1" smtClean="0"/>
              <a:t>Misalnya</a:t>
            </a:r>
            <a:r>
              <a:rPr lang="en-US" dirty="0" smtClean="0"/>
              <a:t> 101</a:t>
            </a:r>
            <a:r>
              <a:rPr lang="en-US" baseline="-25000" dirty="0" smtClean="0"/>
              <a:t>2 </a:t>
            </a:r>
            <a:r>
              <a:rPr lang="en-US" dirty="0" smtClean="0"/>
              <a:t>. Output counter x = HIGH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r>
              <a:rPr lang="en-US" baseline="-25000" dirty="0" smtClean="0"/>
              <a:t>10</a:t>
            </a:r>
            <a:r>
              <a:rPr lang="en-US" dirty="0" smtClean="0"/>
              <a:t>,4</a:t>
            </a:r>
            <a:r>
              <a:rPr lang="en-US" baseline="-25000" dirty="0" smtClean="0"/>
              <a:t>10</a:t>
            </a:r>
            <a:r>
              <a:rPr lang="en-US" dirty="0" smtClean="0"/>
              <a:t>,5</a:t>
            </a:r>
            <a:r>
              <a:rPr lang="en-US" baseline="-25000" dirty="0" smtClean="0"/>
              <a:t>10</a:t>
            </a:r>
            <a:r>
              <a:rPr lang="en-US" dirty="0" smtClean="0"/>
              <a:t>,6</a:t>
            </a:r>
            <a:r>
              <a:rPr lang="en-US" baseline="-25000" dirty="0"/>
              <a:t>10</a:t>
            </a:r>
            <a:r>
              <a:rPr lang="en-US" dirty="0" smtClean="0"/>
              <a:t>. </a:t>
            </a:r>
            <a:r>
              <a:rPr lang="en-US" dirty="0" err="1" smtClean="0"/>
              <a:t>Sederhanakanlah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K-Map.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Don’t care condition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090"/>
            <a:ext cx="10287000" cy="40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7" y="2050472"/>
            <a:ext cx="11082985" cy="19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6" y="707016"/>
            <a:ext cx="3382242" cy="5059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559" y="285970"/>
            <a:ext cx="3347604" cy="56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6" y="1158586"/>
            <a:ext cx="4507922" cy="47549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33" y="1295399"/>
            <a:ext cx="5106265" cy="477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568" y="1907178"/>
            <a:ext cx="9672262" cy="1200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68" y="3747245"/>
            <a:ext cx="6249249" cy="72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88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KMAP (lanjutan)</vt:lpstr>
      <vt:lpstr>Latihan soal K-Map </vt:lpstr>
      <vt:lpstr>Don’t care condition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KMAP (lanjutan)</dc:title>
  <dc:creator>Windows User</dc:creator>
  <cp:lastModifiedBy>ASUS</cp:lastModifiedBy>
  <cp:revision>15</cp:revision>
  <dcterms:created xsi:type="dcterms:W3CDTF">2018-11-14T03:14:50Z</dcterms:created>
  <dcterms:modified xsi:type="dcterms:W3CDTF">2019-11-11T05:39:46Z</dcterms:modified>
</cp:coreProperties>
</file>