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263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05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00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8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300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96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251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46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252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25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192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84A0-90E1-4B56-99E2-5AEC706E817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7B8E-EE7A-46FA-80BB-5D7E560027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263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Vittalis Ayu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65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Konversi Hexadesimal ke Biner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8" y="2352651"/>
            <a:ext cx="10106304" cy="19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Konversi Biner ke Hexadesimal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8452"/>
            <a:ext cx="11315088" cy="24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21357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101010</a:t>
            </a:r>
            <a:r>
              <a:rPr lang="pl-PL" baseline="-25000" dirty="0"/>
              <a:t>2</a:t>
            </a:r>
            <a:r>
              <a:rPr lang="pl-PL" dirty="0"/>
              <a:t> = X</a:t>
            </a:r>
            <a:r>
              <a:rPr lang="pl-PL" baseline="-25000" dirty="0"/>
              <a:t>10</a:t>
            </a:r>
          </a:p>
          <a:p>
            <a:r>
              <a:rPr lang="pl-PL" dirty="0"/>
              <a:t>100011011011</a:t>
            </a:r>
            <a:r>
              <a:rPr lang="pl-PL" baseline="-25000" dirty="0"/>
              <a:t>2</a:t>
            </a:r>
            <a:r>
              <a:rPr lang="pl-PL" dirty="0"/>
              <a:t> = X</a:t>
            </a:r>
            <a:r>
              <a:rPr lang="pl-PL" baseline="-25000" dirty="0"/>
              <a:t>10</a:t>
            </a:r>
          </a:p>
          <a:p>
            <a:r>
              <a:rPr lang="pl-PL" dirty="0"/>
              <a:t>57</a:t>
            </a:r>
            <a:r>
              <a:rPr lang="pl-PL" baseline="-25000" dirty="0"/>
              <a:t>10</a:t>
            </a:r>
            <a:r>
              <a:rPr lang="pl-PL" dirty="0"/>
              <a:t> = X</a:t>
            </a:r>
            <a:r>
              <a:rPr lang="pl-PL" baseline="-25000" dirty="0"/>
              <a:t>2</a:t>
            </a:r>
          </a:p>
          <a:p>
            <a:r>
              <a:rPr lang="pl-PL" dirty="0"/>
              <a:t>192</a:t>
            </a:r>
            <a:r>
              <a:rPr lang="pl-PL" baseline="-25000" dirty="0"/>
              <a:t>10</a:t>
            </a:r>
            <a:r>
              <a:rPr lang="pl-PL" dirty="0"/>
              <a:t> = X</a:t>
            </a:r>
            <a:r>
              <a:rPr lang="pl-PL" baseline="-25000" dirty="0"/>
              <a:t>2</a:t>
            </a:r>
          </a:p>
          <a:p>
            <a:r>
              <a:rPr lang="pl-PL" dirty="0"/>
              <a:t>12</a:t>
            </a:r>
            <a:r>
              <a:rPr lang="pl-PL" baseline="-25000" dirty="0"/>
              <a:t>16</a:t>
            </a:r>
            <a:r>
              <a:rPr lang="pl-PL" dirty="0"/>
              <a:t> = X</a:t>
            </a:r>
            <a:r>
              <a:rPr lang="pl-PL" baseline="-25000" dirty="0"/>
              <a:t>10</a:t>
            </a:r>
          </a:p>
          <a:p>
            <a:r>
              <a:rPr lang="pl-PL" dirty="0"/>
              <a:t>BA6</a:t>
            </a:r>
            <a:r>
              <a:rPr lang="pl-PL" baseline="-25000" dirty="0"/>
              <a:t>16</a:t>
            </a:r>
            <a:r>
              <a:rPr lang="pl-PL" dirty="0"/>
              <a:t> = X</a:t>
            </a:r>
            <a:r>
              <a:rPr lang="pl-PL" baseline="-25000" dirty="0"/>
              <a:t>10</a:t>
            </a:r>
          </a:p>
          <a:p>
            <a:r>
              <a:rPr lang="pl-PL" dirty="0" smtClean="0"/>
              <a:t>1</a:t>
            </a:r>
            <a:r>
              <a:rPr lang="en-US" dirty="0" smtClean="0"/>
              <a:t>2</a:t>
            </a:r>
            <a:r>
              <a:rPr lang="pl-PL" baseline="-25000" dirty="0" smtClean="0"/>
              <a:t>10</a:t>
            </a:r>
            <a:r>
              <a:rPr lang="pl-PL" dirty="0" smtClean="0"/>
              <a:t> </a:t>
            </a:r>
            <a:r>
              <a:rPr lang="pl-PL" dirty="0"/>
              <a:t>= X</a:t>
            </a:r>
            <a:r>
              <a:rPr lang="pl-PL" baseline="-25000" dirty="0"/>
              <a:t>16</a:t>
            </a:r>
          </a:p>
          <a:p>
            <a:r>
              <a:rPr lang="pl-PL" dirty="0"/>
              <a:t>97</a:t>
            </a:r>
            <a:r>
              <a:rPr lang="pl-PL" baseline="-25000" dirty="0"/>
              <a:t>10</a:t>
            </a:r>
            <a:r>
              <a:rPr lang="pl-PL" dirty="0"/>
              <a:t> = </a:t>
            </a:r>
            <a:r>
              <a:rPr lang="pl-PL" dirty="0" smtClean="0"/>
              <a:t>X</a:t>
            </a:r>
            <a:r>
              <a:rPr lang="pl-PL" baseline="-25000" dirty="0" smtClean="0"/>
              <a:t>16</a:t>
            </a:r>
            <a:endParaRPr lang="en-US" baseline="-25000" dirty="0" smtClean="0"/>
          </a:p>
          <a:p>
            <a:r>
              <a:rPr lang="en-US" dirty="0" smtClean="0"/>
              <a:t>30</a:t>
            </a:r>
            <a:r>
              <a:rPr lang="pl-PL" baseline="-25000" dirty="0" smtClean="0"/>
              <a:t>1</a:t>
            </a:r>
            <a:r>
              <a:rPr lang="en-US" baseline="-25000" dirty="0" smtClean="0"/>
              <a:t>6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smtClean="0"/>
              <a:t>X</a:t>
            </a:r>
            <a:r>
              <a:rPr lang="en-US" baseline="-25000" dirty="0"/>
              <a:t>2</a:t>
            </a:r>
          </a:p>
          <a:p>
            <a:r>
              <a:rPr lang="en-US" dirty="0" smtClean="0"/>
              <a:t>10010101</a:t>
            </a:r>
            <a:r>
              <a:rPr lang="en-US" baseline="-25000" dirty="0" smtClean="0"/>
              <a:t>2</a:t>
            </a:r>
            <a:r>
              <a:rPr lang="pl-PL" dirty="0" smtClean="0"/>
              <a:t> </a:t>
            </a:r>
            <a:r>
              <a:rPr lang="pl-PL" dirty="0"/>
              <a:t>= X</a:t>
            </a:r>
            <a:r>
              <a:rPr lang="pl-PL" baseline="-25000" dirty="0"/>
              <a:t>16</a:t>
            </a:r>
            <a:endParaRPr lang="en-US" baseline="-25000" dirty="0"/>
          </a:p>
          <a:p>
            <a:endParaRPr lang="pl-PL" baseline="-250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Berapa range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8 </a:t>
            </a:r>
            <a:r>
              <a:rPr lang="en-US" dirty="0" smtClean="0"/>
              <a:t>digit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biner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Konversi bilangan biner ke desimal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88" y="2668857"/>
            <a:ext cx="8573242" cy="21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Konversi biner ke desimal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682" y="2769317"/>
            <a:ext cx="9630635" cy="17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Konversi desimal to biner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73" y="3077737"/>
            <a:ext cx="11012254" cy="14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lain: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47" y="1690688"/>
            <a:ext cx="5585992" cy="47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Bilangan hexadesimal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5" y="2652828"/>
            <a:ext cx="11648588" cy="15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225" y="0"/>
            <a:ext cx="10515600" cy="1325563"/>
          </a:xfrm>
        </p:spPr>
        <p:txBody>
          <a:bodyPr/>
          <a:lstStyle/>
          <a:p>
            <a:pPr algn="ctr"/>
            <a:r>
              <a:rPr lang="id-ID" dirty="0" smtClean="0"/>
              <a:t>Bilangan hexadesimal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444" y="993415"/>
            <a:ext cx="4911162" cy="60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Konversi Hexadesimal ke Desimal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41" y="2127591"/>
            <a:ext cx="7186613" cy="1384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79" y="3948582"/>
            <a:ext cx="7422175" cy="16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Konversi Desimal ke Hexa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64" y="1472309"/>
            <a:ext cx="8748248" cy="499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Pertemuan 2</vt:lpstr>
      <vt:lpstr>Konversi bilangan biner ke desimal</vt:lpstr>
      <vt:lpstr>Konversi biner ke desimal</vt:lpstr>
      <vt:lpstr>Konversi desimal to biner</vt:lpstr>
      <vt:lpstr>Cara lain: </vt:lpstr>
      <vt:lpstr>Bilangan hexadesimal</vt:lpstr>
      <vt:lpstr>Bilangan hexadesimal</vt:lpstr>
      <vt:lpstr>Konversi Hexadesimal ke Desimal </vt:lpstr>
      <vt:lpstr>Konversi Desimal ke Hexa</vt:lpstr>
      <vt:lpstr>Konversi Hexadesimal ke Biner</vt:lpstr>
      <vt:lpstr>Konversi Biner ke Hexadesimal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</dc:title>
  <dc:creator>Windows User</dc:creator>
  <cp:lastModifiedBy>ASUS</cp:lastModifiedBy>
  <cp:revision>14</cp:revision>
  <dcterms:created xsi:type="dcterms:W3CDTF">2017-09-08T00:05:01Z</dcterms:created>
  <dcterms:modified xsi:type="dcterms:W3CDTF">2019-08-26T05:24:29Z</dcterms:modified>
</cp:coreProperties>
</file>