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838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24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649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84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890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447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636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36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086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395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387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E7A5-4099-4AF3-AE71-32C3A50DC09A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256B-7111-4C9F-91F3-736F1254ED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686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3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01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Representasi dengan BCD </a:t>
            </a:r>
            <a:br>
              <a:rPr lang="id-ID" dirty="0" smtClean="0"/>
            </a:br>
            <a:r>
              <a:rPr lang="id-ID" dirty="0" smtClean="0"/>
              <a:t>(Binary Coded Decimal)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475" y="2455817"/>
            <a:ext cx="7049050" cy="18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78" y="2152929"/>
            <a:ext cx="6404722" cy="17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BCD vs straight binary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Coba</a:t>
            </a:r>
            <a:r>
              <a:rPr lang="en-US" dirty="0" smtClean="0"/>
              <a:t> convert: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10</a:t>
            </a:r>
            <a:r>
              <a:rPr lang="en-US" baseline="-25000" dirty="0"/>
              <a:t>10 </a:t>
            </a:r>
            <a:r>
              <a:rPr lang="en-US" dirty="0"/>
              <a:t>=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(straight binary)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10</a:t>
            </a:r>
            <a:r>
              <a:rPr lang="en-US" baseline="-25000" dirty="0"/>
              <a:t>10 </a:t>
            </a:r>
            <a:r>
              <a:rPr lang="en-US" dirty="0" smtClean="0"/>
              <a:t>= X</a:t>
            </a:r>
            <a:r>
              <a:rPr lang="en-US" baseline="-25000" dirty="0" smtClean="0"/>
              <a:t>2</a:t>
            </a:r>
            <a:r>
              <a:rPr lang="en-US" dirty="0" smtClean="0"/>
              <a:t> (BCD)</a:t>
            </a:r>
            <a:endParaRPr lang="en-US" baseline="-25000" dirty="0"/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bedanya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59" y="-105523"/>
            <a:ext cx="10515600" cy="1325563"/>
          </a:xfrm>
        </p:spPr>
        <p:txBody>
          <a:bodyPr/>
          <a:lstStyle/>
          <a:p>
            <a:pPr algn="ctr"/>
            <a:r>
              <a:rPr lang="id-ID" dirty="0" smtClean="0"/>
              <a:t>Kode Gray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59" y="1723225"/>
            <a:ext cx="8977118" cy="35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94877"/>
            <a:ext cx="11300011" cy="1325563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Byte vs Nibble </a:t>
            </a:r>
            <a:r>
              <a:rPr lang="id-ID" smtClean="0"/>
              <a:t>vs Word?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5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40780"/>
            <a:ext cx="3922059" cy="1325563"/>
          </a:xfrm>
        </p:spPr>
        <p:txBody>
          <a:bodyPr/>
          <a:lstStyle/>
          <a:p>
            <a:r>
              <a:rPr lang="id-ID" dirty="0" smtClean="0"/>
              <a:t>ASCII Code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0"/>
            <a:ext cx="8686800" cy="70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dirty="0" smtClean="0"/>
              <a:t>Pertanyaan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 kode ASCII untuk spasi?</a:t>
            </a:r>
          </a:p>
          <a:p>
            <a:r>
              <a:rPr lang="id-ID" dirty="0" smtClean="0"/>
              <a:t>Apa kode ASCII untuk a ?</a:t>
            </a:r>
          </a:p>
          <a:p>
            <a:r>
              <a:rPr lang="id-ID" dirty="0" smtClean="0"/>
              <a:t>Konversikan pesan berikut ke dalam kode ASCII</a:t>
            </a:r>
          </a:p>
          <a:p>
            <a:pPr marL="0" indent="0">
              <a:buNone/>
            </a:pPr>
            <a:r>
              <a:rPr lang="id-ID" dirty="0" smtClean="0"/>
              <a:t>   Aku</a:t>
            </a:r>
          </a:p>
          <a:p>
            <a:r>
              <a:rPr lang="id-ID" dirty="0" smtClean="0"/>
              <a:t>Terjemahkanlah kode ASCII berikut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512610"/>
            <a:ext cx="6558803" cy="8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66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Pertemuan 3 </vt:lpstr>
      <vt:lpstr>Representasi dengan BCD  (Binary Coded Decimal)</vt:lpstr>
      <vt:lpstr>PowerPoint Presentation</vt:lpstr>
      <vt:lpstr>BCD vs straight binary number</vt:lpstr>
      <vt:lpstr>Kode Gray</vt:lpstr>
      <vt:lpstr>Byte vs Nibble vs Word?</vt:lpstr>
      <vt:lpstr>ASCII Code</vt:lpstr>
      <vt:lpstr>Pertanyaan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</dc:title>
  <dc:creator>Windows User</dc:creator>
  <cp:lastModifiedBy>ASUS</cp:lastModifiedBy>
  <cp:revision>14</cp:revision>
  <dcterms:created xsi:type="dcterms:W3CDTF">2017-09-15T00:20:30Z</dcterms:created>
  <dcterms:modified xsi:type="dcterms:W3CDTF">2019-08-26T03:01:22Z</dcterms:modified>
</cp:coreProperties>
</file>