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142154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48642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151691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52758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388733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49855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272142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91142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364735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159974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8560D0-786C-403D-A8F2-76B73A52B247}" type="datetimeFigureOut">
              <a:rPr lang="id-ID" smtClean="0"/>
              <a:pPr/>
              <a:t>17/12/2020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85972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560D0-786C-403D-A8F2-76B73A52B247}" type="datetimeFigureOut">
              <a:rPr lang="id-ID" smtClean="0"/>
              <a:pPr/>
              <a:t>17/12/2020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349C3-370C-49F9-B1E8-039CFBEC737E}" type="slidenum">
              <a:rPr lang="id-ID" smtClean="0"/>
              <a:pPr/>
              <a:t>‹#›</a:t>
            </a:fld>
            <a:endParaRPr lang="id-ID"/>
          </a:p>
        </p:txBody>
      </p:sp>
    </p:spTree>
    <p:extLst>
      <p:ext uri="{BB962C8B-B14F-4D97-AF65-F5344CB8AC3E}">
        <p14:creationId xmlns:p14="http://schemas.microsoft.com/office/powerpoint/2010/main" xmlns="" val="2728525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Materi tambahan </a:t>
            </a:r>
            <a:endParaRPr lang="id-ID" dirty="0"/>
          </a:p>
        </p:txBody>
      </p:sp>
      <p:sp>
        <p:nvSpPr>
          <p:cNvPr id="3" name="Subtitle 2"/>
          <p:cNvSpPr>
            <a:spLocks noGrp="1"/>
          </p:cNvSpPr>
          <p:nvPr>
            <p:ph type="subTitle" idx="1"/>
          </p:nvPr>
        </p:nvSpPr>
        <p:spPr/>
        <p:txBody>
          <a:bodyPr/>
          <a:lstStyle/>
          <a:p>
            <a:r>
              <a:rPr lang="id-ID" dirty="0" smtClean="0"/>
              <a:t>Aritmatika </a:t>
            </a:r>
            <a:endParaRPr lang="id-ID" dirty="0"/>
          </a:p>
        </p:txBody>
      </p:sp>
    </p:spTree>
    <p:extLst>
      <p:ext uri="{BB962C8B-B14F-4D97-AF65-F5344CB8AC3E}">
        <p14:creationId xmlns:p14="http://schemas.microsoft.com/office/powerpoint/2010/main" xmlns="" val="319189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54" y="498762"/>
            <a:ext cx="6108073" cy="360219"/>
          </a:xfrm>
        </p:spPr>
        <p:txBody>
          <a:bodyPr>
            <a:normAutofit fontScale="90000"/>
          </a:bodyPr>
          <a:lstStyle/>
          <a:p>
            <a:r>
              <a:rPr lang="id-ID" sz="2400" dirty="0" smtClean="0"/>
              <a:t>Arithmetic / Logic Unit (ALU)</a:t>
            </a:r>
            <a:endParaRPr lang="id-ID" sz="2400" dirty="0"/>
          </a:p>
        </p:txBody>
      </p:sp>
      <p:sp>
        <p:nvSpPr>
          <p:cNvPr id="3" name="Content Placeholder 2"/>
          <p:cNvSpPr>
            <a:spLocks noGrp="1"/>
          </p:cNvSpPr>
          <p:nvPr>
            <p:ph idx="1"/>
          </p:nvPr>
        </p:nvSpPr>
        <p:spPr>
          <a:xfrm>
            <a:off x="663237" y="864514"/>
            <a:ext cx="7233854" cy="1884227"/>
          </a:xfrm>
        </p:spPr>
        <p:txBody>
          <a:bodyPr>
            <a:normAutofit fontScale="92500" lnSpcReduction="20000"/>
          </a:bodyPr>
          <a:lstStyle/>
          <a:p>
            <a:r>
              <a:rPr lang="id-ID" dirty="0" smtClean="0"/>
              <a:t>Semua operasi aritmatika yang terjadi di komputer, dikerjakan oleh ALU </a:t>
            </a:r>
          </a:p>
          <a:p>
            <a:r>
              <a:rPr lang="en-US" dirty="0"/>
              <a:t>The main purpose of the ALU is to accept </a:t>
            </a:r>
            <a:r>
              <a:rPr lang="en-US" dirty="0" smtClean="0"/>
              <a:t>binary</a:t>
            </a:r>
            <a:r>
              <a:rPr lang="id-ID" dirty="0" smtClean="0"/>
              <a:t> </a:t>
            </a:r>
            <a:r>
              <a:rPr lang="en-US" dirty="0" smtClean="0"/>
              <a:t>data </a:t>
            </a:r>
            <a:r>
              <a:rPr lang="en-US" dirty="0"/>
              <a:t>that are stored in the memory and to execute arithmetic and </a:t>
            </a:r>
            <a:r>
              <a:rPr lang="en-US" dirty="0" smtClean="0"/>
              <a:t>logic</a:t>
            </a:r>
            <a:r>
              <a:rPr lang="id-ID" dirty="0" smtClean="0"/>
              <a:t> </a:t>
            </a:r>
            <a:r>
              <a:rPr lang="en-US" dirty="0" smtClean="0"/>
              <a:t>operations </a:t>
            </a:r>
            <a:r>
              <a:rPr lang="en-US" dirty="0"/>
              <a:t>on these data according to instructions from the control unit.</a:t>
            </a:r>
            <a:endParaRPr lang="id-ID" dirty="0"/>
          </a:p>
        </p:txBody>
      </p:sp>
    </p:spTree>
    <p:extLst>
      <p:ext uri="{BB962C8B-B14F-4D97-AF65-F5344CB8AC3E}">
        <p14:creationId xmlns:p14="http://schemas.microsoft.com/office/powerpoint/2010/main" xmlns="" val="303999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0" y="3689374"/>
            <a:ext cx="6434051" cy="2323500"/>
          </a:xfrm>
        </p:spPr>
        <p:txBody>
          <a:bodyPr>
            <a:normAutofit fontScale="55000" lnSpcReduction="20000"/>
          </a:bodyPr>
          <a:lstStyle/>
          <a:p>
            <a:pPr marL="0" indent="0">
              <a:buNone/>
            </a:pPr>
            <a:r>
              <a:rPr lang="en-US" dirty="0"/>
              <a:t>1</a:t>
            </a:r>
            <a:r>
              <a:rPr lang="en-US" dirty="0" smtClean="0"/>
              <a:t>.</a:t>
            </a:r>
            <a:r>
              <a:rPr lang="id-ID" dirty="0" smtClean="0"/>
              <a:t> Control unit menerima instruksi dari memory unit menunjuk ke sebuah angka yang disimpan pada suatu lokasi memori tertentu akan ditambahkan dengan angka yang sekarang ada di accumulator register </a:t>
            </a:r>
            <a:r>
              <a:rPr lang="en-US" dirty="0" smtClean="0"/>
              <a:t> </a:t>
            </a:r>
            <a:endParaRPr lang="id-ID" dirty="0" smtClean="0"/>
          </a:p>
          <a:p>
            <a:pPr marL="0" indent="0">
              <a:buNone/>
            </a:pPr>
            <a:r>
              <a:rPr lang="en-US" dirty="0" smtClean="0"/>
              <a:t>2.</a:t>
            </a:r>
            <a:r>
              <a:rPr lang="id-ID" dirty="0" smtClean="0"/>
              <a:t> Angka yang akan ditambahkan ditransfer dari memory ke B register </a:t>
            </a:r>
            <a:r>
              <a:rPr lang="en-US" dirty="0" smtClean="0"/>
              <a:t> </a:t>
            </a:r>
            <a:endParaRPr lang="id-ID" dirty="0" smtClean="0"/>
          </a:p>
          <a:p>
            <a:pPr marL="0" indent="0">
              <a:buNone/>
            </a:pPr>
            <a:r>
              <a:rPr lang="id-ID" dirty="0" smtClean="0"/>
              <a:t>3. Angka yang berada di B register dan angka yang berada di accumulator register ditambahkan bersama sama di logic circuit (dengan komando dari control unit). Hasil penambahannya akan dikirimkan ke accumulator untuk disimpan </a:t>
            </a:r>
          </a:p>
          <a:p>
            <a:pPr marL="0" indent="0">
              <a:buNone/>
            </a:pPr>
            <a:r>
              <a:rPr lang="en-US" dirty="0" smtClean="0"/>
              <a:t>4.</a:t>
            </a:r>
            <a:r>
              <a:rPr lang="id-ID" dirty="0" smtClean="0"/>
              <a:t> Angka baru yang berada di accumulator dapat tetap disana sehingga angka lain dapat ditambahkan ke angka tersebut atau jika proses aritmatika tersebut selesai, angka tersebut dapat ditransfer ke memory untuk disimpan. </a:t>
            </a:r>
            <a:r>
              <a:rPr lang="en-US" dirty="0" smtClean="0"/>
              <a:t> </a:t>
            </a:r>
            <a:endParaRPr lang="id-ID" dirty="0" smtClean="0"/>
          </a:p>
        </p:txBody>
      </p:sp>
      <p:pic>
        <p:nvPicPr>
          <p:cNvPr id="4" name="Picture 3"/>
          <p:cNvPicPr>
            <a:picLocks noChangeAspect="1"/>
          </p:cNvPicPr>
          <p:nvPr/>
        </p:nvPicPr>
        <p:blipFill>
          <a:blip r:embed="rId2" cstate="print"/>
          <a:stretch>
            <a:fillRect/>
          </a:stretch>
        </p:blipFill>
        <p:spPr>
          <a:xfrm>
            <a:off x="1025238" y="1136073"/>
            <a:ext cx="6220690" cy="2521526"/>
          </a:xfrm>
          <a:prstGeom prst="rect">
            <a:avLst/>
          </a:prstGeom>
        </p:spPr>
      </p:pic>
    </p:spTree>
    <p:extLst>
      <p:ext uri="{BB962C8B-B14F-4D97-AF65-F5344CB8AC3E}">
        <p14:creationId xmlns:p14="http://schemas.microsoft.com/office/powerpoint/2010/main" xmlns="" val="1474393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169</Words>
  <Application>Microsoft Office PowerPoint</Application>
  <PresentationFormat>Custom</PresentationFormat>
  <Paragraphs>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Materi tambahan </vt:lpstr>
      <vt:lpstr>Arithmetic / Logic Unit (ALU)</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 tambahan</dc:title>
  <dc:creator>Windows User</dc:creator>
  <cp:lastModifiedBy>TOSHIBA</cp:lastModifiedBy>
  <cp:revision>3</cp:revision>
  <dcterms:created xsi:type="dcterms:W3CDTF">2018-09-17T02:47:56Z</dcterms:created>
  <dcterms:modified xsi:type="dcterms:W3CDTF">2020-12-17T11:26:38Z</dcterms:modified>
</cp:coreProperties>
</file>