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4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FC7F-98E0-43DF-84E8-D0D97D1236D6}" type="datetimeFigureOut">
              <a:rPr lang="id-ID" smtClean="0"/>
              <a:t>28/10/2019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3E46-FAA6-47E3-97E3-00C8247D711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2793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FC7F-98E0-43DF-84E8-D0D97D1236D6}" type="datetimeFigureOut">
              <a:rPr lang="id-ID" smtClean="0"/>
              <a:t>28/10/2019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3E46-FAA6-47E3-97E3-00C8247D711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0869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FC7F-98E0-43DF-84E8-D0D97D1236D6}" type="datetimeFigureOut">
              <a:rPr lang="id-ID" smtClean="0"/>
              <a:t>28/10/2019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3E46-FAA6-47E3-97E3-00C8247D711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529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FC7F-98E0-43DF-84E8-D0D97D1236D6}" type="datetimeFigureOut">
              <a:rPr lang="id-ID" smtClean="0"/>
              <a:t>28/10/2019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3E46-FAA6-47E3-97E3-00C8247D711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074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FC7F-98E0-43DF-84E8-D0D97D1236D6}" type="datetimeFigureOut">
              <a:rPr lang="id-ID" smtClean="0"/>
              <a:t>28/10/2019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3E46-FAA6-47E3-97E3-00C8247D711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8777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FC7F-98E0-43DF-84E8-D0D97D1236D6}" type="datetimeFigureOut">
              <a:rPr lang="id-ID" smtClean="0"/>
              <a:t>28/10/2019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3E46-FAA6-47E3-97E3-00C8247D711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1642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FC7F-98E0-43DF-84E8-D0D97D1236D6}" type="datetimeFigureOut">
              <a:rPr lang="id-ID" smtClean="0"/>
              <a:t>28/10/2019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3E46-FAA6-47E3-97E3-00C8247D711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14707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FC7F-98E0-43DF-84E8-D0D97D1236D6}" type="datetimeFigureOut">
              <a:rPr lang="id-ID" smtClean="0"/>
              <a:t>28/10/2019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3E46-FAA6-47E3-97E3-00C8247D711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7999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FC7F-98E0-43DF-84E8-D0D97D1236D6}" type="datetimeFigureOut">
              <a:rPr lang="id-ID" smtClean="0"/>
              <a:t>28/10/2019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3E46-FAA6-47E3-97E3-00C8247D711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574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FC7F-98E0-43DF-84E8-D0D97D1236D6}" type="datetimeFigureOut">
              <a:rPr lang="id-ID" smtClean="0"/>
              <a:t>28/10/2019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3E46-FAA6-47E3-97E3-00C8247D711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21450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FC7F-98E0-43DF-84E8-D0D97D1236D6}" type="datetimeFigureOut">
              <a:rPr lang="id-ID" smtClean="0"/>
              <a:t>28/10/2019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3E46-FAA6-47E3-97E3-00C8247D711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1502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EFC7F-98E0-43DF-84E8-D0D97D1236D6}" type="datetimeFigureOut">
              <a:rPr lang="id-ID" smtClean="0"/>
              <a:t>28/10/2019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13E46-FAA6-47E3-97E3-00C8247D711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8304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mtClean="0"/>
              <a:t>Pertemuan 6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Teorema Boolean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1513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2136775" y="1"/>
            <a:ext cx="7886700" cy="1325563"/>
          </a:xfrm>
        </p:spPr>
        <p:txBody>
          <a:bodyPr/>
          <a:lstStyle/>
          <a:p>
            <a:pPr algn="ctr" eaLnBrk="1" hangingPunct="1"/>
            <a:r>
              <a:rPr lang="id-ID" smtClean="0"/>
              <a:t>Teorema Boolean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5ACF9B-0A3F-4725-B69A-01311FDB5FAB}" type="slidenum">
              <a:rPr lang="en-US" altLang="en-US"/>
              <a:pPr>
                <a:defRPr/>
              </a:pPr>
              <a:t>2</a:t>
            </a:fld>
            <a:endParaRPr lang="en-US" altLang="en-US" dirty="0"/>
          </a:p>
        </p:txBody>
      </p:sp>
      <p:pic>
        <p:nvPicPr>
          <p:cNvPr id="3174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481" y="965982"/>
            <a:ext cx="9299143" cy="5907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597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B6EFB7-7F16-4A3E-84A7-224D198E9FC1}" type="slidenum">
              <a:rPr lang="en-US" altLang="en-US"/>
              <a:pPr>
                <a:defRPr/>
              </a:pPr>
              <a:t>3</a:t>
            </a:fld>
            <a:endParaRPr lang="en-US" altLang="en-US" dirty="0"/>
          </a:p>
        </p:txBody>
      </p:sp>
      <p:pic>
        <p:nvPicPr>
          <p:cNvPr id="3277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333375"/>
            <a:ext cx="4348162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1268413"/>
            <a:ext cx="7977187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957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id-ID" smtClean="0"/>
              <a:t>Menyederhanakan boolean expression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E3D561-1E81-4B36-A459-BF9DC238E7D2}" type="slidenum">
              <a:rPr lang="en-US" altLang="en-US"/>
              <a:pPr>
                <a:defRPr/>
              </a:pPr>
              <a:t>4</a:t>
            </a:fld>
            <a:endParaRPr lang="en-US" altLang="en-US" dirty="0"/>
          </a:p>
        </p:txBody>
      </p:sp>
      <p:pic>
        <p:nvPicPr>
          <p:cNvPr id="3379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00" y="1905001"/>
            <a:ext cx="818515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9410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 2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295" y="1690688"/>
            <a:ext cx="10582505" cy="260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0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12" y="1873015"/>
            <a:ext cx="10932810" cy="194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26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14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Pertemuan 6</vt:lpstr>
      <vt:lpstr>Teorema Boolean </vt:lpstr>
      <vt:lpstr>PowerPoint Presentation</vt:lpstr>
      <vt:lpstr>Menyederhanakan boolean expression</vt:lpstr>
      <vt:lpstr>Latihan 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4</dc:title>
  <dc:creator>Windows User</dc:creator>
  <cp:lastModifiedBy>ASUS</cp:lastModifiedBy>
  <cp:revision>6</cp:revision>
  <dcterms:created xsi:type="dcterms:W3CDTF">2017-09-28T02:02:52Z</dcterms:created>
  <dcterms:modified xsi:type="dcterms:W3CDTF">2019-10-28T05:38:19Z</dcterms:modified>
</cp:coreProperties>
</file>