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98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3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31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354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07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706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04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479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69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3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78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13F0-5019-46B5-8087-F8E8B21CAC08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52E6-7986-416A-9772-26DD4AD260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468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Teorema De Morgan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0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Teorema De Morgan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794" y="2390503"/>
            <a:ext cx="6741553" cy="17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34" y="1986484"/>
            <a:ext cx="4783592" cy="1210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34" y="3197269"/>
            <a:ext cx="5841683" cy="1149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34" y="4703850"/>
            <a:ext cx="6297523" cy="11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Simplifikasilah aljabar boolean berikut menggunakan teorema de morgan</a:t>
            </a:r>
            <a:endParaRPr lang="id-ID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52" y="2553751"/>
            <a:ext cx="3396343" cy="2344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95" y="2526711"/>
            <a:ext cx="4145824" cy="23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Tuliskan aljabar boolean yang menghasilkan output X dan simplifikasi menggunakan teorema de morgan</a:t>
            </a:r>
            <a:endParaRPr lang="id-ID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581" y="2037806"/>
            <a:ext cx="6897436" cy="3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719" y="1823234"/>
            <a:ext cx="4835048" cy="992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125" y="4083348"/>
            <a:ext cx="965916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1</a:t>
            </a:r>
            <a:r>
              <a:rPr lang="id-ID" dirty="0"/>
              <a:t>. </a:t>
            </a:r>
            <a:r>
              <a:rPr lang="id-ID" sz="2400" dirty="0"/>
              <a:t>Gambar dengan circuit diagram </a:t>
            </a:r>
            <a:br>
              <a:rPr lang="id-ID" sz="2400" dirty="0"/>
            </a:br>
            <a:r>
              <a:rPr lang="id-ID" sz="2400" dirty="0"/>
              <a:t>2. Simplifikasi dengan menggunakan teorema </a:t>
            </a:r>
            <a:br>
              <a:rPr lang="id-ID" sz="2400" dirty="0"/>
            </a:br>
            <a:r>
              <a:rPr lang="id-ID" sz="2400" dirty="0"/>
              <a:t>3. Gambar kembali circuit diagram yang baru </a:t>
            </a:r>
          </a:p>
        </p:txBody>
      </p:sp>
    </p:spTree>
    <p:extLst>
      <p:ext uri="{BB962C8B-B14F-4D97-AF65-F5344CB8AC3E}">
        <p14:creationId xmlns:p14="http://schemas.microsoft.com/office/powerpoint/2010/main" val="31744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Teorema De Morgan</vt:lpstr>
      <vt:lpstr>Teorema De Morgan</vt:lpstr>
      <vt:lpstr>Contoh</vt:lpstr>
      <vt:lpstr>Simplifikasilah aljabar boolean berikut menggunakan teorema de morgan</vt:lpstr>
      <vt:lpstr>Tuliskan aljabar boolean yang menghasilkan output X dan simplifikasi menggunakan teorema de morgan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 Morgan</dc:title>
  <dc:creator>Windows User</dc:creator>
  <cp:lastModifiedBy>ASUS</cp:lastModifiedBy>
  <cp:revision>9</cp:revision>
  <dcterms:created xsi:type="dcterms:W3CDTF">2018-10-22T00:14:52Z</dcterms:created>
  <dcterms:modified xsi:type="dcterms:W3CDTF">2019-10-14T05:34:02Z</dcterms:modified>
</cp:coreProperties>
</file>