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9" r:id="rId23"/>
    <p:sldId id="279" r:id="rId2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0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83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326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794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92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837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391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55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703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428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17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75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1833-5E37-4B86-AE00-6946AA488BE3}" type="datetimeFigureOut">
              <a:rPr lang="id-ID" smtClean="0"/>
              <a:t>27/10/2020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7E3D-EFA2-4270-B375-7455D4E605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Combinational Logic </a:t>
            </a:r>
            <a:r>
              <a:rPr lang="id-ID" dirty="0" smtClean="0"/>
              <a:t>Circuit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00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Lanjutan...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83" y="1690688"/>
            <a:ext cx="4556743" cy="776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1" y="2606453"/>
            <a:ext cx="4376738" cy="1610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56372"/>
            <a:ext cx="3849782" cy="11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penyederhanaan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12" y="2393577"/>
            <a:ext cx="10126067" cy="20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sederhanakan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34" y="2299448"/>
            <a:ext cx="10085566" cy="19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89" y="1998618"/>
            <a:ext cx="7984558" cy="27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Merancang combinational logic circuit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75" y="2207622"/>
            <a:ext cx="10283001" cy="23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223" y="1690688"/>
            <a:ext cx="9589498" cy="8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Buat tabel kebenaran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775"/>
          <a:stretch/>
        </p:blipFill>
        <p:spPr>
          <a:xfrm>
            <a:off x="3331030" y="1413563"/>
            <a:ext cx="2808514" cy="48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Tulis dalam bentuk AND untuk output 1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531" y="1458237"/>
            <a:ext cx="4663439" cy="49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Tuliskan ke bentuk SOP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01" y="2442754"/>
            <a:ext cx="8524332" cy="10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 Sederhanakan aljabarnya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942" y="1814241"/>
            <a:ext cx="9712875" cy="765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214" y="2841851"/>
            <a:ext cx="9412332" cy="881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42" y="4102962"/>
            <a:ext cx="5714456" cy="11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 umum dari logic expression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Sum of Products</a:t>
            </a:r>
          </a:p>
          <a:p>
            <a:r>
              <a:rPr lang="id-ID" dirty="0" smtClean="0"/>
              <a:t>Product of Sums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11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5. Implementasikan aljabar ke circuit logic diagram </a:t>
            </a:r>
            <a:endParaRPr lang="id-ID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357" y="1998618"/>
            <a:ext cx="6807004" cy="31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Coba sederhanakan 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760" y="2220687"/>
            <a:ext cx="8535901" cy="14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?</a:t>
            </a:r>
            <a:r>
              <a:rPr lang="id-ID" dirty="0" smtClean="0"/>
              <a:t>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654" y="2178423"/>
            <a:ext cx="7298962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(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circuit logic yang </a:t>
            </a:r>
            <a:r>
              <a:rPr lang="en-US" dirty="0" err="1" smtClean="0"/>
              <a:t>memiliki</a:t>
            </a:r>
            <a:r>
              <a:rPr lang="en-US" dirty="0" smtClean="0"/>
              <a:t> 3 input B,C,D. Output X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1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inputnya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0.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 of Products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13" y="2353235"/>
            <a:ext cx="4003084" cy="117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lain :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137" y="2514601"/>
            <a:ext cx="7253994" cy="16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7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Product of Sums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073" y="2191870"/>
            <a:ext cx="6292012" cy="11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lain: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10" y="2353236"/>
            <a:ext cx="7216753" cy="13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SOP atau POS?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529" y="1690688"/>
            <a:ext cx="6300507" cy="30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Algebric Simplification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23" y="1882588"/>
            <a:ext cx="10783077" cy="35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Sederhanakan !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87" y="1686083"/>
            <a:ext cx="5589495" cy="895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4" y="2729753"/>
            <a:ext cx="10614215" cy="25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118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Combinational Logic Circuit</vt:lpstr>
      <vt:lpstr>Bentuk umum dari logic expression</vt:lpstr>
      <vt:lpstr>Sum of Products</vt:lpstr>
      <vt:lpstr>Contoh lain : </vt:lpstr>
      <vt:lpstr>Product of Sums</vt:lpstr>
      <vt:lpstr>Contoh lain: </vt:lpstr>
      <vt:lpstr>SOP atau POS?</vt:lpstr>
      <vt:lpstr>Algebric Simplification</vt:lpstr>
      <vt:lpstr>Sederhanakan !</vt:lpstr>
      <vt:lpstr>Lanjutan...</vt:lpstr>
      <vt:lpstr>Hasil penyederhanaan</vt:lpstr>
      <vt:lpstr>Coba sederhanakan</vt:lpstr>
      <vt:lpstr>PowerPoint Presentation</vt:lpstr>
      <vt:lpstr>Merancang combinational logic circuit</vt:lpstr>
      <vt:lpstr>Contoh</vt:lpstr>
      <vt:lpstr>1. Buat tabel kebenaran </vt:lpstr>
      <vt:lpstr>2. Tulis dalam bentuk AND untuk output 1</vt:lpstr>
      <vt:lpstr>3. Tuliskan ke bentuk SOP</vt:lpstr>
      <vt:lpstr>4. Sederhanakan aljabarnya </vt:lpstr>
      <vt:lpstr>5. Implementasikan aljabar ke circuit logic diagram </vt:lpstr>
      <vt:lpstr>Coba sederhanakan </vt:lpstr>
      <vt:lpstr>Coba cek apakah ada rangkaian yang lebih sederhana? </vt:lpstr>
      <vt:lpstr>Latihan (dikerjakan tapi tidak dikumpulkan)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8</dc:title>
  <dc:creator>Windows User</dc:creator>
  <cp:lastModifiedBy>ASUS</cp:lastModifiedBy>
  <cp:revision>20</cp:revision>
  <dcterms:created xsi:type="dcterms:W3CDTF">2017-10-27T00:15:48Z</dcterms:created>
  <dcterms:modified xsi:type="dcterms:W3CDTF">2020-10-26T22:42:18Z</dcterms:modified>
</cp:coreProperties>
</file>