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57" r:id="rId9"/>
    <p:sldId id="258" r:id="rId10"/>
    <p:sldId id="282" r:id="rId11"/>
    <p:sldId id="283" r:id="rId12"/>
    <p:sldId id="284" r:id="rId13"/>
    <p:sldId id="285" r:id="rId14"/>
    <p:sldId id="286" r:id="rId15"/>
    <p:sldId id="260" r:id="rId16"/>
    <p:sldId id="273" r:id="rId17"/>
    <p:sldId id="274" r:id="rId18"/>
    <p:sldId id="261" r:id="rId19"/>
    <p:sldId id="276" r:id="rId20"/>
    <p:sldId id="277" r:id="rId21"/>
    <p:sldId id="262" r:id="rId22"/>
    <p:sldId id="278" r:id="rId23"/>
    <p:sldId id="263" r:id="rId24"/>
    <p:sldId id="264" r:id="rId25"/>
    <p:sldId id="279" r:id="rId26"/>
    <p:sldId id="280" r:id="rId27"/>
    <p:sldId id="281" r:id="rId28"/>
    <p:sldId id="287" r:id="rId29"/>
    <p:sldId id="265" r:id="rId3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EB0CA3-98E2-4206-BC8A-44E7FDDF6101}">
          <p14:sldIdLst>
            <p14:sldId id="256"/>
            <p14:sldId id="267"/>
            <p14:sldId id="268"/>
            <p14:sldId id="269"/>
            <p14:sldId id="270"/>
            <p14:sldId id="271"/>
            <p14:sldId id="272"/>
            <p14:sldId id="257"/>
            <p14:sldId id="258"/>
            <p14:sldId id="282"/>
            <p14:sldId id="283"/>
            <p14:sldId id="284"/>
            <p14:sldId id="285"/>
            <p14:sldId id="286"/>
            <p14:sldId id="260"/>
            <p14:sldId id="273"/>
            <p14:sldId id="274"/>
            <p14:sldId id="261"/>
            <p14:sldId id="276"/>
            <p14:sldId id="277"/>
            <p14:sldId id="262"/>
            <p14:sldId id="278"/>
            <p14:sldId id="263"/>
            <p14:sldId id="264"/>
            <p14:sldId id="279"/>
            <p14:sldId id="280"/>
            <p14:sldId id="281"/>
            <p14:sldId id="28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DE0C9-3A5D-4559-BB9C-4949D8C0DDD7}" type="datetimeFigureOut">
              <a:rPr lang="id-ID" smtClean="0"/>
              <a:t>04/11/2019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54AF1-7EEB-4299-A865-C8D0C7D270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601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C78AFF-BBE7-4081-98DE-0941B6D043D6}" type="slidenum">
              <a:rPr lang="en-US"/>
              <a:pPr/>
              <a:t>6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S1 s/d S5 diganti dengan persamaan </a:t>
            </a:r>
          </a:p>
        </p:txBody>
      </p:sp>
    </p:spTree>
    <p:extLst>
      <p:ext uri="{BB962C8B-B14F-4D97-AF65-F5344CB8AC3E}">
        <p14:creationId xmlns:p14="http://schemas.microsoft.com/office/powerpoint/2010/main" val="27047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85D4-21DC-4DA9-BAE9-E036DA761EB2}" type="datetimeFigureOut">
              <a:rPr lang="id-ID" smtClean="0"/>
              <a:t>04/11/2019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548-C296-4879-96C6-51E53B320F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672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85D4-21DC-4DA9-BAE9-E036DA761EB2}" type="datetimeFigureOut">
              <a:rPr lang="id-ID" smtClean="0"/>
              <a:t>04/11/2019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548-C296-4879-96C6-51E53B320F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08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85D4-21DC-4DA9-BAE9-E036DA761EB2}" type="datetimeFigureOut">
              <a:rPr lang="id-ID" smtClean="0"/>
              <a:t>04/11/2019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548-C296-4879-96C6-51E53B320F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764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85D4-21DC-4DA9-BAE9-E036DA761EB2}" type="datetimeFigureOut">
              <a:rPr lang="id-ID" smtClean="0"/>
              <a:t>04/11/2019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548-C296-4879-96C6-51E53B320F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121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85D4-21DC-4DA9-BAE9-E036DA761EB2}" type="datetimeFigureOut">
              <a:rPr lang="id-ID" smtClean="0"/>
              <a:t>04/11/2019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548-C296-4879-96C6-51E53B320F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424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85D4-21DC-4DA9-BAE9-E036DA761EB2}" type="datetimeFigureOut">
              <a:rPr lang="id-ID" smtClean="0"/>
              <a:t>04/11/2019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548-C296-4879-96C6-51E53B320F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650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85D4-21DC-4DA9-BAE9-E036DA761EB2}" type="datetimeFigureOut">
              <a:rPr lang="id-ID" smtClean="0"/>
              <a:t>04/11/2019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548-C296-4879-96C6-51E53B320F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363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85D4-21DC-4DA9-BAE9-E036DA761EB2}" type="datetimeFigureOut">
              <a:rPr lang="id-ID" smtClean="0"/>
              <a:t>04/11/2019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548-C296-4879-96C6-51E53B320F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000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85D4-21DC-4DA9-BAE9-E036DA761EB2}" type="datetimeFigureOut">
              <a:rPr lang="id-ID" smtClean="0"/>
              <a:t>04/11/2019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548-C296-4879-96C6-51E53B320F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480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85D4-21DC-4DA9-BAE9-E036DA761EB2}" type="datetimeFigureOut">
              <a:rPr lang="id-ID" smtClean="0"/>
              <a:t>04/11/2019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548-C296-4879-96C6-51E53B320F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425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85D4-21DC-4DA9-BAE9-E036DA761EB2}" type="datetimeFigureOut">
              <a:rPr lang="id-ID" smtClean="0"/>
              <a:t>04/11/2019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548-C296-4879-96C6-51E53B320F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196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885D4-21DC-4DA9-BAE9-E036DA761EB2}" type="datetimeFigureOut">
              <a:rPr lang="id-ID" smtClean="0"/>
              <a:t>04/11/2019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1D548-C296-4879-96C6-51E53B320F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586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Karnaugh Map (K-Map)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067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2" y="2394136"/>
            <a:ext cx="3419194" cy="19900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040" y="1934415"/>
            <a:ext cx="4569759" cy="414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764" y="1304364"/>
            <a:ext cx="8041341" cy="466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7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0616"/>
          <a:stretch/>
        </p:blipFill>
        <p:spPr>
          <a:xfrm>
            <a:off x="1452281" y="1134875"/>
            <a:ext cx="4208931" cy="43649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685" y="713903"/>
            <a:ext cx="3643032" cy="47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2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65" y="493499"/>
            <a:ext cx="10276298" cy="617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9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30" y="25435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The process for combining these 1s </a:t>
            </a:r>
            <a:r>
              <a:rPr lang="id-ID" sz="3600" dirty="0" smtClean="0"/>
              <a:t/>
            </a:r>
            <a:br>
              <a:rPr lang="id-ID" sz="3600" dirty="0" smtClean="0"/>
            </a:br>
            <a:r>
              <a:rPr lang="en-US" sz="3600" dirty="0" smtClean="0"/>
              <a:t>is</a:t>
            </a:r>
            <a:r>
              <a:rPr lang="id-ID" sz="3600" dirty="0" smtClean="0"/>
              <a:t> called </a:t>
            </a:r>
            <a:r>
              <a:rPr lang="id-ID" sz="3600" b="1" dirty="0"/>
              <a:t>looping</a:t>
            </a:r>
            <a:r>
              <a:rPr lang="id-ID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70" y="365125"/>
            <a:ext cx="8238565" cy="697193"/>
          </a:xfrm>
        </p:spPr>
        <p:txBody>
          <a:bodyPr/>
          <a:lstStyle/>
          <a:p>
            <a:r>
              <a:rPr lang="id-ID" dirty="0" smtClean="0"/>
              <a:t>Looping group (2)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4356" y="2486696"/>
            <a:ext cx="3826126" cy="11972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684" y="1283940"/>
            <a:ext cx="2810034" cy="497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269" y="5160386"/>
            <a:ext cx="3000590" cy="647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024" y="184522"/>
            <a:ext cx="2862370" cy="49758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928" y="5033081"/>
            <a:ext cx="3518769" cy="901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6928" y="184522"/>
            <a:ext cx="2702019" cy="50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3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218" y="500902"/>
            <a:ext cx="8539723" cy="59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Looping group (4)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84" y="1360673"/>
            <a:ext cx="3217210" cy="559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7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04" y="867055"/>
            <a:ext cx="10192030" cy="513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D6D8-D700-43AA-8A86-FD03F09365E7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64776" y="568326"/>
            <a:ext cx="10461812" cy="1439863"/>
          </a:xfrm>
        </p:spPr>
        <p:txBody>
          <a:bodyPr/>
          <a:lstStyle/>
          <a:p>
            <a:pPr algn="ctr"/>
            <a:r>
              <a:rPr lang="en-US" sz="3600" dirty="0" err="1"/>
              <a:t>Ulas</a:t>
            </a:r>
            <a:r>
              <a:rPr lang="en-US" sz="3600" dirty="0"/>
              <a:t> </a:t>
            </a:r>
            <a:r>
              <a:rPr lang="en-US" sz="3600" dirty="0" err="1"/>
              <a:t>balik</a:t>
            </a:r>
            <a:r>
              <a:rPr lang="en-US" sz="3600" dirty="0"/>
              <a:t> </a:t>
            </a:r>
            <a:r>
              <a:rPr lang="en-US" sz="3600" dirty="0" err="1"/>
              <a:t>penyederhanaan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teorema-teorema</a:t>
            </a:r>
            <a:r>
              <a:rPr lang="en-US" sz="3600" dirty="0"/>
              <a:t> </a:t>
            </a:r>
            <a:r>
              <a:rPr lang="en-US" sz="3600" dirty="0" err="1">
                <a:solidFill>
                  <a:schemeClr val="folHlink"/>
                </a:solidFill>
              </a:rPr>
              <a:t>Aljabar</a:t>
            </a:r>
            <a:r>
              <a:rPr lang="en-US" sz="3600" dirty="0">
                <a:solidFill>
                  <a:schemeClr val="folHlink"/>
                </a:solidFill>
              </a:rPr>
              <a:t> Boole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376" y="2368550"/>
            <a:ext cx="10233212" cy="4032250"/>
          </a:xfrm>
        </p:spPr>
        <p:txBody>
          <a:bodyPr/>
          <a:lstStyle/>
          <a:p>
            <a:pPr algn="just"/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soal-soal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dipastikan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peroleh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>
                <a:solidFill>
                  <a:schemeClr val="folHlink"/>
                </a:solidFill>
              </a:rPr>
              <a:t>persamaan</a:t>
            </a:r>
            <a:r>
              <a:rPr lang="en-US" dirty="0">
                <a:solidFill>
                  <a:schemeClr val="folHlink"/>
                </a:solidFill>
              </a:rPr>
              <a:t> minimum</a:t>
            </a:r>
            <a:r>
              <a:rPr lang="en-US" dirty="0"/>
              <a:t>, </a:t>
            </a:r>
            <a:r>
              <a:rPr lang="en-US" dirty="0" err="1"/>
              <a:t>apalagi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 </a:t>
            </a:r>
            <a:r>
              <a:rPr lang="en-US" dirty="0" err="1"/>
              <a:t>buah</a:t>
            </a:r>
            <a:r>
              <a:rPr lang="en-US" dirty="0"/>
              <a:t>, </a:t>
            </a:r>
            <a:r>
              <a:rPr lang="en-US" dirty="0" err="1">
                <a:solidFill>
                  <a:schemeClr val="folHlink"/>
                </a:solidFill>
              </a:rPr>
              <a:t>kecuali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>
                <a:solidFill>
                  <a:schemeClr val="folHlink"/>
                </a:solidFill>
              </a:rPr>
              <a:t>1 </a:t>
            </a:r>
            <a:r>
              <a:rPr lang="en-US" dirty="0" err="1">
                <a:solidFill>
                  <a:schemeClr val="folHlink"/>
                </a:solidFill>
              </a:rPr>
              <a:t>atau</a:t>
            </a:r>
            <a:r>
              <a:rPr lang="en-US" dirty="0">
                <a:solidFill>
                  <a:schemeClr val="folHlink"/>
                </a:solidFill>
              </a:rPr>
              <a:t> 2 </a:t>
            </a:r>
            <a:r>
              <a:rPr lang="en-US" dirty="0" err="1">
                <a:solidFill>
                  <a:schemeClr val="folHlink"/>
                </a:solidFill>
              </a:rPr>
              <a:t>suku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2" y="903473"/>
            <a:ext cx="11567553" cy="518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24" y="136525"/>
            <a:ext cx="10515600" cy="1325563"/>
          </a:xfrm>
        </p:spPr>
        <p:txBody>
          <a:bodyPr/>
          <a:lstStyle/>
          <a:p>
            <a:r>
              <a:rPr lang="id-ID" dirty="0" smtClean="0"/>
              <a:t>Looping Group (8)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56" y="1572464"/>
            <a:ext cx="9324135" cy="491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6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2" y="882719"/>
            <a:ext cx="10333562" cy="542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1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518" y="365125"/>
            <a:ext cx="10977282" cy="1325563"/>
          </a:xfrm>
        </p:spPr>
        <p:txBody>
          <a:bodyPr>
            <a:noAutofit/>
          </a:bodyPr>
          <a:lstStyle/>
          <a:p>
            <a:pPr algn="ctr"/>
            <a:r>
              <a:rPr lang="id-ID" sz="3600" dirty="0" smtClean="0"/>
              <a:t>Langkah – langkah untuk </a:t>
            </a:r>
            <a:br>
              <a:rPr lang="id-ID" sz="3600" dirty="0" smtClean="0"/>
            </a:br>
            <a:r>
              <a:rPr lang="id-ID" sz="3600" dirty="0" smtClean="0"/>
              <a:t>menyederhanakan aljabar dengan K-Map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60007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Membuat K-Map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Mencari isolated 1s ( Angka satu yang terisolasi sendiri)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olidFill>
                  <a:srgbClr val="FF0000"/>
                </a:solidFill>
              </a:rPr>
              <a:t>Mencari 1s yang hanya bisa terhubung 1 buah 1s lainnya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olidFill>
                  <a:srgbClr val="FF0000"/>
                </a:solidFill>
              </a:rPr>
              <a:t>Mencari loop pair 8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olidFill>
                  <a:srgbClr val="FF0000"/>
                </a:solidFill>
              </a:rPr>
              <a:t>Mencari loop pair 4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olidFill>
                  <a:srgbClr val="FF0000"/>
                </a:solidFill>
              </a:rPr>
              <a:t>Mencari loop pair 2</a:t>
            </a:r>
          </a:p>
          <a:p>
            <a:pPr marL="0" indent="0">
              <a:buNone/>
            </a:pPr>
            <a:r>
              <a:rPr lang="id-ID" dirty="0" smtClean="0">
                <a:solidFill>
                  <a:srgbClr val="FF0000"/>
                </a:solidFill>
              </a:rPr>
              <a:t>Perhatikan untuk selalu memilih bentuk dengan jumlah loop yang minimal !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id-ID" dirty="0" smtClean="0"/>
              <a:t>Tuliskan bentuk SOP-nya.</a:t>
            </a:r>
            <a:endParaRPr lang="id-ID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3125096"/>
            <a:ext cx="3792072" cy="1546412"/>
          </a:xfrm>
          <a:prstGeom prst="round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687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penyederhanaan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690688"/>
            <a:ext cx="4823012" cy="47895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012" y="2743198"/>
            <a:ext cx="6756500" cy="234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48" y="551328"/>
            <a:ext cx="11497234" cy="532503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538651" y="2207623"/>
            <a:ext cx="5199018" cy="2455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207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859" y="1318324"/>
            <a:ext cx="11098279" cy="44235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460274" y="2952206"/>
            <a:ext cx="5878286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276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412" y="139278"/>
            <a:ext cx="10515600" cy="1325563"/>
          </a:xfrm>
        </p:spPr>
        <p:txBody>
          <a:bodyPr/>
          <a:lstStyle/>
          <a:p>
            <a:r>
              <a:rPr lang="id-ID" dirty="0" smtClean="0"/>
              <a:t>Sama?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024" y="1464841"/>
            <a:ext cx="9435494" cy="51313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49977" y="5316583"/>
            <a:ext cx="3905794" cy="535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6570617" y="5316583"/>
            <a:ext cx="3879669" cy="574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39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17" y="1645920"/>
            <a:ext cx="10360804" cy="73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Don’t care condition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224" y="1771605"/>
            <a:ext cx="11335870" cy="43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7DFA-A386-422D-BA11-CB0B09FCCD0F}" type="slidenum">
              <a:rPr lang="en-US"/>
              <a:pPr/>
              <a:t>3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9588" y="1062318"/>
            <a:ext cx="10614212" cy="5659157"/>
          </a:xfrm>
        </p:spPr>
        <p:txBody>
          <a:bodyPr/>
          <a:lstStyle/>
          <a:p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teorema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, </a:t>
            </a: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teorema</a:t>
            </a:r>
            <a:r>
              <a:rPr lang="en-US" dirty="0"/>
              <a:t> :</a:t>
            </a:r>
          </a:p>
          <a:p>
            <a:pPr lvl="1"/>
            <a:r>
              <a:rPr lang="en-US" dirty="0">
                <a:solidFill>
                  <a:schemeClr val="folHlink"/>
                </a:solidFill>
              </a:rPr>
              <a:t>x = x + x</a:t>
            </a:r>
          </a:p>
          <a:p>
            <a:pPr lvl="1"/>
            <a:r>
              <a:rPr lang="en-US" dirty="0">
                <a:solidFill>
                  <a:schemeClr val="folHlink"/>
                </a:solidFill>
              </a:rPr>
              <a:t>De Morgan (</a:t>
            </a:r>
            <a:r>
              <a:rPr lang="en-US" dirty="0" err="1">
                <a:solidFill>
                  <a:schemeClr val="folHlink"/>
                </a:solidFill>
              </a:rPr>
              <a:t>untuk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 err="1">
                <a:solidFill>
                  <a:schemeClr val="folHlink"/>
                </a:solidFill>
              </a:rPr>
              <a:t>suku</a:t>
            </a:r>
            <a:r>
              <a:rPr lang="en-US" dirty="0">
                <a:solidFill>
                  <a:schemeClr val="folHlink"/>
                </a:solidFill>
              </a:rPr>
              <a:t> yang </a:t>
            </a:r>
            <a:r>
              <a:rPr lang="en-US" dirty="0" err="1">
                <a:solidFill>
                  <a:schemeClr val="folHlink"/>
                </a:solidFill>
              </a:rPr>
              <a:t>terdiri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 err="1">
                <a:solidFill>
                  <a:schemeClr val="folHlink"/>
                </a:solidFill>
              </a:rPr>
              <a:t>dari</a:t>
            </a:r>
            <a:r>
              <a:rPr lang="en-US" dirty="0">
                <a:solidFill>
                  <a:schemeClr val="folHlink"/>
                </a:solidFill>
              </a:rPr>
              <a:t> 2 </a:t>
            </a:r>
            <a:r>
              <a:rPr lang="en-US" dirty="0" err="1">
                <a:solidFill>
                  <a:schemeClr val="folHlink"/>
                </a:solidFill>
              </a:rPr>
              <a:t>masukan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 err="1">
                <a:solidFill>
                  <a:schemeClr val="folHlink"/>
                </a:solidFill>
              </a:rPr>
              <a:t>atau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 err="1">
                <a:solidFill>
                  <a:schemeClr val="folHlink"/>
                </a:solidFill>
              </a:rPr>
              <a:t>lebih</a:t>
            </a:r>
            <a:r>
              <a:rPr lang="en-US" dirty="0">
                <a:solidFill>
                  <a:schemeClr val="folHlink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folHlink"/>
                </a:solidFill>
              </a:rPr>
              <a:t>x + x y = x + y, </a:t>
            </a:r>
            <a:r>
              <a:rPr lang="en-US" dirty="0" err="1">
                <a:solidFill>
                  <a:schemeClr val="folHlink"/>
                </a:solidFill>
              </a:rPr>
              <a:t>dlsb</a:t>
            </a:r>
            <a:endParaRPr lang="en-US" dirty="0">
              <a:solidFill>
                <a:schemeClr val="folHlink"/>
              </a:solidFill>
            </a:endParaRPr>
          </a:p>
          <a:p>
            <a:r>
              <a:rPr lang="en-US" dirty="0" err="1"/>
              <a:t>Minimisasi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 Boole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ketelitian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kanonik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berulang-ulang</a:t>
            </a:r>
            <a:endParaRPr lang="en-US" dirty="0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3216275" y="4159250"/>
            <a:ext cx="2159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488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8EEF-5A68-4206-A1AF-54BD913A289F}" type="slidenum">
              <a:rPr lang="en-US"/>
              <a:pPr/>
              <a:t>4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6482" y="946150"/>
            <a:ext cx="10587318" cy="4464050"/>
          </a:xfrm>
        </p:spPr>
        <p:txBody>
          <a:bodyPr/>
          <a:lstStyle/>
          <a:p>
            <a:pPr algn="just"/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>
                <a:solidFill>
                  <a:schemeClr val="folHlink"/>
                </a:solidFill>
              </a:rPr>
              <a:t>memilih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 err="1">
                <a:solidFill>
                  <a:schemeClr val="folHlink"/>
                </a:solidFill>
              </a:rPr>
              <a:t>teorema</a:t>
            </a:r>
            <a:r>
              <a:rPr lang="en-US" dirty="0"/>
              <a:t>. </a:t>
            </a:r>
          </a:p>
          <a:p>
            <a:pPr algn="just">
              <a:buFontTx/>
              <a:buNone/>
            </a:pPr>
            <a:r>
              <a:rPr lang="en-US" dirty="0"/>
              <a:t>	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penyederhanaan</a:t>
            </a:r>
            <a:r>
              <a:rPr lang="en-US" dirty="0"/>
              <a:t> </a:t>
            </a:r>
            <a:r>
              <a:rPr lang="en-US" dirty="0" err="1"/>
              <a:t>sepanjang</a:t>
            </a:r>
            <a:r>
              <a:rPr lang="en-US" dirty="0"/>
              <a:t> 10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3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teorema</a:t>
            </a:r>
            <a:r>
              <a:rPr lang="en-US" dirty="0"/>
              <a:t> yang </a:t>
            </a:r>
            <a:r>
              <a:rPr lang="en-US" dirty="0" err="1"/>
              <a:t>cocok</a:t>
            </a:r>
            <a:r>
              <a:rPr lang="en-US" dirty="0"/>
              <a:t>.</a:t>
            </a:r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2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4E43-BCDA-4440-A864-5803031C535D}" type="slidenum">
              <a:rPr lang="en-US"/>
              <a:pPr/>
              <a:t>5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6141" y="1026832"/>
            <a:ext cx="10797988" cy="4464050"/>
          </a:xfrm>
        </p:spPr>
        <p:txBody>
          <a:bodyPr/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2 </a:t>
            </a:r>
            <a:r>
              <a:rPr lang="en-US" dirty="0" err="1"/>
              <a:t>suku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menggantikan</a:t>
            </a:r>
            <a:r>
              <a:rPr lang="en-US" dirty="0"/>
              <a:t> </a:t>
            </a:r>
            <a:r>
              <a:rPr lang="en-US" dirty="0">
                <a:solidFill>
                  <a:schemeClr val="folHlink"/>
                </a:solidFill>
              </a:rPr>
              <a:t>(</a:t>
            </a:r>
            <a:r>
              <a:rPr lang="en-US" dirty="0" err="1">
                <a:solidFill>
                  <a:schemeClr val="folHlink"/>
                </a:solidFill>
              </a:rPr>
              <a:t>menghilangkan</a:t>
            </a:r>
            <a:r>
              <a:rPr lang="en-US" dirty="0">
                <a:solidFill>
                  <a:schemeClr val="folHlink"/>
                </a:solidFill>
              </a:rPr>
              <a:t>)</a:t>
            </a:r>
            <a:r>
              <a:rPr lang="en-US" dirty="0"/>
              <a:t> </a:t>
            </a:r>
            <a:r>
              <a:rPr lang="en-US" dirty="0" err="1"/>
              <a:t>suku-suku</a:t>
            </a:r>
            <a:r>
              <a:rPr lang="en-US" dirty="0"/>
              <a:t> yang </a:t>
            </a:r>
            <a:r>
              <a:rPr lang="en-US" dirty="0" err="1"/>
              <a:t>digabungkan</a:t>
            </a:r>
            <a:r>
              <a:rPr lang="en-US" dirty="0"/>
              <a:t>, 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) </a:t>
            </a:r>
            <a:r>
              <a:rPr lang="en-US" dirty="0" err="1"/>
              <a:t>suku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digandakan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teorema</a:t>
            </a:r>
            <a:r>
              <a:rPr lang="en-US" dirty="0"/>
              <a:t> 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folHlink"/>
                </a:solidFill>
              </a:rPr>
              <a:t>	x = x + x + . . . . .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48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C9B9-40E5-4E91-8607-352D20485132}" type="slidenum">
              <a:rPr lang="en-US"/>
              <a:pPr/>
              <a:t>6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35424" y="941294"/>
            <a:ext cx="10125635" cy="53833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err="1"/>
              <a:t>Contoh</a:t>
            </a:r>
            <a:r>
              <a:rPr lang="en-US" dirty="0"/>
              <a:t>: . . .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F = S1 + S2 + S3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F = </a:t>
            </a:r>
            <a:r>
              <a:rPr lang="en-US" dirty="0">
                <a:solidFill>
                  <a:schemeClr val="folHlink"/>
                </a:solidFill>
              </a:rPr>
              <a:t>S4</a:t>
            </a:r>
            <a:r>
              <a:rPr lang="en-US" dirty="0"/>
              <a:t> + S3 			</a:t>
            </a:r>
            <a:r>
              <a:rPr lang="en-US" dirty="0">
                <a:solidFill>
                  <a:schemeClr val="folHlink"/>
                </a:solidFill>
              </a:rPr>
              <a:t>(S4 = S1 + S2)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sz="2400" dirty="0">
                <a:solidFill>
                  <a:schemeClr val="folHlink"/>
                </a:solidFill>
              </a:rPr>
              <a:t>(</a:t>
            </a:r>
            <a:r>
              <a:rPr lang="en-US" sz="2400" dirty="0" err="1">
                <a:solidFill>
                  <a:schemeClr val="folHlink"/>
                </a:solidFill>
              </a:rPr>
              <a:t>sudah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tidak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dapat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disederhanakan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lagi</a:t>
            </a:r>
            <a:r>
              <a:rPr lang="en-US" sz="2400" dirty="0">
                <a:solidFill>
                  <a:schemeClr val="folHlink"/>
                </a:solidFill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F = S1 + S2 + S3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F = S1 + </a:t>
            </a:r>
            <a:r>
              <a:rPr lang="en-US" dirty="0">
                <a:solidFill>
                  <a:schemeClr val="folHlink"/>
                </a:solidFill>
              </a:rPr>
              <a:t>S2 + S2</a:t>
            </a:r>
            <a:r>
              <a:rPr lang="en-US" dirty="0"/>
              <a:t> + S3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F = </a:t>
            </a:r>
            <a:r>
              <a:rPr lang="en-US" dirty="0">
                <a:solidFill>
                  <a:schemeClr val="folHlink"/>
                </a:solidFill>
              </a:rPr>
              <a:t>S4</a:t>
            </a:r>
            <a:r>
              <a:rPr lang="en-US" dirty="0"/>
              <a:t> + </a:t>
            </a:r>
            <a:r>
              <a:rPr lang="en-US" dirty="0">
                <a:solidFill>
                  <a:schemeClr val="folHlink"/>
                </a:solidFill>
              </a:rPr>
              <a:t>S5</a:t>
            </a:r>
            <a:r>
              <a:rPr lang="en-US" dirty="0"/>
              <a:t> 			</a:t>
            </a:r>
            <a:r>
              <a:rPr lang="en-US" dirty="0">
                <a:solidFill>
                  <a:schemeClr val="folHlink"/>
                </a:solidFill>
              </a:rPr>
              <a:t>(S4 = S1 + S2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folHlink"/>
                </a:solidFill>
              </a:rPr>
              <a:t>						 S5 = S2 + S3)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sz="2400" dirty="0" err="1">
                <a:solidFill>
                  <a:schemeClr val="folHlink"/>
                </a:solidFill>
              </a:rPr>
              <a:t>Jelas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terlihat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bahwa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bentuk</a:t>
            </a:r>
            <a:r>
              <a:rPr lang="en-US" sz="2400" dirty="0">
                <a:solidFill>
                  <a:schemeClr val="folHlink"/>
                </a:solidFill>
              </a:rPr>
              <a:t> yang </a:t>
            </a:r>
            <a:r>
              <a:rPr lang="en-US" sz="2400" dirty="0" err="1">
                <a:solidFill>
                  <a:schemeClr val="folHlink"/>
                </a:solidFill>
              </a:rPr>
              <a:t>kedua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akan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lebih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sederhana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daripada</a:t>
            </a:r>
            <a:r>
              <a:rPr lang="en-US" sz="2400" dirty="0">
                <a:solidFill>
                  <a:schemeClr val="folHlink"/>
                </a:solidFill>
              </a:rPr>
              <a:t> yang </a:t>
            </a:r>
            <a:r>
              <a:rPr lang="en-US" sz="2400" dirty="0" err="1">
                <a:solidFill>
                  <a:schemeClr val="folHlink"/>
                </a:solidFill>
              </a:rPr>
              <a:t>pertama</a:t>
            </a:r>
            <a:endParaRPr lang="en-US" sz="2400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71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F416-3579-49DB-893D-17C16476E18A}" type="slidenum">
              <a:rPr lang="en-US"/>
              <a:pPr/>
              <a:t>7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9246" y="765176"/>
            <a:ext cx="10838329" cy="595629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ketidak-pastian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diatasi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id-ID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K-Map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bantu </a:t>
            </a:r>
            <a:r>
              <a:rPr lang="en-US" dirty="0" err="1"/>
              <a:t>minimisasi</a:t>
            </a:r>
            <a:r>
              <a:rPr lang="en-US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ct val="10000"/>
              </a:spcBef>
              <a:buNone/>
            </a:pPr>
            <a:r>
              <a:rPr lang="id-ID" dirty="0" smtClean="0">
                <a:solidFill>
                  <a:schemeClr val="tx2"/>
                </a:solidFill>
              </a:rPr>
              <a:t>	</a:t>
            </a:r>
            <a:r>
              <a:rPr lang="en-US" dirty="0" err="1" smtClean="0">
                <a:solidFill>
                  <a:schemeClr val="tx2"/>
                </a:solidFill>
              </a:rPr>
              <a:t>Minimisasi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dengan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Peta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Karnough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>
                <a:solidFill>
                  <a:schemeClr val="tx2"/>
                </a:solidFill>
              </a:rPr>
              <a:t>K-Map, </a:t>
            </a:r>
            <a:r>
              <a:rPr lang="en-US" dirty="0" err="1">
                <a:solidFill>
                  <a:schemeClr val="tx2"/>
                </a:solidFill>
              </a:rPr>
              <a:t>berdasar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pada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pemetaan</a:t>
            </a:r>
            <a:r>
              <a:rPr lang="en-US" dirty="0">
                <a:solidFill>
                  <a:schemeClr val="tx2"/>
                </a:solidFill>
              </a:rPr>
              <a:t>) </a:t>
            </a:r>
            <a:r>
              <a:rPr lang="en-US" dirty="0" err="1">
                <a:solidFill>
                  <a:schemeClr val="tx2"/>
                </a:solidFill>
              </a:rPr>
              <a:t>dilakukan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secara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folHlink"/>
                </a:solidFill>
              </a:rPr>
              <a:t>visual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tanpa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harus</a:t>
            </a:r>
            <a:r>
              <a:rPr lang="id-ID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memilih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sekian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banyak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folHlink"/>
                </a:solidFill>
              </a:rPr>
              <a:t>teorema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sebagaimana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pada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penyederhanaan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dengan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folHlink"/>
                </a:solidFill>
              </a:rPr>
              <a:t>Aljabar</a:t>
            </a:r>
            <a:r>
              <a:rPr lang="en-US" dirty="0">
                <a:solidFill>
                  <a:schemeClr val="folHlink"/>
                </a:solidFill>
              </a:rPr>
              <a:t> Boole</a:t>
            </a:r>
          </a:p>
        </p:txBody>
      </p:sp>
    </p:spTree>
    <p:extLst>
      <p:ext uri="{BB962C8B-B14F-4D97-AF65-F5344CB8AC3E}">
        <p14:creationId xmlns:p14="http://schemas.microsoft.com/office/powerpoint/2010/main" val="3919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406" y="2820942"/>
            <a:ext cx="10515600" cy="1325563"/>
          </a:xfrm>
        </p:spPr>
        <p:txBody>
          <a:bodyPr/>
          <a:lstStyle/>
          <a:p>
            <a:r>
              <a:rPr lang="id-ID" dirty="0" smtClean="0"/>
              <a:t>Karnaugh Map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02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4" y="658906"/>
            <a:ext cx="11071411" cy="682159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Truth Table vs K-Map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2" y="2394136"/>
            <a:ext cx="3419194" cy="19900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700" y="1639982"/>
            <a:ext cx="4662489" cy="425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258</Words>
  <Application>Microsoft Office PowerPoint</Application>
  <PresentationFormat>Widescreen</PresentationFormat>
  <Paragraphs>51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Karnaugh Map (K-Map)</vt:lpstr>
      <vt:lpstr>Ulas balik penyederhanaan dengan teorema-teorema Aljabar Boole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Karnaugh Map</vt:lpstr>
      <vt:lpstr>Truth Table vs K-Map</vt:lpstr>
      <vt:lpstr>PowerPoint Presentation</vt:lpstr>
      <vt:lpstr>PowerPoint Presentation</vt:lpstr>
      <vt:lpstr>PowerPoint Presentation</vt:lpstr>
      <vt:lpstr>PowerPoint Presentation</vt:lpstr>
      <vt:lpstr>The process for combining these 1s  is called looping.</vt:lpstr>
      <vt:lpstr>Looping group (2)</vt:lpstr>
      <vt:lpstr>PowerPoint Presentation</vt:lpstr>
      <vt:lpstr>PowerPoint Presentation</vt:lpstr>
      <vt:lpstr>Looping group (4)</vt:lpstr>
      <vt:lpstr>PowerPoint Presentation</vt:lpstr>
      <vt:lpstr>PowerPoint Presentation</vt:lpstr>
      <vt:lpstr>Looping Group (8)</vt:lpstr>
      <vt:lpstr>PowerPoint Presentation</vt:lpstr>
      <vt:lpstr>Langkah – langkah untuk  menyederhanakan aljabar dengan K-Map</vt:lpstr>
      <vt:lpstr>Contoh penyederhanaan</vt:lpstr>
      <vt:lpstr>PowerPoint Presentation</vt:lpstr>
      <vt:lpstr>PowerPoint Presentation</vt:lpstr>
      <vt:lpstr>Sama?</vt:lpstr>
      <vt:lpstr>PowerPoint Presentation</vt:lpstr>
      <vt:lpstr>Don’t care condition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Karnaugh Map (K-Map)</dc:title>
  <dc:creator>Windows User</dc:creator>
  <cp:lastModifiedBy>ASUS</cp:lastModifiedBy>
  <cp:revision>26</cp:revision>
  <dcterms:created xsi:type="dcterms:W3CDTF">2017-11-02T03:53:39Z</dcterms:created>
  <dcterms:modified xsi:type="dcterms:W3CDTF">2019-11-04T02:25:06Z</dcterms:modified>
</cp:coreProperties>
</file>