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2" r:id="rId5"/>
    <p:sldId id="273" r:id="rId6"/>
    <p:sldId id="261" r:id="rId7"/>
    <p:sldId id="276" r:id="rId8"/>
    <p:sldId id="277" r:id="rId9"/>
    <p:sldId id="272" r:id="rId10"/>
    <p:sldId id="278" r:id="rId11"/>
    <p:sldId id="274" r:id="rId12"/>
    <p:sldId id="279" r:id="rId13"/>
    <p:sldId id="270" r:id="rId14"/>
    <p:sldId id="275" r:id="rId15"/>
  </p:sldIdLst>
  <p:sldSz cx="18288000" cy="10287000"/>
  <p:notesSz cx="6858000" cy="9144000"/>
  <p:embeddedFontLst>
    <p:embeddedFont>
      <p:font typeface="Aileron" panose="020B0604020202020204" charset="0"/>
      <p:regular r:id="rId16"/>
    </p:embeddedFont>
    <p:embeddedFont>
      <p:font typeface="Aileron Ultra-Bold" panose="020B0604020202020204" charset="0"/>
      <p:regular r:id="rId17"/>
    </p:embeddedFont>
    <p:embeddedFont>
      <p:font typeface="Aileron Heavy" panose="020B0604020202020204" charset="0"/>
      <p:regular r:id="rId18"/>
    </p:embeddedFont>
    <p:embeddedFont>
      <p:font typeface="Calibri" panose="020F050202020403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5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techtarget.com/searchsoftwarequality/definition/unit-testing" TargetMode="External"/><Relationship Id="rId7" Type="http://schemas.openxmlformats.org/officeDocument/2006/relationships/hyperlink" Target="https://www.digitalocean.com/community/tutorials/python-unittest-unit-test-example" TargetMode="External"/><Relationship Id="rId2" Type="http://schemas.openxmlformats.org/officeDocument/2006/relationships/hyperlink" Target="https://jurnal.unsil.ac.id/index.php/jssainstek/article/view/4086/1929" TargetMode="External"/><Relationship Id="rId1" Type="http://schemas.openxmlformats.org/officeDocument/2006/relationships/slideLayout" Target="../slideLayouts/slideLayout7.xml"/><Relationship Id="rId6" Type="http://schemas.openxmlformats.org/officeDocument/2006/relationships/hyperlink" Target="https://www.dicoding.com/blog/apa-itu-ci-cd/" TargetMode="External"/><Relationship Id="rId5" Type="http://schemas.openxmlformats.org/officeDocument/2006/relationships/hyperlink" Target="https://www.dicoding.com/blog/white-box-testing/" TargetMode="External"/><Relationship Id="rId10" Type="http://schemas.openxmlformats.org/officeDocument/2006/relationships/image" Target="../media/image2.png"/><Relationship Id="rId4" Type="http://schemas.openxmlformats.org/officeDocument/2006/relationships/hyperlink" Target="https://www.codepolitan.com/blog/mengenal-unit-testing-dengan-python-596da4e55cd01/" TargetMode="Externa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rot="-1432890">
            <a:off x="15633874" y="2828175"/>
            <a:ext cx="1525575" cy="1332871"/>
          </a:xfrm>
          <a:custGeom>
            <a:avLst/>
            <a:gdLst/>
            <a:ahLst/>
            <a:cxnLst/>
            <a:rect l="l" t="t" r="r" b="b"/>
            <a:pathLst>
              <a:path w="1525575" h="1332871">
                <a:moveTo>
                  <a:pt x="0" y="0"/>
                </a:moveTo>
                <a:lnTo>
                  <a:pt x="1525575" y="0"/>
                </a:lnTo>
                <a:lnTo>
                  <a:pt x="1525575" y="1332871"/>
                </a:lnTo>
                <a:lnTo>
                  <a:pt x="0" y="1332871"/>
                </a:lnTo>
                <a:lnTo>
                  <a:pt x="0" y="0"/>
                </a:lnTo>
                <a:close/>
              </a:path>
            </a:pathLst>
          </a:custGeom>
          <a:blipFill>
            <a:blip r:embed="rId2"/>
            <a:stretch>
              <a:fillRect/>
            </a:stretch>
          </a:blipFill>
        </p:spPr>
      </p:sp>
      <p:sp>
        <p:nvSpPr>
          <p:cNvPr id="3" name="Freeform 3"/>
          <p:cNvSpPr/>
          <p:nvPr/>
        </p:nvSpPr>
        <p:spPr>
          <a:xfrm>
            <a:off x="1708236" y="1028700"/>
            <a:ext cx="14688425" cy="8487775"/>
          </a:xfrm>
          <a:custGeom>
            <a:avLst/>
            <a:gdLst/>
            <a:ahLst/>
            <a:cxnLst/>
            <a:rect l="l" t="t" r="r" b="b"/>
            <a:pathLst>
              <a:path w="14688425" h="8487775">
                <a:moveTo>
                  <a:pt x="0" y="0"/>
                </a:moveTo>
                <a:lnTo>
                  <a:pt x="14688425" y="0"/>
                </a:lnTo>
                <a:lnTo>
                  <a:pt x="14688425" y="8487775"/>
                </a:lnTo>
                <a:lnTo>
                  <a:pt x="0" y="8487775"/>
                </a:lnTo>
                <a:lnTo>
                  <a:pt x="0" y="0"/>
                </a:lnTo>
                <a:close/>
              </a:path>
            </a:pathLst>
          </a:custGeom>
          <a:blipFill>
            <a:blip r:embed="rId3"/>
            <a:stretch>
              <a:fillRect/>
            </a:stretch>
          </a:blipFill>
        </p:spPr>
      </p:sp>
      <p:sp>
        <p:nvSpPr>
          <p:cNvPr id="4" name="Freeform 4"/>
          <p:cNvSpPr/>
          <p:nvPr/>
        </p:nvSpPr>
        <p:spPr>
          <a:xfrm>
            <a:off x="978519" y="1070219"/>
            <a:ext cx="1101991" cy="1045871"/>
          </a:xfrm>
          <a:custGeom>
            <a:avLst/>
            <a:gdLst/>
            <a:ahLst/>
            <a:cxnLst/>
            <a:rect l="l" t="t" r="r" b="b"/>
            <a:pathLst>
              <a:path w="1101991" h="1045871">
                <a:moveTo>
                  <a:pt x="0" y="0"/>
                </a:moveTo>
                <a:lnTo>
                  <a:pt x="1101991" y="0"/>
                </a:lnTo>
                <a:lnTo>
                  <a:pt x="1101991" y="1045871"/>
                </a:lnTo>
                <a:lnTo>
                  <a:pt x="0" y="1045871"/>
                </a:lnTo>
                <a:lnTo>
                  <a:pt x="0" y="0"/>
                </a:lnTo>
                <a:close/>
              </a:path>
            </a:pathLst>
          </a:custGeom>
          <a:blipFill>
            <a:blip r:embed="rId4"/>
            <a:stretch>
              <a:fillRect/>
            </a:stretch>
          </a:blipFill>
        </p:spPr>
      </p:sp>
      <p:grpSp>
        <p:nvGrpSpPr>
          <p:cNvPr id="5" name="Group 5"/>
          <p:cNvGrpSpPr/>
          <p:nvPr/>
        </p:nvGrpSpPr>
        <p:grpSpPr>
          <a:xfrm>
            <a:off x="1630568" y="3115713"/>
            <a:ext cx="15026864" cy="4816226"/>
            <a:chOff x="0" y="104775"/>
            <a:chExt cx="20035819" cy="6421634"/>
          </a:xfrm>
        </p:grpSpPr>
        <p:sp>
          <p:nvSpPr>
            <p:cNvPr id="6" name="TextBox 6"/>
            <p:cNvSpPr txBox="1"/>
            <p:nvPr/>
          </p:nvSpPr>
          <p:spPr>
            <a:xfrm>
              <a:off x="0" y="104775"/>
              <a:ext cx="20035819" cy="4514056"/>
            </a:xfrm>
            <a:prstGeom prst="rect">
              <a:avLst/>
            </a:prstGeom>
          </p:spPr>
          <p:txBody>
            <a:bodyPr lIns="0" tIns="0" rIns="0" bIns="0" rtlCol="0" anchor="t">
              <a:spAutoFit/>
            </a:bodyPr>
            <a:lstStyle/>
            <a:p>
              <a:pPr algn="ctr">
                <a:lnSpc>
                  <a:spcPts val="13200"/>
                </a:lnSpc>
              </a:pPr>
              <a:r>
                <a:rPr lang="en-US" sz="12000" dirty="0">
                  <a:solidFill>
                    <a:srgbClr val="000000"/>
                  </a:solidFill>
                  <a:latin typeface="Aileron Ultra-Bold"/>
                </a:rPr>
                <a:t>TESTING DAN QA PERANGKAT LUNAK</a:t>
              </a:r>
            </a:p>
          </p:txBody>
        </p:sp>
        <p:sp>
          <p:nvSpPr>
            <p:cNvPr id="7" name="TextBox 7"/>
            <p:cNvSpPr txBox="1"/>
            <p:nvPr/>
          </p:nvSpPr>
          <p:spPr>
            <a:xfrm>
              <a:off x="2729713" y="4816540"/>
              <a:ext cx="14576394" cy="1709869"/>
            </a:xfrm>
            <a:prstGeom prst="rect">
              <a:avLst/>
            </a:prstGeom>
          </p:spPr>
          <p:txBody>
            <a:bodyPr lIns="0" tIns="0" rIns="0" bIns="0" rtlCol="0" anchor="t">
              <a:spAutoFit/>
            </a:bodyPr>
            <a:lstStyle/>
            <a:p>
              <a:pPr algn="ctr">
                <a:lnSpc>
                  <a:spcPts val="5040"/>
                </a:lnSpc>
                <a:spcBef>
                  <a:spcPct val="0"/>
                </a:spcBef>
              </a:pPr>
              <a:r>
                <a:rPr lang="en-US" sz="3600" dirty="0" smtClean="0">
                  <a:solidFill>
                    <a:srgbClr val="000000"/>
                  </a:solidFill>
                  <a:latin typeface="Aileron"/>
                </a:rPr>
                <a:t>YUDHA FEBRIANSYAH</a:t>
              </a:r>
            </a:p>
            <a:p>
              <a:pPr algn="ctr">
                <a:lnSpc>
                  <a:spcPts val="5040"/>
                </a:lnSpc>
                <a:spcBef>
                  <a:spcPct val="0"/>
                </a:spcBef>
              </a:pPr>
              <a:r>
                <a:rPr lang="en-US" sz="3600" dirty="0" smtClean="0">
                  <a:solidFill>
                    <a:srgbClr val="000000"/>
                  </a:solidFill>
                  <a:latin typeface="Aileron"/>
                </a:rPr>
                <a:t>201011400195</a:t>
              </a:r>
              <a:endParaRPr lang="en-US" sz="3600" dirty="0">
                <a:solidFill>
                  <a:srgbClr val="000000"/>
                </a:solidFill>
                <a:latin typeface="Aileron"/>
              </a:endParaRPr>
            </a:p>
          </p:txBody>
        </p:sp>
      </p:grpSp>
      <p:sp>
        <p:nvSpPr>
          <p:cNvPr id="8" name="Freeform 8"/>
          <p:cNvSpPr/>
          <p:nvPr/>
        </p:nvSpPr>
        <p:spPr>
          <a:xfrm>
            <a:off x="15145647" y="3743036"/>
            <a:ext cx="2502028" cy="1339529"/>
          </a:xfrm>
          <a:custGeom>
            <a:avLst/>
            <a:gdLst/>
            <a:ahLst/>
            <a:cxnLst/>
            <a:rect l="l" t="t" r="r" b="b"/>
            <a:pathLst>
              <a:path w="2502028" h="1339529">
                <a:moveTo>
                  <a:pt x="0" y="0"/>
                </a:moveTo>
                <a:lnTo>
                  <a:pt x="2502028" y="0"/>
                </a:lnTo>
                <a:lnTo>
                  <a:pt x="2502028" y="1339529"/>
                </a:lnTo>
                <a:lnTo>
                  <a:pt x="0" y="1339529"/>
                </a:lnTo>
                <a:lnTo>
                  <a:pt x="0" y="0"/>
                </a:lnTo>
                <a:close/>
              </a:path>
            </a:pathLst>
          </a:custGeom>
          <a:blipFill>
            <a:blip r:embed="rId5"/>
            <a:stretch>
              <a:fillRect/>
            </a:stretch>
          </a:blipFill>
        </p:spPr>
      </p:sp>
      <p:sp>
        <p:nvSpPr>
          <p:cNvPr id="9" name="Freeform 9"/>
          <p:cNvSpPr/>
          <p:nvPr/>
        </p:nvSpPr>
        <p:spPr>
          <a:xfrm>
            <a:off x="7440143" y="1277958"/>
            <a:ext cx="2027125" cy="2216653"/>
          </a:xfrm>
          <a:custGeom>
            <a:avLst/>
            <a:gdLst/>
            <a:ahLst/>
            <a:cxnLst/>
            <a:rect l="l" t="t" r="r" b="b"/>
            <a:pathLst>
              <a:path w="2027125" h="2216653">
                <a:moveTo>
                  <a:pt x="0" y="0"/>
                </a:moveTo>
                <a:lnTo>
                  <a:pt x="2027125" y="0"/>
                </a:lnTo>
                <a:lnTo>
                  <a:pt x="2027125" y="2216653"/>
                </a:lnTo>
                <a:lnTo>
                  <a:pt x="0" y="2216653"/>
                </a:lnTo>
                <a:lnTo>
                  <a:pt x="0" y="0"/>
                </a:lnTo>
                <a:close/>
              </a:path>
            </a:pathLst>
          </a:custGeom>
          <a:blipFill>
            <a:blip r:embed="rId6"/>
            <a:stretch>
              <a:fillRect/>
            </a:stretch>
          </a:blipFill>
        </p:spPr>
      </p:sp>
      <p:sp>
        <p:nvSpPr>
          <p:cNvPr id="10" name="Freeform 10"/>
          <p:cNvSpPr/>
          <p:nvPr/>
        </p:nvSpPr>
        <p:spPr>
          <a:xfrm>
            <a:off x="13911163" y="1028700"/>
            <a:ext cx="2037234" cy="1468147"/>
          </a:xfrm>
          <a:custGeom>
            <a:avLst/>
            <a:gdLst/>
            <a:ahLst/>
            <a:cxnLst/>
            <a:rect l="l" t="t" r="r" b="b"/>
            <a:pathLst>
              <a:path w="2037234" h="1468147">
                <a:moveTo>
                  <a:pt x="0" y="0"/>
                </a:moveTo>
                <a:lnTo>
                  <a:pt x="2037234" y="0"/>
                </a:lnTo>
                <a:lnTo>
                  <a:pt x="2037234" y="1468147"/>
                </a:lnTo>
                <a:lnTo>
                  <a:pt x="0" y="1468147"/>
                </a:lnTo>
                <a:lnTo>
                  <a:pt x="0" y="0"/>
                </a:lnTo>
                <a:close/>
              </a:path>
            </a:pathLst>
          </a:custGeom>
          <a:blipFill>
            <a:blip r:embed="rId7"/>
            <a:stretch>
              <a:fillRect/>
            </a:stretch>
          </a:blipFill>
        </p:spPr>
      </p:sp>
      <p:sp>
        <p:nvSpPr>
          <p:cNvPr id="11" name="Freeform 11"/>
          <p:cNvSpPr/>
          <p:nvPr/>
        </p:nvSpPr>
        <p:spPr>
          <a:xfrm rot="7925507">
            <a:off x="945449" y="8056054"/>
            <a:ext cx="1525575" cy="1332871"/>
          </a:xfrm>
          <a:custGeom>
            <a:avLst/>
            <a:gdLst/>
            <a:ahLst/>
            <a:cxnLst/>
            <a:rect l="l" t="t" r="r" b="b"/>
            <a:pathLst>
              <a:path w="1525575" h="1332871">
                <a:moveTo>
                  <a:pt x="0" y="0"/>
                </a:moveTo>
                <a:lnTo>
                  <a:pt x="1525574" y="0"/>
                </a:lnTo>
                <a:lnTo>
                  <a:pt x="1525574" y="1332871"/>
                </a:lnTo>
                <a:lnTo>
                  <a:pt x="0" y="1332871"/>
                </a:lnTo>
                <a:lnTo>
                  <a:pt x="0" y="0"/>
                </a:lnTo>
                <a:close/>
              </a:path>
            </a:pathLst>
          </a:custGeom>
          <a:blipFill>
            <a:blip r:embed="rId2"/>
            <a:stretch>
              <a:fillRect/>
            </a:stretch>
          </a:blipFill>
        </p:spPr>
      </p:sp>
      <p:sp>
        <p:nvSpPr>
          <p:cNvPr id="12" name="Freeform 12"/>
          <p:cNvSpPr/>
          <p:nvPr/>
        </p:nvSpPr>
        <p:spPr>
          <a:xfrm rot="-2846079">
            <a:off x="16571302" y="5960275"/>
            <a:ext cx="930350" cy="882971"/>
          </a:xfrm>
          <a:custGeom>
            <a:avLst/>
            <a:gdLst/>
            <a:ahLst/>
            <a:cxnLst/>
            <a:rect l="l" t="t" r="r" b="b"/>
            <a:pathLst>
              <a:path w="930350" h="882971">
                <a:moveTo>
                  <a:pt x="0" y="0"/>
                </a:moveTo>
                <a:lnTo>
                  <a:pt x="930349" y="0"/>
                </a:lnTo>
                <a:lnTo>
                  <a:pt x="930349" y="882971"/>
                </a:lnTo>
                <a:lnTo>
                  <a:pt x="0" y="882971"/>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grpSp>
        <p:nvGrpSpPr>
          <p:cNvPr id="2" name="Group 2"/>
          <p:cNvGrpSpPr/>
          <p:nvPr/>
        </p:nvGrpSpPr>
        <p:grpSpPr>
          <a:xfrm>
            <a:off x="643903" y="2834544"/>
            <a:ext cx="7890497" cy="4312519"/>
            <a:chOff x="-838596" y="1414965"/>
            <a:chExt cx="10520662" cy="5750026"/>
          </a:xfrm>
        </p:grpSpPr>
        <p:sp>
          <p:nvSpPr>
            <p:cNvPr id="3" name="TextBox 3"/>
            <p:cNvSpPr txBox="1"/>
            <p:nvPr/>
          </p:nvSpPr>
          <p:spPr>
            <a:xfrm>
              <a:off x="-838596" y="1414965"/>
              <a:ext cx="9887180" cy="1590179"/>
            </a:xfrm>
            <a:prstGeom prst="rect">
              <a:avLst/>
            </a:prstGeom>
          </p:spPr>
          <p:txBody>
            <a:bodyPr lIns="0" tIns="0" rIns="0" bIns="0" rtlCol="0" anchor="t">
              <a:spAutoFit/>
            </a:bodyPr>
            <a:lstStyle/>
            <a:p>
              <a:pPr>
                <a:lnSpc>
                  <a:spcPts val="9337"/>
                </a:lnSpc>
                <a:spcBef>
                  <a:spcPct val="0"/>
                </a:spcBef>
              </a:pPr>
              <a:r>
                <a:rPr lang="en-US" sz="7591" dirty="0" err="1" smtClean="0">
                  <a:solidFill>
                    <a:srgbClr val="F3F3F3"/>
                  </a:solidFill>
                  <a:latin typeface="Aileron Heavy"/>
                </a:rPr>
                <a:t>Apa</a:t>
              </a:r>
              <a:r>
                <a:rPr lang="en-US" sz="7591" dirty="0" smtClean="0">
                  <a:solidFill>
                    <a:srgbClr val="F3F3F3"/>
                  </a:solidFill>
                  <a:latin typeface="Aileron Heavy"/>
                </a:rPr>
                <a:t> </a:t>
              </a:r>
              <a:r>
                <a:rPr lang="en-US" sz="7591" dirty="0" err="1" smtClean="0">
                  <a:solidFill>
                    <a:srgbClr val="F3F3F3"/>
                  </a:solidFill>
                  <a:latin typeface="Aileron Heavy"/>
                </a:rPr>
                <a:t>Itu</a:t>
              </a:r>
              <a:r>
                <a:rPr lang="en-US" sz="7591" dirty="0" smtClean="0">
                  <a:solidFill>
                    <a:srgbClr val="F3F3F3"/>
                  </a:solidFill>
                  <a:latin typeface="Aileron Heavy"/>
                </a:rPr>
                <a:t> CD?</a:t>
              </a:r>
              <a:endParaRPr lang="en-US" sz="7591" dirty="0">
                <a:solidFill>
                  <a:srgbClr val="F3F3F3"/>
                </a:solidFill>
                <a:latin typeface="Aileron Heavy"/>
              </a:endParaRPr>
            </a:p>
          </p:txBody>
        </p:sp>
        <p:sp>
          <p:nvSpPr>
            <p:cNvPr id="4" name="TextBox 4"/>
            <p:cNvSpPr txBox="1"/>
            <p:nvPr/>
          </p:nvSpPr>
          <p:spPr>
            <a:xfrm>
              <a:off x="-838595" y="3745251"/>
              <a:ext cx="10520661" cy="3419740"/>
            </a:xfrm>
            <a:prstGeom prst="rect">
              <a:avLst/>
            </a:prstGeom>
          </p:spPr>
          <p:txBody>
            <a:bodyPr wrap="square" lIns="0" tIns="0" rIns="0" bIns="0" rtlCol="0" anchor="t">
              <a:spAutoFit/>
            </a:bodyPr>
            <a:lstStyle/>
            <a:p>
              <a:pPr algn="just">
                <a:lnSpc>
                  <a:spcPts val="3985"/>
                </a:lnSpc>
              </a:pPr>
              <a:r>
                <a:rPr lang="en-US" sz="2846" spc="37" dirty="0" err="1" smtClean="0">
                  <a:solidFill>
                    <a:srgbClr val="F3F3F3"/>
                  </a:solidFill>
                  <a:latin typeface="Aileron"/>
                </a:rPr>
                <a:t>continous</a:t>
              </a:r>
              <a:r>
                <a:rPr lang="en-US" sz="2846" spc="37" dirty="0" smtClean="0">
                  <a:solidFill>
                    <a:srgbClr val="F3F3F3"/>
                  </a:solidFill>
                  <a:latin typeface="Aileron"/>
                </a:rPr>
                <a:t> </a:t>
              </a:r>
              <a:r>
                <a:rPr lang="en-US" sz="2846" spc="37" dirty="0">
                  <a:solidFill>
                    <a:srgbClr val="F3F3F3"/>
                  </a:solidFill>
                  <a:latin typeface="Aileron"/>
                </a:rPr>
                <a:t>delivery </a:t>
              </a:r>
              <a:r>
                <a:rPr lang="en-US" sz="2846" spc="37" dirty="0" err="1">
                  <a:solidFill>
                    <a:srgbClr val="F3F3F3"/>
                  </a:solidFill>
                  <a:latin typeface="Aileron"/>
                </a:rPr>
                <a:t>atau</a:t>
              </a:r>
              <a:r>
                <a:rPr lang="en-US" sz="2846" spc="37" dirty="0">
                  <a:solidFill>
                    <a:srgbClr val="F3F3F3"/>
                  </a:solidFill>
                  <a:latin typeface="Aileron"/>
                </a:rPr>
                <a:t> continuous deployment (CD) </a:t>
              </a:r>
              <a:r>
                <a:rPr lang="en-US" sz="2846" spc="37" dirty="0" err="1">
                  <a:solidFill>
                    <a:srgbClr val="F3F3F3"/>
                  </a:solidFill>
                  <a:latin typeface="Aileron"/>
                </a:rPr>
                <a:t>adalah</a:t>
              </a:r>
              <a:r>
                <a:rPr lang="en-US" sz="2846" spc="37" dirty="0">
                  <a:solidFill>
                    <a:srgbClr val="F3F3F3"/>
                  </a:solidFill>
                  <a:latin typeface="Aileron"/>
                </a:rPr>
                <a:t> </a:t>
              </a:r>
              <a:r>
                <a:rPr lang="en-US" sz="2846" spc="37" dirty="0" err="1">
                  <a:solidFill>
                    <a:srgbClr val="F3F3F3"/>
                  </a:solidFill>
                  <a:latin typeface="Aileron"/>
                </a:rPr>
                <a:t>praktik</a:t>
              </a:r>
              <a:r>
                <a:rPr lang="en-US" sz="2846" spc="37" dirty="0">
                  <a:solidFill>
                    <a:srgbClr val="F3F3F3"/>
                  </a:solidFill>
                  <a:latin typeface="Aileron"/>
                </a:rPr>
                <a:t> yang </a:t>
              </a:r>
              <a:r>
                <a:rPr lang="en-US" sz="2846" spc="37" dirty="0" err="1">
                  <a:solidFill>
                    <a:srgbClr val="F3F3F3"/>
                  </a:solidFill>
                  <a:latin typeface="Aileron"/>
                </a:rPr>
                <a:t>dilakukan</a:t>
              </a:r>
              <a:r>
                <a:rPr lang="en-US" sz="2846" spc="37" dirty="0">
                  <a:solidFill>
                    <a:srgbClr val="F3F3F3"/>
                  </a:solidFill>
                  <a:latin typeface="Aileron"/>
                </a:rPr>
                <a:t> </a:t>
              </a:r>
              <a:r>
                <a:rPr lang="en-US" sz="2846" spc="37" dirty="0" err="1">
                  <a:solidFill>
                    <a:srgbClr val="F3F3F3"/>
                  </a:solidFill>
                  <a:latin typeface="Aileron"/>
                </a:rPr>
                <a:t>setelah</a:t>
              </a:r>
              <a:r>
                <a:rPr lang="en-US" sz="2846" spc="37" dirty="0">
                  <a:solidFill>
                    <a:srgbClr val="F3F3F3"/>
                  </a:solidFill>
                  <a:latin typeface="Aileron"/>
                </a:rPr>
                <a:t> proses CI </a:t>
              </a:r>
              <a:r>
                <a:rPr lang="en-US" sz="2846" spc="37" dirty="0" err="1">
                  <a:solidFill>
                    <a:srgbClr val="F3F3F3"/>
                  </a:solidFill>
                  <a:latin typeface="Aileron"/>
                </a:rPr>
                <a:t>selesai</a:t>
              </a:r>
              <a:r>
                <a:rPr lang="en-US" sz="2846" spc="37" dirty="0">
                  <a:solidFill>
                    <a:srgbClr val="F3F3F3"/>
                  </a:solidFill>
                  <a:latin typeface="Aileron"/>
                </a:rPr>
                <a:t> </a:t>
              </a:r>
              <a:r>
                <a:rPr lang="en-US" sz="2846" spc="37" dirty="0" err="1">
                  <a:solidFill>
                    <a:srgbClr val="F3F3F3"/>
                  </a:solidFill>
                  <a:latin typeface="Aileron"/>
                </a:rPr>
                <a:t>dan</a:t>
              </a:r>
              <a:r>
                <a:rPr lang="en-US" sz="2846" spc="37" dirty="0">
                  <a:solidFill>
                    <a:srgbClr val="F3F3F3"/>
                  </a:solidFill>
                  <a:latin typeface="Aileron"/>
                </a:rPr>
                <a:t> </a:t>
              </a:r>
              <a:r>
                <a:rPr lang="en-US" sz="2846" spc="37" dirty="0" err="1">
                  <a:solidFill>
                    <a:srgbClr val="F3F3F3"/>
                  </a:solidFill>
                  <a:latin typeface="Aileron"/>
                </a:rPr>
                <a:t>seluruh</a:t>
              </a:r>
              <a:r>
                <a:rPr lang="en-US" sz="2846" spc="37" dirty="0">
                  <a:solidFill>
                    <a:srgbClr val="F3F3F3"/>
                  </a:solidFill>
                  <a:latin typeface="Aileron"/>
                </a:rPr>
                <a:t> </a:t>
              </a:r>
              <a:r>
                <a:rPr lang="en-US" sz="2846" spc="37" dirty="0" err="1">
                  <a:solidFill>
                    <a:srgbClr val="F3F3F3"/>
                  </a:solidFill>
                  <a:latin typeface="Aileron"/>
                </a:rPr>
                <a:t>kode</a:t>
              </a:r>
              <a:r>
                <a:rPr lang="en-US" sz="2846" spc="37" dirty="0">
                  <a:solidFill>
                    <a:srgbClr val="F3F3F3"/>
                  </a:solidFill>
                  <a:latin typeface="Aileron"/>
                </a:rPr>
                <a:t> </a:t>
              </a:r>
              <a:r>
                <a:rPr lang="en-US" sz="2846" spc="37" dirty="0" err="1">
                  <a:solidFill>
                    <a:srgbClr val="F3F3F3"/>
                  </a:solidFill>
                  <a:latin typeface="Aileron"/>
                </a:rPr>
                <a:t>berhasil</a:t>
              </a:r>
              <a:r>
                <a:rPr lang="en-US" sz="2846" spc="37" dirty="0">
                  <a:solidFill>
                    <a:srgbClr val="F3F3F3"/>
                  </a:solidFill>
                  <a:latin typeface="Aileron"/>
                </a:rPr>
                <a:t> </a:t>
              </a:r>
              <a:r>
                <a:rPr lang="en-US" sz="2846" spc="37" dirty="0" err="1">
                  <a:solidFill>
                    <a:srgbClr val="F3F3F3"/>
                  </a:solidFill>
                  <a:latin typeface="Aileron"/>
                </a:rPr>
                <a:t>terintegrasi</a:t>
              </a:r>
              <a:r>
                <a:rPr lang="en-US" sz="2846" spc="37" dirty="0">
                  <a:solidFill>
                    <a:srgbClr val="F3F3F3"/>
                  </a:solidFill>
                  <a:latin typeface="Aileron"/>
                </a:rPr>
                <a:t>, </a:t>
              </a:r>
              <a:r>
                <a:rPr lang="en-US" sz="2846" spc="37" dirty="0" err="1">
                  <a:solidFill>
                    <a:srgbClr val="F3F3F3"/>
                  </a:solidFill>
                  <a:latin typeface="Aileron"/>
                </a:rPr>
                <a:t>sehingga</a:t>
              </a:r>
              <a:r>
                <a:rPr lang="en-US" sz="2846" spc="37" dirty="0">
                  <a:solidFill>
                    <a:srgbClr val="F3F3F3"/>
                  </a:solidFill>
                  <a:latin typeface="Aileron"/>
                </a:rPr>
                <a:t> </a:t>
              </a:r>
              <a:r>
                <a:rPr lang="en-US" sz="2846" spc="37" dirty="0" err="1">
                  <a:solidFill>
                    <a:srgbClr val="F3F3F3"/>
                  </a:solidFill>
                  <a:latin typeface="Aileron"/>
                </a:rPr>
                <a:t>aplikasi</a:t>
              </a:r>
              <a:r>
                <a:rPr lang="en-US" sz="2846" spc="37" dirty="0">
                  <a:solidFill>
                    <a:srgbClr val="F3F3F3"/>
                  </a:solidFill>
                  <a:latin typeface="Aileron"/>
                </a:rPr>
                <a:t> </a:t>
              </a:r>
              <a:r>
                <a:rPr lang="en-US" sz="2846" spc="37" dirty="0" err="1">
                  <a:solidFill>
                    <a:srgbClr val="F3F3F3"/>
                  </a:solidFill>
                  <a:latin typeface="Aileron"/>
                </a:rPr>
                <a:t>bisa</a:t>
              </a:r>
              <a:r>
                <a:rPr lang="en-US" sz="2846" spc="37" dirty="0">
                  <a:solidFill>
                    <a:srgbClr val="F3F3F3"/>
                  </a:solidFill>
                  <a:latin typeface="Aileron"/>
                </a:rPr>
                <a:t> </a:t>
              </a:r>
              <a:r>
                <a:rPr lang="en-US" sz="2846" spc="37" dirty="0" err="1">
                  <a:solidFill>
                    <a:srgbClr val="F3F3F3"/>
                  </a:solidFill>
                  <a:latin typeface="Aileron"/>
                </a:rPr>
                <a:t>dibangun</a:t>
              </a:r>
              <a:r>
                <a:rPr lang="en-US" sz="2846" spc="37" dirty="0">
                  <a:solidFill>
                    <a:srgbClr val="F3F3F3"/>
                  </a:solidFill>
                  <a:latin typeface="Aileron"/>
                </a:rPr>
                <a:t> </a:t>
              </a:r>
              <a:r>
                <a:rPr lang="en-US" sz="2846" spc="37" dirty="0" err="1">
                  <a:solidFill>
                    <a:srgbClr val="F3F3F3"/>
                  </a:solidFill>
                  <a:latin typeface="Aileron"/>
                </a:rPr>
                <a:t>lalu</a:t>
              </a:r>
              <a:r>
                <a:rPr lang="en-US" sz="2846" spc="37" dirty="0">
                  <a:solidFill>
                    <a:srgbClr val="F3F3F3"/>
                  </a:solidFill>
                  <a:latin typeface="Aileron"/>
                </a:rPr>
                <a:t> </a:t>
              </a:r>
              <a:r>
                <a:rPr lang="en-US" sz="2846" spc="37" dirty="0" err="1">
                  <a:solidFill>
                    <a:srgbClr val="F3F3F3"/>
                  </a:solidFill>
                  <a:latin typeface="Aileron"/>
                </a:rPr>
                <a:t>dirilis</a:t>
              </a:r>
              <a:r>
                <a:rPr lang="en-US" sz="2846" spc="37" dirty="0">
                  <a:solidFill>
                    <a:srgbClr val="F3F3F3"/>
                  </a:solidFill>
                  <a:latin typeface="Aileron"/>
                </a:rPr>
                <a:t> </a:t>
              </a:r>
              <a:r>
                <a:rPr lang="en-US" sz="2846" spc="37" dirty="0" err="1">
                  <a:solidFill>
                    <a:srgbClr val="F3F3F3"/>
                  </a:solidFill>
                  <a:latin typeface="Aileron"/>
                </a:rPr>
                <a:t>secara</a:t>
              </a:r>
              <a:r>
                <a:rPr lang="en-US" sz="2846" spc="37" dirty="0">
                  <a:solidFill>
                    <a:srgbClr val="F3F3F3"/>
                  </a:solidFill>
                  <a:latin typeface="Aileron"/>
                </a:rPr>
                <a:t> </a:t>
              </a:r>
              <a:r>
                <a:rPr lang="en-US" sz="2846" spc="37" dirty="0" err="1">
                  <a:solidFill>
                    <a:srgbClr val="F3F3F3"/>
                  </a:solidFill>
                  <a:latin typeface="Aileron"/>
                </a:rPr>
                <a:t>otomatis</a:t>
              </a:r>
              <a:r>
                <a:rPr lang="en-US" sz="2846" spc="37" dirty="0">
                  <a:solidFill>
                    <a:srgbClr val="F3F3F3"/>
                  </a:solidFill>
                  <a:latin typeface="Aileron"/>
                </a:rPr>
                <a:t>.</a:t>
              </a:r>
            </a:p>
          </p:txBody>
        </p:sp>
      </p:grpSp>
      <p:grpSp>
        <p:nvGrpSpPr>
          <p:cNvPr id="8" name="Group 7"/>
          <p:cNvGrpSpPr/>
          <p:nvPr/>
        </p:nvGrpSpPr>
        <p:grpSpPr>
          <a:xfrm>
            <a:off x="9448800" y="1866900"/>
            <a:ext cx="8476929" cy="7276691"/>
            <a:chOff x="1028700" y="1763116"/>
            <a:chExt cx="8476929" cy="7276691"/>
          </a:xfrm>
        </p:grpSpPr>
        <p:sp>
          <p:nvSpPr>
            <p:cNvPr id="5" name="Freeform 5"/>
            <p:cNvSpPr/>
            <p:nvPr/>
          </p:nvSpPr>
          <p:spPr>
            <a:xfrm>
              <a:off x="1028700" y="1935936"/>
              <a:ext cx="8016187" cy="6415128"/>
            </a:xfrm>
            <a:custGeom>
              <a:avLst/>
              <a:gdLst/>
              <a:ahLst/>
              <a:cxnLst/>
              <a:rect l="l" t="t" r="r" b="b"/>
              <a:pathLst>
                <a:path w="8016187" h="6415128">
                  <a:moveTo>
                    <a:pt x="0" y="0"/>
                  </a:moveTo>
                  <a:lnTo>
                    <a:pt x="8016187" y="0"/>
                  </a:lnTo>
                  <a:lnTo>
                    <a:pt x="8016187" y="6415128"/>
                  </a:lnTo>
                  <a:lnTo>
                    <a:pt x="0" y="6415128"/>
                  </a:lnTo>
                  <a:lnTo>
                    <a:pt x="0" y="0"/>
                  </a:lnTo>
                  <a:close/>
                </a:path>
              </a:pathLst>
            </a:custGeom>
            <a:blipFill>
              <a:blip r:embed="rId2"/>
              <a:stretch>
                <a:fillRect/>
              </a:stretch>
            </a:blipFill>
          </p:spPr>
        </p:sp>
        <p:sp>
          <p:nvSpPr>
            <p:cNvPr id="6" name="Freeform 6"/>
            <p:cNvSpPr/>
            <p:nvPr/>
          </p:nvSpPr>
          <p:spPr>
            <a:xfrm>
              <a:off x="7200630" y="1763116"/>
              <a:ext cx="2304999" cy="1234044"/>
            </a:xfrm>
            <a:custGeom>
              <a:avLst/>
              <a:gdLst/>
              <a:ahLst/>
              <a:cxnLst/>
              <a:rect l="l" t="t" r="r" b="b"/>
              <a:pathLst>
                <a:path w="2304999" h="1234044">
                  <a:moveTo>
                    <a:pt x="0" y="0"/>
                  </a:moveTo>
                  <a:lnTo>
                    <a:pt x="2304999" y="0"/>
                  </a:lnTo>
                  <a:lnTo>
                    <a:pt x="2304999" y="1234044"/>
                  </a:lnTo>
                  <a:lnTo>
                    <a:pt x="0" y="1234044"/>
                  </a:lnTo>
                  <a:lnTo>
                    <a:pt x="0" y="0"/>
                  </a:lnTo>
                  <a:close/>
                </a:path>
              </a:pathLst>
            </a:custGeom>
            <a:blipFill>
              <a:blip r:embed="rId3"/>
              <a:stretch>
                <a:fillRect/>
              </a:stretch>
            </a:blipFill>
          </p:spPr>
        </p:sp>
        <p:sp>
          <p:nvSpPr>
            <p:cNvPr id="7" name="Freeform 7"/>
            <p:cNvSpPr/>
            <p:nvPr/>
          </p:nvSpPr>
          <p:spPr>
            <a:xfrm>
              <a:off x="1028700" y="6412724"/>
              <a:ext cx="2402463" cy="2627083"/>
            </a:xfrm>
            <a:custGeom>
              <a:avLst/>
              <a:gdLst/>
              <a:ahLst/>
              <a:cxnLst/>
              <a:rect l="l" t="t" r="r" b="b"/>
              <a:pathLst>
                <a:path w="2402463" h="2627083">
                  <a:moveTo>
                    <a:pt x="0" y="0"/>
                  </a:moveTo>
                  <a:lnTo>
                    <a:pt x="2402463" y="0"/>
                  </a:lnTo>
                  <a:lnTo>
                    <a:pt x="2402463" y="2627084"/>
                  </a:lnTo>
                  <a:lnTo>
                    <a:pt x="0" y="2627084"/>
                  </a:lnTo>
                  <a:lnTo>
                    <a:pt x="0" y="0"/>
                  </a:lnTo>
                  <a:close/>
                </a:path>
              </a:pathLst>
            </a:custGeom>
            <a:blipFill>
              <a:blip r:embed="rId4"/>
              <a:stretch>
                <a:fillRect/>
              </a:stretch>
            </a:blipFill>
          </p:spPr>
        </p:sp>
      </p:grpSp>
    </p:spTree>
    <p:extLst>
      <p:ext uri="{BB962C8B-B14F-4D97-AF65-F5344CB8AC3E}">
        <p14:creationId xmlns:p14="http://schemas.microsoft.com/office/powerpoint/2010/main" val="160195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609600" y="723900"/>
            <a:ext cx="7804949" cy="985266"/>
          </a:xfrm>
          <a:prstGeom prst="rect">
            <a:avLst/>
          </a:prstGeom>
        </p:spPr>
        <p:txBody>
          <a:bodyPr lIns="0" tIns="0" rIns="0" bIns="0" rtlCol="0" anchor="t">
            <a:spAutoFit/>
          </a:bodyPr>
          <a:lstStyle/>
          <a:p>
            <a:pPr>
              <a:lnSpc>
                <a:spcPts val="7872"/>
              </a:lnSpc>
              <a:spcBef>
                <a:spcPct val="0"/>
              </a:spcBef>
            </a:pPr>
            <a:r>
              <a:rPr lang="en-US" sz="6400" dirty="0" err="1">
                <a:solidFill>
                  <a:srgbClr val="000000"/>
                </a:solidFill>
                <a:latin typeface="Aileron Heavy"/>
              </a:rPr>
              <a:t>Manfaat</a:t>
            </a:r>
            <a:r>
              <a:rPr lang="en-US" sz="6400" dirty="0">
                <a:solidFill>
                  <a:srgbClr val="000000"/>
                </a:solidFill>
                <a:latin typeface="Aileron Heavy"/>
              </a:rPr>
              <a:t> </a:t>
            </a:r>
            <a:r>
              <a:rPr lang="en-US" sz="6400" dirty="0" err="1">
                <a:solidFill>
                  <a:srgbClr val="000000"/>
                </a:solidFill>
                <a:latin typeface="Aileron Heavy"/>
              </a:rPr>
              <a:t>dari</a:t>
            </a:r>
            <a:r>
              <a:rPr lang="en-US" sz="6400" dirty="0">
                <a:solidFill>
                  <a:srgbClr val="000000"/>
                </a:solidFill>
                <a:latin typeface="Aileron Heavy"/>
              </a:rPr>
              <a:t> CI/CD</a:t>
            </a:r>
          </a:p>
        </p:txBody>
      </p:sp>
      <p:sp>
        <p:nvSpPr>
          <p:cNvPr id="3" name="TextBox 3"/>
          <p:cNvSpPr txBox="1"/>
          <p:nvPr/>
        </p:nvSpPr>
        <p:spPr>
          <a:xfrm>
            <a:off x="609600" y="2705100"/>
            <a:ext cx="5017592" cy="6540252"/>
          </a:xfrm>
          <a:prstGeom prst="rect">
            <a:avLst/>
          </a:prstGeom>
        </p:spPr>
        <p:txBody>
          <a:bodyPr lIns="0" tIns="0" rIns="0" bIns="0" rtlCol="0" anchor="t">
            <a:spAutoFit/>
          </a:bodyPr>
          <a:lstStyle/>
          <a:p>
            <a:pPr algn="just">
              <a:lnSpc>
                <a:spcPts val="3360"/>
              </a:lnSpc>
            </a:pPr>
            <a:r>
              <a:rPr lang="en-US" sz="2800" b="1" spc="31" dirty="0">
                <a:solidFill>
                  <a:srgbClr val="000000"/>
                </a:solidFill>
                <a:effectLst>
                  <a:outerShdw blurRad="38100" dist="38100" dir="2700000" algn="tl">
                    <a:srgbClr val="000000">
                      <a:alpha val="43137"/>
                    </a:srgbClr>
                  </a:outerShdw>
                </a:effectLst>
                <a:latin typeface="Aileron"/>
              </a:rPr>
              <a:t>1. </a:t>
            </a:r>
            <a:r>
              <a:rPr lang="en-US" sz="2800" b="1" spc="31" dirty="0" err="1">
                <a:solidFill>
                  <a:srgbClr val="000000"/>
                </a:solidFill>
                <a:effectLst>
                  <a:outerShdw blurRad="38100" dist="38100" dir="2700000" algn="tl">
                    <a:srgbClr val="000000">
                      <a:alpha val="43137"/>
                    </a:srgbClr>
                  </a:outerShdw>
                </a:effectLst>
                <a:latin typeface="Aileron"/>
              </a:rPr>
              <a:t>Mendapat</a:t>
            </a:r>
            <a:r>
              <a:rPr lang="en-US" sz="2800" b="1" spc="31" dirty="0">
                <a:solidFill>
                  <a:srgbClr val="000000"/>
                </a:solidFill>
                <a:effectLst>
                  <a:outerShdw blurRad="38100" dist="38100" dir="2700000" algn="tl">
                    <a:srgbClr val="000000">
                      <a:alpha val="43137"/>
                    </a:srgbClr>
                  </a:outerShdw>
                </a:effectLst>
                <a:latin typeface="Aileron"/>
              </a:rPr>
              <a:t> feedback </a:t>
            </a:r>
            <a:r>
              <a:rPr lang="en-US" sz="2800" b="1" spc="31" dirty="0" err="1">
                <a:solidFill>
                  <a:srgbClr val="000000"/>
                </a:solidFill>
                <a:effectLst>
                  <a:outerShdw blurRad="38100" dist="38100" dir="2700000" algn="tl">
                    <a:srgbClr val="000000">
                      <a:alpha val="43137"/>
                    </a:srgbClr>
                  </a:outerShdw>
                </a:effectLst>
                <a:latin typeface="Aileron"/>
              </a:rPr>
              <a:t>lebih</a:t>
            </a:r>
            <a:r>
              <a:rPr lang="en-US" sz="2800" b="1" spc="31" dirty="0">
                <a:solidFill>
                  <a:srgbClr val="000000"/>
                </a:solidFill>
                <a:effectLst>
                  <a:outerShdw blurRad="38100" dist="38100" dir="2700000" algn="tl">
                    <a:srgbClr val="000000">
                      <a:alpha val="43137"/>
                    </a:srgbClr>
                  </a:outerShdw>
                </a:effectLst>
                <a:latin typeface="Aileron"/>
              </a:rPr>
              <a:t> </a:t>
            </a:r>
            <a:r>
              <a:rPr lang="en-US" sz="2800" b="1" spc="31" dirty="0" err="1">
                <a:solidFill>
                  <a:srgbClr val="000000"/>
                </a:solidFill>
                <a:effectLst>
                  <a:outerShdw blurRad="38100" dist="38100" dir="2700000" algn="tl">
                    <a:srgbClr val="000000">
                      <a:alpha val="43137"/>
                    </a:srgbClr>
                  </a:outerShdw>
                </a:effectLst>
                <a:latin typeface="Aileron"/>
              </a:rPr>
              <a:t>cepat</a:t>
            </a:r>
            <a:endParaRPr lang="en-US" sz="2800" b="1" spc="31" dirty="0">
              <a:solidFill>
                <a:srgbClr val="000000"/>
              </a:solidFill>
              <a:effectLst>
                <a:outerShdw blurRad="38100" dist="38100" dir="2700000" algn="tl">
                  <a:srgbClr val="000000">
                    <a:alpha val="43137"/>
                  </a:srgbClr>
                </a:outerShdw>
              </a:effectLst>
              <a:latin typeface="Aileron"/>
            </a:endParaRPr>
          </a:p>
          <a:p>
            <a:pPr>
              <a:lnSpc>
                <a:spcPts val="3360"/>
              </a:lnSpc>
            </a:pPr>
            <a:endParaRPr lang="en-US" sz="2400" spc="31" dirty="0">
              <a:solidFill>
                <a:srgbClr val="000000"/>
              </a:solidFill>
              <a:latin typeface="Aileron"/>
            </a:endParaRPr>
          </a:p>
          <a:p>
            <a:pPr marL="0" lvl="0" indent="0" algn="just">
              <a:lnSpc>
                <a:spcPts val="3359"/>
              </a:lnSpc>
            </a:pPr>
            <a:r>
              <a:rPr lang="en-US" sz="2400" spc="31" dirty="0" err="1">
                <a:solidFill>
                  <a:srgbClr val="000000"/>
                </a:solidFill>
                <a:latin typeface="Aileron"/>
              </a:rPr>
              <a:t>Dalam</a:t>
            </a:r>
            <a:r>
              <a:rPr lang="en-US" sz="2400" spc="31" dirty="0">
                <a:solidFill>
                  <a:srgbClr val="000000"/>
                </a:solidFill>
                <a:latin typeface="Aileron"/>
              </a:rPr>
              <a:t> </a:t>
            </a:r>
            <a:r>
              <a:rPr lang="en-US" sz="2400" spc="31" dirty="0" err="1">
                <a:solidFill>
                  <a:srgbClr val="000000"/>
                </a:solidFill>
                <a:latin typeface="Aileron"/>
              </a:rPr>
              <a:t>penggunaan</a:t>
            </a:r>
            <a:r>
              <a:rPr lang="en-US" sz="2400" spc="31" dirty="0">
                <a:solidFill>
                  <a:srgbClr val="000000"/>
                </a:solidFill>
                <a:latin typeface="Aileron"/>
              </a:rPr>
              <a:t> CI/CD pipeline </a:t>
            </a:r>
            <a:r>
              <a:rPr lang="en-US" sz="2400" spc="31" dirty="0" err="1">
                <a:solidFill>
                  <a:srgbClr val="000000"/>
                </a:solidFill>
                <a:latin typeface="Aileron"/>
              </a:rPr>
              <a:t>ini</a:t>
            </a:r>
            <a:r>
              <a:rPr lang="en-US" sz="2400" spc="31" dirty="0">
                <a:solidFill>
                  <a:srgbClr val="000000"/>
                </a:solidFill>
                <a:latin typeface="Aileron"/>
              </a:rPr>
              <a:t> </a:t>
            </a:r>
            <a:r>
              <a:rPr lang="en-US" sz="2400" spc="31" dirty="0" err="1">
                <a:solidFill>
                  <a:srgbClr val="000000"/>
                </a:solidFill>
                <a:latin typeface="Aileron"/>
              </a:rPr>
              <a:t>kode</a:t>
            </a:r>
            <a:r>
              <a:rPr lang="en-US" sz="2400" spc="31" dirty="0">
                <a:solidFill>
                  <a:srgbClr val="000000"/>
                </a:solidFill>
                <a:latin typeface="Aileron"/>
              </a:rPr>
              <a:t> </a:t>
            </a:r>
            <a:r>
              <a:rPr lang="en-US" sz="2400" spc="31" dirty="0" err="1">
                <a:solidFill>
                  <a:srgbClr val="000000"/>
                </a:solidFill>
                <a:latin typeface="Aileron"/>
              </a:rPr>
              <a:t>akan</a:t>
            </a:r>
            <a:r>
              <a:rPr lang="en-US" sz="2400" spc="31" dirty="0">
                <a:solidFill>
                  <a:srgbClr val="000000"/>
                </a:solidFill>
                <a:latin typeface="Aileron"/>
              </a:rPr>
              <a:t> </a:t>
            </a:r>
            <a:r>
              <a:rPr lang="en-US" sz="2400" spc="31" dirty="0" err="1">
                <a:solidFill>
                  <a:srgbClr val="000000"/>
                </a:solidFill>
                <a:latin typeface="Aileron"/>
              </a:rPr>
              <a:t>diuji</a:t>
            </a:r>
            <a:r>
              <a:rPr lang="en-US" sz="2400" spc="31" dirty="0">
                <a:solidFill>
                  <a:srgbClr val="000000"/>
                </a:solidFill>
                <a:latin typeface="Aileron"/>
              </a:rPr>
              <a:t> </a:t>
            </a:r>
            <a:r>
              <a:rPr lang="en-US" sz="2400" spc="31" dirty="0" err="1">
                <a:solidFill>
                  <a:srgbClr val="000000"/>
                </a:solidFill>
                <a:latin typeface="Aileron"/>
              </a:rPr>
              <a:t>coba</a:t>
            </a:r>
            <a:r>
              <a:rPr lang="en-US" sz="2400" spc="31" dirty="0">
                <a:solidFill>
                  <a:srgbClr val="000000"/>
                </a:solidFill>
                <a:latin typeface="Aileron"/>
              </a:rPr>
              <a:t> </a:t>
            </a:r>
            <a:r>
              <a:rPr lang="en-US" sz="2400" spc="31" dirty="0" err="1">
                <a:solidFill>
                  <a:srgbClr val="000000"/>
                </a:solidFill>
                <a:latin typeface="Aileron"/>
              </a:rPr>
              <a:t>secara</a:t>
            </a:r>
            <a:r>
              <a:rPr lang="en-US" sz="2400" spc="31" dirty="0">
                <a:solidFill>
                  <a:srgbClr val="000000"/>
                </a:solidFill>
                <a:latin typeface="Aileron"/>
              </a:rPr>
              <a:t> </a:t>
            </a:r>
            <a:r>
              <a:rPr lang="en-US" sz="2400" spc="31" dirty="0" err="1">
                <a:solidFill>
                  <a:srgbClr val="000000"/>
                </a:solidFill>
                <a:latin typeface="Aileron"/>
              </a:rPr>
              <a:t>bersamaan</a:t>
            </a:r>
            <a:r>
              <a:rPr lang="en-US" sz="2400" spc="31" dirty="0">
                <a:solidFill>
                  <a:srgbClr val="000000"/>
                </a:solidFill>
                <a:latin typeface="Aileron"/>
              </a:rPr>
              <a:t> agar proses </a:t>
            </a:r>
            <a:r>
              <a:rPr lang="en-US" sz="2400" spc="31" dirty="0" err="1">
                <a:solidFill>
                  <a:srgbClr val="000000"/>
                </a:solidFill>
                <a:latin typeface="Aileron"/>
              </a:rPr>
              <a:t>pengembangan</a:t>
            </a:r>
            <a:r>
              <a:rPr lang="en-US" sz="2400" spc="31" dirty="0">
                <a:solidFill>
                  <a:srgbClr val="000000"/>
                </a:solidFill>
                <a:latin typeface="Aileron"/>
              </a:rPr>
              <a:t> </a:t>
            </a:r>
            <a:r>
              <a:rPr lang="en-US" sz="2400" spc="31" dirty="0" err="1">
                <a:solidFill>
                  <a:srgbClr val="000000"/>
                </a:solidFill>
                <a:latin typeface="Aileron"/>
              </a:rPr>
              <a:t>perangkat</a:t>
            </a:r>
            <a:r>
              <a:rPr lang="en-US" sz="2400" spc="31" dirty="0">
                <a:solidFill>
                  <a:srgbClr val="000000"/>
                </a:solidFill>
                <a:latin typeface="Aileron"/>
              </a:rPr>
              <a:t> </a:t>
            </a:r>
            <a:r>
              <a:rPr lang="en-US" sz="2400" spc="31" dirty="0" err="1">
                <a:solidFill>
                  <a:srgbClr val="000000"/>
                </a:solidFill>
                <a:latin typeface="Aileron"/>
              </a:rPr>
              <a:t>lunak</a:t>
            </a:r>
            <a:r>
              <a:rPr lang="en-US" sz="2400" spc="31" dirty="0">
                <a:solidFill>
                  <a:srgbClr val="000000"/>
                </a:solidFill>
                <a:latin typeface="Aileron"/>
              </a:rPr>
              <a:t> </a:t>
            </a:r>
            <a:r>
              <a:rPr lang="en-US" sz="2400" spc="31" dirty="0" err="1">
                <a:solidFill>
                  <a:srgbClr val="000000"/>
                </a:solidFill>
                <a:latin typeface="Aileron"/>
              </a:rPr>
              <a:t>dapat</a:t>
            </a:r>
            <a:r>
              <a:rPr lang="en-US" sz="2400" spc="31" dirty="0">
                <a:solidFill>
                  <a:srgbClr val="000000"/>
                </a:solidFill>
                <a:latin typeface="Aileron"/>
              </a:rPr>
              <a:t> </a:t>
            </a:r>
            <a:r>
              <a:rPr lang="en-US" sz="2400" spc="31" dirty="0" err="1">
                <a:solidFill>
                  <a:srgbClr val="000000"/>
                </a:solidFill>
                <a:latin typeface="Aileron"/>
              </a:rPr>
              <a:t>berjalan</a:t>
            </a:r>
            <a:r>
              <a:rPr lang="en-US" sz="2400" spc="31" dirty="0">
                <a:solidFill>
                  <a:srgbClr val="000000"/>
                </a:solidFill>
                <a:latin typeface="Aileron"/>
              </a:rPr>
              <a:t> </a:t>
            </a:r>
            <a:r>
              <a:rPr lang="en-US" sz="2400" spc="31" dirty="0" err="1">
                <a:solidFill>
                  <a:srgbClr val="000000"/>
                </a:solidFill>
                <a:latin typeface="Aileron"/>
              </a:rPr>
              <a:t>dengan</a:t>
            </a:r>
            <a:r>
              <a:rPr lang="en-US" sz="2400" spc="31" dirty="0">
                <a:solidFill>
                  <a:srgbClr val="000000"/>
                </a:solidFill>
                <a:latin typeface="Aileron"/>
              </a:rPr>
              <a:t> </a:t>
            </a:r>
            <a:r>
              <a:rPr lang="en-US" sz="2400" spc="31" dirty="0" err="1">
                <a:solidFill>
                  <a:srgbClr val="000000"/>
                </a:solidFill>
                <a:latin typeface="Aileron"/>
              </a:rPr>
              <a:t>seimbang</a:t>
            </a:r>
            <a:r>
              <a:rPr lang="en-US" sz="2400" spc="31" dirty="0">
                <a:solidFill>
                  <a:srgbClr val="000000"/>
                </a:solidFill>
                <a:latin typeface="Aileron"/>
              </a:rPr>
              <a:t>. </a:t>
            </a:r>
            <a:r>
              <a:rPr lang="en-US" sz="2400" spc="31" dirty="0" err="1">
                <a:solidFill>
                  <a:srgbClr val="000000"/>
                </a:solidFill>
                <a:latin typeface="Aileron"/>
              </a:rPr>
              <a:t>Uji</a:t>
            </a:r>
            <a:r>
              <a:rPr lang="en-US" sz="2400" spc="31" dirty="0">
                <a:solidFill>
                  <a:srgbClr val="000000"/>
                </a:solidFill>
                <a:latin typeface="Aileron"/>
              </a:rPr>
              <a:t> </a:t>
            </a:r>
            <a:r>
              <a:rPr lang="en-US" sz="2400" spc="31" dirty="0" err="1">
                <a:solidFill>
                  <a:srgbClr val="000000"/>
                </a:solidFill>
                <a:latin typeface="Aileron"/>
              </a:rPr>
              <a:t>coba</a:t>
            </a:r>
            <a:r>
              <a:rPr lang="en-US" sz="2400" spc="31" dirty="0">
                <a:solidFill>
                  <a:srgbClr val="000000"/>
                </a:solidFill>
                <a:latin typeface="Aileron"/>
              </a:rPr>
              <a:t> </a:t>
            </a:r>
            <a:r>
              <a:rPr lang="en-US" sz="2400" spc="31" dirty="0" err="1">
                <a:solidFill>
                  <a:srgbClr val="000000"/>
                </a:solidFill>
                <a:latin typeface="Aileron"/>
              </a:rPr>
              <a:t>dilakukan</a:t>
            </a:r>
            <a:r>
              <a:rPr lang="en-US" sz="2400" spc="31" dirty="0">
                <a:solidFill>
                  <a:srgbClr val="000000"/>
                </a:solidFill>
                <a:latin typeface="Aileron"/>
              </a:rPr>
              <a:t> </a:t>
            </a:r>
            <a:r>
              <a:rPr lang="en-US" sz="2400" spc="31" dirty="0" err="1">
                <a:solidFill>
                  <a:srgbClr val="000000"/>
                </a:solidFill>
                <a:latin typeface="Aileron"/>
              </a:rPr>
              <a:t>dengan</a:t>
            </a:r>
            <a:r>
              <a:rPr lang="en-US" sz="2400" spc="31" dirty="0">
                <a:solidFill>
                  <a:srgbClr val="000000"/>
                </a:solidFill>
                <a:latin typeface="Aileron"/>
              </a:rPr>
              <a:t> CI tool. </a:t>
            </a:r>
            <a:r>
              <a:rPr lang="en-US" sz="2400" spc="31" dirty="0" err="1">
                <a:solidFill>
                  <a:srgbClr val="000000"/>
                </a:solidFill>
                <a:latin typeface="Aileron"/>
              </a:rPr>
              <a:t>Tanggapan</a:t>
            </a:r>
            <a:r>
              <a:rPr lang="en-US" sz="2400" spc="31" dirty="0">
                <a:solidFill>
                  <a:srgbClr val="000000"/>
                </a:solidFill>
                <a:latin typeface="Aileron"/>
              </a:rPr>
              <a:t> </a:t>
            </a:r>
            <a:r>
              <a:rPr lang="en-US" sz="2400" spc="31" dirty="0" err="1">
                <a:solidFill>
                  <a:srgbClr val="000000"/>
                </a:solidFill>
                <a:latin typeface="Aileron"/>
              </a:rPr>
              <a:t>atau</a:t>
            </a:r>
            <a:r>
              <a:rPr lang="en-US" sz="2400" spc="31" dirty="0">
                <a:solidFill>
                  <a:srgbClr val="000000"/>
                </a:solidFill>
                <a:latin typeface="Aileron"/>
              </a:rPr>
              <a:t> error yang </a:t>
            </a:r>
            <a:r>
              <a:rPr lang="en-US" sz="2400" spc="31" dirty="0" err="1">
                <a:solidFill>
                  <a:srgbClr val="000000"/>
                </a:solidFill>
                <a:latin typeface="Aileron"/>
              </a:rPr>
              <a:t>terjadi</a:t>
            </a:r>
            <a:r>
              <a:rPr lang="en-US" sz="2400" spc="31" dirty="0">
                <a:solidFill>
                  <a:srgbClr val="000000"/>
                </a:solidFill>
                <a:latin typeface="Aileron"/>
              </a:rPr>
              <a:t> </a:t>
            </a:r>
            <a:r>
              <a:rPr lang="en-US" sz="2400" spc="31" dirty="0" err="1">
                <a:solidFill>
                  <a:srgbClr val="000000"/>
                </a:solidFill>
                <a:latin typeface="Aileron"/>
              </a:rPr>
              <a:t>juga</a:t>
            </a:r>
            <a:r>
              <a:rPr lang="en-US" sz="2400" spc="31" dirty="0">
                <a:solidFill>
                  <a:srgbClr val="000000"/>
                </a:solidFill>
                <a:latin typeface="Aileron"/>
              </a:rPr>
              <a:t> </a:t>
            </a:r>
            <a:r>
              <a:rPr lang="en-US" sz="2400" spc="31" dirty="0" err="1">
                <a:solidFill>
                  <a:srgbClr val="000000"/>
                </a:solidFill>
                <a:latin typeface="Aileron"/>
              </a:rPr>
              <a:t>bisa</a:t>
            </a:r>
            <a:r>
              <a:rPr lang="en-US" sz="2400" spc="31" dirty="0">
                <a:solidFill>
                  <a:srgbClr val="000000"/>
                </a:solidFill>
                <a:latin typeface="Aileron"/>
              </a:rPr>
              <a:t> </a:t>
            </a:r>
            <a:r>
              <a:rPr lang="en-US" sz="2400" spc="31" dirty="0" err="1">
                <a:solidFill>
                  <a:srgbClr val="000000"/>
                </a:solidFill>
                <a:latin typeface="Aileron"/>
              </a:rPr>
              <a:t>didapatkan</a:t>
            </a:r>
            <a:r>
              <a:rPr lang="en-US" sz="2400" spc="31" dirty="0">
                <a:solidFill>
                  <a:srgbClr val="000000"/>
                </a:solidFill>
                <a:latin typeface="Aileron"/>
              </a:rPr>
              <a:t> </a:t>
            </a:r>
            <a:r>
              <a:rPr lang="en-US" sz="2400" spc="31" dirty="0" err="1">
                <a:solidFill>
                  <a:srgbClr val="000000"/>
                </a:solidFill>
                <a:latin typeface="Aileron"/>
              </a:rPr>
              <a:t>lebih</a:t>
            </a:r>
            <a:r>
              <a:rPr lang="en-US" sz="2400" spc="31" dirty="0">
                <a:solidFill>
                  <a:srgbClr val="000000"/>
                </a:solidFill>
                <a:latin typeface="Aileron"/>
              </a:rPr>
              <a:t> </a:t>
            </a:r>
            <a:r>
              <a:rPr lang="en-US" sz="2400" spc="31" dirty="0" err="1">
                <a:solidFill>
                  <a:srgbClr val="000000"/>
                </a:solidFill>
                <a:latin typeface="Aileron"/>
              </a:rPr>
              <a:t>cepat</a:t>
            </a:r>
            <a:r>
              <a:rPr lang="en-US" sz="2400" spc="31" dirty="0">
                <a:solidFill>
                  <a:srgbClr val="000000"/>
                </a:solidFill>
                <a:latin typeface="Aileron"/>
              </a:rPr>
              <a:t> </a:t>
            </a:r>
            <a:r>
              <a:rPr lang="en-US" sz="2400" spc="31" dirty="0" err="1">
                <a:solidFill>
                  <a:srgbClr val="000000"/>
                </a:solidFill>
                <a:latin typeface="Aileron"/>
              </a:rPr>
              <a:t>sehingga</a:t>
            </a:r>
            <a:r>
              <a:rPr lang="en-US" sz="2400" spc="31" dirty="0">
                <a:solidFill>
                  <a:srgbClr val="000000"/>
                </a:solidFill>
                <a:latin typeface="Aileron"/>
              </a:rPr>
              <a:t> </a:t>
            </a:r>
            <a:r>
              <a:rPr lang="en-US" sz="2400" spc="31" dirty="0" err="1">
                <a:solidFill>
                  <a:srgbClr val="000000"/>
                </a:solidFill>
                <a:latin typeface="Aileron"/>
              </a:rPr>
              <a:t>tim</a:t>
            </a:r>
            <a:r>
              <a:rPr lang="en-US" sz="2400" spc="31" dirty="0">
                <a:solidFill>
                  <a:srgbClr val="000000"/>
                </a:solidFill>
                <a:latin typeface="Aileron"/>
              </a:rPr>
              <a:t> </a:t>
            </a:r>
            <a:r>
              <a:rPr lang="en-US" sz="2400" spc="31" dirty="0" err="1">
                <a:solidFill>
                  <a:srgbClr val="000000"/>
                </a:solidFill>
                <a:latin typeface="Aileron"/>
              </a:rPr>
              <a:t>pengembang</a:t>
            </a:r>
            <a:r>
              <a:rPr lang="en-US" sz="2400" spc="31" dirty="0">
                <a:solidFill>
                  <a:srgbClr val="000000"/>
                </a:solidFill>
                <a:latin typeface="Aileron"/>
              </a:rPr>
              <a:t> pun </a:t>
            </a:r>
            <a:r>
              <a:rPr lang="en-US" sz="2400" spc="31" dirty="0" err="1">
                <a:solidFill>
                  <a:srgbClr val="000000"/>
                </a:solidFill>
                <a:latin typeface="Aileron"/>
              </a:rPr>
              <a:t>dapat</a:t>
            </a:r>
            <a:r>
              <a:rPr lang="en-US" sz="2400" spc="31" dirty="0">
                <a:solidFill>
                  <a:srgbClr val="000000"/>
                </a:solidFill>
                <a:latin typeface="Aileron"/>
              </a:rPr>
              <a:t> </a:t>
            </a:r>
            <a:r>
              <a:rPr lang="en-US" sz="2400" spc="31" dirty="0" err="1">
                <a:solidFill>
                  <a:srgbClr val="000000"/>
                </a:solidFill>
                <a:latin typeface="Aileron"/>
              </a:rPr>
              <a:t>langsung</a:t>
            </a:r>
            <a:r>
              <a:rPr lang="en-US" sz="2400" spc="31" dirty="0">
                <a:solidFill>
                  <a:srgbClr val="000000"/>
                </a:solidFill>
                <a:latin typeface="Aileron"/>
              </a:rPr>
              <a:t> </a:t>
            </a:r>
            <a:r>
              <a:rPr lang="en-US" sz="2400" spc="31" dirty="0" err="1">
                <a:solidFill>
                  <a:srgbClr val="000000"/>
                </a:solidFill>
                <a:latin typeface="Aileron"/>
              </a:rPr>
              <a:t>menindaklanjuti</a:t>
            </a:r>
            <a:r>
              <a:rPr lang="en-US" sz="2400" spc="31" dirty="0">
                <a:solidFill>
                  <a:srgbClr val="000000"/>
                </a:solidFill>
                <a:latin typeface="Aileron"/>
              </a:rPr>
              <a:t> feedback </a:t>
            </a:r>
            <a:r>
              <a:rPr lang="en-US" sz="2400" spc="31" dirty="0" err="1">
                <a:solidFill>
                  <a:srgbClr val="000000"/>
                </a:solidFill>
                <a:latin typeface="Aileron"/>
              </a:rPr>
              <a:t>tersebut</a:t>
            </a:r>
            <a:r>
              <a:rPr lang="en-US" sz="2400" spc="31" dirty="0">
                <a:solidFill>
                  <a:srgbClr val="000000"/>
                </a:solidFill>
                <a:latin typeface="Aileron"/>
              </a:rPr>
              <a:t> </a:t>
            </a:r>
            <a:r>
              <a:rPr lang="en-US" sz="2400" spc="31" dirty="0" err="1">
                <a:solidFill>
                  <a:srgbClr val="000000"/>
                </a:solidFill>
                <a:latin typeface="Aileron"/>
              </a:rPr>
              <a:t>secepat</a:t>
            </a:r>
            <a:r>
              <a:rPr lang="en-US" sz="2400" spc="31" dirty="0">
                <a:solidFill>
                  <a:srgbClr val="000000"/>
                </a:solidFill>
                <a:latin typeface="Aileron"/>
              </a:rPr>
              <a:t> </a:t>
            </a:r>
            <a:r>
              <a:rPr lang="en-US" sz="2400" spc="31" dirty="0" err="1">
                <a:solidFill>
                  <a:srgbClr val="000000"/>
                </a:solidFill>
                <a:latin typeface="Aileron"/>
              </a:rPr>
              <a:t>mungkin</a:t>
            </a:r>
            <a:r>
              <a:rPr lang="en-US" sz="2400" spc="31" dirty="0">
                <a:solidFill>
                  <a:srgbClr val="000000"/>
                </a:solidFill>
                <a:latin typeface="Aileron"/>
              </a:rPr>
              <a:t>.</a:t>
            </a:r>
          </a:p>
        </p:txBody>
      </p:sp>
      <p:sp>
        <p:nvSpPr>
          <p:cNvPr id="4" name="TextBox 4"/>
          <p:cNvSpPr txBox="1"/>
          <p:nvPr/>
        </p:nvSpPr>
        <p:spPr>
          <a:xfrm>
            <a:off x="6400217" y="2748779"/>
            <a:ext cx="5486818" cy="5193986"/>
          </a:xfrm>
          <a:prstGeom prst="rect">
            <a:avLst/>
          </a:prstGeom>
        </p:spPr>
        <p:txBody>
          <a:bodyPr lIns="0" tIns="0" rIns="0" bIns="0" rtlCol="0" anchor="t">
            <a:spAutoFit/>
          </a:bodyPr>
          <a:lstStyle/>
          <a:p>
            <a:pPr>
              <a:lnSpc>
                <a:spcPts val="3360"/>
              </a:lnSpc>
            </a:pPr>
            <a:r>
              <a:rPr lang="en-US" sz="2800" b="1" spc="31" dirty="0">
                <a:solidFill>
                  <a:srgbClr val="000000"/>
                </a:solidFill>
                <a:latin typeface="Aileron"/>
              </a:rPr>
              <a:t>2. </a:t>
            </a:r>
            <a:r>
              <a:rPr lang="en-US" sz="2800" b="1" spc="31" dirty="0" err="1">
                <a:solidFill>
                  <a:srgbClr val="000000"/>
                </a:solidFill>
                <a:latin typeface="Aileron"/>
              </a:rPr>
              <a:t>Dapat</a:t>
            </a:r>
            <a:r>
              <a:rPr lang="en-US" sz="2800" b="1" spc="31" dirty="0">
                <a:solidFill>
                  <a:srgbClr val="000000"/>
                </a:solidFill>
                <a:latin typeface="Aileron"/>
              </a:rPr>
              <a:t> </a:t>
            </a:r>
            <a:r>
              <a:rPr lang="en-US" sz="2800" b="1" spc="31" dirty="0" err="1">
                <a:solidFill>
                  <a:srgbClr val="000000"/>
                </a:solidFill>
                <a:latin typeface="Aileron"/>
              </a:rPr>
              <a:t>mendeteksi</a:t>
            </a:r>
            <a:r>
              <a:rPr lang="en-US" sz="2800" b="1" spc="31" dirty="0">
                <a:solidFill>
                  <a:srgbClr val="000000"/>
                </a:solidFill>
                <a:latin typeface="Aileron"/>
              </a:rPr>
              <a:t> bug </a:t>
            </a:r>
            <a:r>
              <a:rPr lang="en-US" sz="2800" b="1" spc="31" dirty="0" err="1">
                <a:solidFill>
                  <a:srgbClr val="000000"/>
                </a:solidFill>
                <a:latin typeface="Aileron"/>
              </a:rPr>
              <a:t>lebih</a:t>
            </a:r>
            <a:r>
              <a:rPr lang="en-US" sz="2800" b="1" spc="31" dirty="0">
                <a:solidFill>
                  <a:srgbClr val="000000"/>
                </a:solidFill>
                <a:latin typeface="Aileron"/>
              </a:rPr>
              <a:t> </a:t>
            </a:r>
            <a:r>
              <a:rPr lang="en-US" sz="2800" b="1" spc="31" dirty="0" err="1">
                <a:solidFill>
                  <a:srgbClr val="000000"/>
                </a:solidFill>
                <a:latin typeface="Aileron"/>
              </a:rPr>
              <a:t>cepat</a:t>
            </a:r>
            <a:endParaRPr lang="en-US" sz="2800" b="1" spc="31" dirty="0">
              <a:solidFill>
                <a:srgbClr val="000000"/>
              </a:solidFill>
              <a:latin typeface="Aileron"/>
            </a:endParaRPr>
          </a:p>
          <a:p>
            <a:pPr>
              <a:lnSpc>
                <a:spcPts val="3360"/>
              </a:lnSpc>
            </a:pPr>
            <a:endParaRPr lang="en-US" sz="2400" spc="31" dirty="0">
              <a:solidFill>
                <a:srgbClr val="000000"/>
              </a:solidFill>
              <a:latin typeface="Aileron"/>
            </a:endParaRPr>
          </a:p>
          <a:p>
            <a:pPr marL="0" lvl="0" indent="0">
              <a:lnSpc>
                <a:spcPts val="3359"/>
              </a:lnSpc>
            </a:pPr>
            <a:r>
              <a:rPr lang="en-US" sz="2400" spc="31" dirty="0" err="1">
                <a:solidFill>
                  <a:srgbClr val="000000"/>
                </a:solidFill>
                <a:latin typeface="Aileron"/>
              </a:rPr>
              <a:t>Seperti</a:t>
            </a:r>
            <a:r>
              <a:rPr lang="en-US" sz="2400" spc="31" dirty="0">
                <a:solidFill>
                  <a:srgbClr val="000000"/>
                </a:solidFill>
                <a:latin typeface="Aileron"/>
              </a:rPr>
              <a:t> yang </a:t>
            </a:r>
            <a:r>
              <a:rPr lang="en-US" sz="2400" spc="31" dirty="0" err="1">
                <a:solidFill>
                  <a:srgbClr val="000000"/>
                </a:solidFill>
                <a:latin typeface="Aileron"/>
              </a:rPr>
              <a:t>dikatakan</a:t>
            </a:r>
            <a:r>
              <a:rPr lang="en-US" sz="2400" spc="31" dirty="0">
                <a:solidFill>
                  <a:srgbClr val="000000"/>
                </a:solidFill>
                <a:latin typeface="Aileron"/>
              </a:rPr>
              <a:t> </a:t>
            </a:r>
            <a:r>
              <a:rPr lang="en-US" sz="2400" spc="31" dirty="0" err="1">
                <a:solidFill>
                  <a:srgbClr val="000000"/>
                </a:solidFill>
                <a:latin typeface="Aileron"/>
              </a:rPr>
              <a:t>sebelumnya</a:t>
            </a:r>
            <a:r>
              <a:rPr lang="en-US" sz="2400" spc="31" dirty="0">
                <a:solidFill>
                  <a:srgbClr val="000000"/>
                </a:solidFill>
                <a:latin typeface="Aileron"/>
              </a:rPr>
              <a:t>, CI/CD </a:t>
            </a:r>
            <a:r>
              <a:rPr lang="en-US" sz="2400" spc="31" dirty="0" err="1">
                <a:solidFill>
                  <a:srgbClr val="000000"/>
                </a:solidFill>
                <a:latin typeface="Aileron"/>
              </a:rPr>
              <a:t>ini</a:t>
            </a:r>
            <a:r>
              <a:rPr lang="en-US" sz="2400" spc="31" dirty="0">
                <a:solidFill>
                  <a:srgbClr val="000000"/>
                </a:solidFill>
                <a:latin typeface="Aileron"/>
              </a:rPr>
              <a:t> </a:t>
            </a:r>
            <a:r>
              <a:rPr lang="en-US" sz="2400" spc="31" dirty="0" err="1">
                <a:solidFill>
                  <a:srgbClr val="000000"/>
                </a:solidFill>
                <a:latin typeface="Aileron"/>
              </a:rPr>
              <a:t>bekerja</a:t>
            </a:r>
            <a:r>
              <a:rPr lang="en-US" sz="2400" spc="31" dirty="0">
                <a:solidFill>
                  <a:srgbClr val="000000"/>
                </a:solidFill>
                <a:latin typeface="Aileron"/>
              </a:rPr>
              <a:t> </a:t>
            </a:r>
            <a:r>
              <a:rPr lang="en-US" sz="2400" spc="31" dirty="0" err="1">
                <a:solidFill>
                  <a:srgbClr val="000000"/>
                </a:solidFill>
                <a:latin typeface="Aileron"/>
              </a:rPr>
              <a:t>dengan</a:t>
            </a:r>
            <a:r>
              <a:rPr lang="en-US" sz="2400" spc="31" dirty="0">
                <a:solidFill>
                  <a:srgbClr val="000000"/>
                </a:solidFill>
                <a:latin typeface="Aileron"/>
              </a:rPr>
              <a:t> </a:t>
            </a:r>
            <a:r>
              <a:rPr lang="en-US" sz="2400" spc="31" dirty="0" err="1">
                <a:solidFill>
                  <a:srgbClr val="000000"/>
                </a:solidFill>
                <a:latin typeface="Aileron"/>
              </a:rPr>
              <a:t>melakukan</a:t>
            </a:r>
            <a:r>
              <a:rPr lang="en-US" sz="2400" spc="31" dirty="0">
                <a:solidFill>
                  <a:srgbClr val="000000"/>
                </a:solidFill>
                <a:latin typeface="Aileron"/>
              </a:rPr>
              <a:t> </a:t>
            </a:r>
            <a:r>
              <a:rPr lang="en-US" sz="2400" spc="31" dirty="0" err="1">
                <a:solidFill>
                  <a:srgbClr val="000000"/>
                </a:solidFill>
                <a:latin typeface="Aileron"/>
              </a:rPr>
              <a:t>pengujian</a:t>
            </a:r>
            <a:r>
              <a:rPr lang="en-US" sz="2400" spc="31" dirty="0">
                <a:solidFill>
                  <a:srgbClr val="000000"/>
                </a:solidFill>
                <a:latin typeface="Aileron"/>
              </a:rPr>
              <a:t> </a:t>
            </a:r>
            <a:r>
              <a:rPr lang="en-US" sz="2400" spc="31" dirty="0" err="1">
                <a:solidFill>
                  <a:srgbClr val="000000"/>
                </a:solidFill>
                <a:latin typeface="Aileron"/>
              </a:rPr>
              <a:t>secara</a:t>
            </a:r>
            <a:r>
              <a:rPr lang="en-US" sz="2400" spc="31" dirty="0">
                <a:solidFill>
                  <a:srgbClr val="000000"/>
                </a:solidFill>
                <a:latin typeface="Aileron"/>
              </a:rPr>
              <a:t> </a:t>
            </a:r>
            <a:r>
              <a:rPr lang="en-US" sz="2400" spc="31" dirty="0" err="1">
                <a:solidFill>
                  <a:srgbClr val="000000"/>
                </a:solidFill>
                <a:latin typeface="Aileron"/>
              </a:rPr>
              <a:t>otomatis</a:t>
            </a:r>
            <a:r>
              <a:rPr lang="en-US" sz="2400" spc="31" dirty="0">
                <a:solidFill>
                  <a:srgbClr val="000000"/>
                </a:solidFill>
                <a:latin typeface="Aileron"/>
              </a:rPr>
              <a:t>, </a:t>
            </a:r>
            <a:r>
              <a:rPr lang="en-US" sz="2400" spc="31" dirty="0" err="1">
                <a:solidFill>
                  <a:srgbClr val="000000"/>
                </a:solidFill>
                <a:latin typeface="Aileron"/>
              </a:rPr>
              <a:t>sehingga</a:t>
            </a:r>
            <a:r>
              <a:rPr lang="en-US" sz="2400" spc="31" dirty="0">
                <a:solidFill>
                  <a:srgbClr val="000000"/>
                </a:solidFill>
                <a:latin typeface="Aileron"/>
              </a:rPr>
              <a:t> </a:t>
            </a:r>
            <a:r>
              <a:rPr lang="en-US" sz="2400" spc="31" dirty="0" err="1">
                <a:solidFill>
                  <a:srgbClr val="000000"/>
                </a:solidFill>
                <a:latin typeface="Aileron"/>
              </a:rPr>
              <a:t>jika</a:t>
            </a:r>
            <a:r>
              <a:rPr lang="en-US" sz="2400" spc="31" dirty="0">
                <a:solidFill>
                  <a:srgbClr val="000000"/>
                </a:solidFill>
                <a:latin typeface="Aileron"/>
              </a:rPr>
              <a:t> </a:t>
            </a:r>
            <a:r>
              <a:rPr lang="en-US" sz="2400" spc="31" dirty="0" err="1">
                <a:solidFill>
                  <a:srgbClr val="000000"/>
                </a:solidFill>
                <a:latin typeface="Aileron"/>
              </a:rPr>
              <a:t>ada</a:t>
            </a:r>
            <a:r>
              <a:rPr lang="en-US" sz="2400" spc="31" dirty="0">
                <a:solidFill>
                  <a:srgbClr val="000000"/>
                </a:solidFill>
                <a:latin typeface="Aileron"/>
              </a:rPr>
              <a:t> bug yang </a:t>
            </a:r>
            <a:r>
              <a:rPr lang="en-US" sz="2400" spc="31" dirty="0" err="1">
                <a:solidFill>
                  <a:srgbClr val="000000"/>
                </a:solidFill>
                <a:latin typeface="Aileron"/>
              </a:rPr>
              <a:t>muncul</a:t>
            </a:r>
            <a:r>
              <a:rPr lang="en-US" sz="2400" spc="31" dirty="0">
                <a:solidFill>
                  <a:srgbClr val="000000"/>
                </a:solidFill>
                <a:latin typeface="Aileron"/>
              </a:rPr>
              <a:t> </a:t>
            </a:r>
            <a:r>
              <a:rPr lang="en-US" sz="2400" spc="31" dirty="0" err="1">
                <a:solidFill>
                  <a:srgbClr val="000000"/>
                </a:solidFill>
                <a:latin typeface="Aileron"/>
              </a:rPr>
              <a:t>pada</a:t>
            </a:r>
            <a:r>
              <a:rPr lang="en-US" sz="2400" spc="31" dirty="0">
                <a:solidFill>
                  <a:srgbClr val="000000"/>
                </a:solidFill>
                <a:latin typeface="Aileron"/>
              </a:rPr>
              <a:t> </a:t>
            </a:r>
            <a:r>
              <a:rPr lang="en-US" sz="2400" spc="31" dirty="0" err="1">
                <a:solidFill>
                  <a:srgbClr val="000000"/>
                </a:solidFill>
                <a:latin typeface="Aileron"/>
              </a:rPr>
              <a:t>aplikasi</a:t>
            </a:r>
            <a:r>
              <a:rPr lang="en-US" sz="2400" spc="31" dirty="0">
                <a:solidFill>
                  <a:srgbClr val="000000"/>
                </a:solidFill>
                <a:latin typeface="Aileron"/>
              </a:rPr>
              <a:t> yang </a:t>
            </a:r>
            <a:r>
              <a:rPr lang="en-US" sz="2400" spc="31" dirty="0" err="1">
                <a:solidFill>
                  <a:srgbClr val="000000"/>
                </a:solidFill>
                <a:latin typeface="Aileron"/>
              </a:rPr>
              <a:t>dikembangkan</a:t>
            </a:r>
            <a:r>
              <a:rPr lang="en-US" sz="2400" spc="31" dirty="0">
                <a:solidFill>
                  <a:srgbClr val="000000"/>
                </a:solidFill>
                <a:latin typeface="Aileron"/>
              </a:rPr>
              <a:t> </a:t>
            </a:r>
            <a:r>
              <a:rPr lang="en-US" sz="2400" spc="31" dirty="0" err="1">
                <a:solidFill>
                  <a:srgbClr val="000000"/>
                </a:solidFill>
                <a:latin typeface="Aileron"/>
              </a:rPr>
              <a:t>maka</a:t>
            </a:r>
            <a:r>
              <a:rPr lang="en-US" sz="2400" spc="31" dirty="0">
                <a:solidFill>
                  <a:srgbClr val="000000"/>
                </a:solidFill>
                <a:latin typeface="Aileron"/>
              </a:rPr>
              <a:t> </a:t>
            </a:r>
            <a:r>
              <a:rPr lang="en-US" sz="2400" spc="31" dirty="0" err="1">
                <a:solidFill>
                  <a:srgbClr val="000000"/>
                </a:solidFill>
                <a:latin typeface="Aileron"/>
              </a:rPr>
              <a:t>akan</a:t>
            </a:r>
            <a:r>
              <a:rPr lang="en-US" sz="2400" spc="31" dirty="0">
                <a:solidFill>
                  <a:srgbClr val="000000"/>
                </a:solidFill>
                <a:latin typeface="Aileron"/>
              </a:rPr>
              <a:t> </a:t>
            </a:r>
            <a:r>
              <a:rPr lang="en-US" sz="2400" spc="31" dirty="0" err="1">
                <a:solidFill>
                  <a:srgbClr val="000000"/>
                </a:solidFill>
                <a:latin typeface="Aileron"/>
              </a:rPr>
              <a:t>langsung</a:t>
            </a:r>
            <a:r>
              <a:rPr lang="en-US" sz="2400" spc="31" dirty="0">
                <a:solidFill>
                  <a:srgbClr val="000000"/>
                </a:solidFill>
                <a:latin typeface="Aileron"/>
              </a:rPr>
              <a:t> </a:t>
            </a:r>
            <a:r>
              <a:rPr lang="en-US" sz="2400" spc="31" dirty="0" err="1">
                <a:solidFill>
                  <a:srgbClr val="000000"/>
                </a:solidFill>
                <a:latin typeface="Aileron"/>
              </a:rPr>
              <a:t>terdeteksi</a:t>
            </a:r>
            <a:r>
              <a:rPr lang="en-US" sz="2400" spc="31" dirty="0">
                <a:solidFill>
                  <a:srgbClr val="000000"/>
                </a:solidFill>
                <a:latin typeface="Aileron"/>
              </a:rPr>
              <a:t> </a:t>
            </a:r>
            <a:r>
              <a:rPr lang="en-US" sz="2400" spc="31" dirty="0" err="1">
                <a:solidFill>
                  <a:srgbClr val="000000"/>
                </a:solidFill>
                <a:latin typeface="Aileron"/>
              </a:rPr>
              <a:t>oleh</a:t>
            </a:r>
            <a:r>
              <a:rPr lang="en-US" sz="2400" spc="31" dirty="0">
                <a:solidFill>
                  <a:srgbClr val="000000"/>
                </a:solidFill>
                <a:latin typeface="Aileron"/>
              </a:rPr>
              <a:t> CI tool. </a:t>
            </a:r>
            <a:r>
              <a:rPr lang="en-US" sz="2400" spc="31" dirty="0" err="1">
                <a:solidFill>
                  <a:srgbClr val="000000"/>
                </a:solidFill>
                <a:latin typeface="Aileron"/>
              </a:rPr>
              <a:t>Pengembang</a:t>
            </a:r>
            <a:r>
              <a:rPr lang="en-US" sz="2400" spc="31" dirty="0">
                <a:solidFill>
                  <a:srgbClr val="000000"/>
                </a:solidFill>
                <a:latin typeface="Aileron"/>
              </a:rPr>
              <a:t> </a:t>
            </a:r>
            <a:r>
              <a:rPr lang="en-US" sz="2400" spc="31" dirty="0" err="1">
                <a:solidFill>
                  <a:srgbClr val="000000"/>
                </a:solidFill>
                <a:latin typeface="Aileron"/>
              </a:rPr>
              <a:t>juga</a:t>
            </a:r>
            <a:r>
              <a:rPr lang="en-US" sz="2400" spc="31" dirty="0">
                <a:solidFill>
                  <a:srgbClr val="000000"/>
                </a:solidFill>
                <a:latin typeface="Aileron"/>
              </a:rPr>
              <a:t> </a:t>
            </a:r>
            <a:r>
              <a:rPr lang="en-US" sz="2400" spc="31" dirty="0" err="1">
                <a:solidFill>
                  <a:srgbClr val="000000"/>
                </a:solidFill>
                <a:latin typeface="Aileron"/>
              </a:rPr>
              <a:t>dapat</a:t>
            </a:r>
            <a:r>
              <a:rPr lang="en-US" sz="2400" spc="31" dirty="0">
                <a:solidFill>
                  <a:srgbClr val="000000"/>
                </a:solidFill>
                <a:latin typeface="Aileron"/>
              </a:rPr>
              <a:t> </a:t>
            </a:r>
            <a:r>
              <a:rPr lang="en-US" sz="2400" spc="31" dirty="0" err="1">
                <a:solidFill>
                  <a:srgbClr val="000000"/>
                </a:solidFill>
                <a:latin typeface="Aileron"/>
              </a:rPr>
              <a:t>dengan</a:t>
            </a:r>
            <a:r>
              <a:rPr lang="en-US" sz="2400" spc="31" dirty="0">
                <a:solidFill>
                  <a:srgbClr val="000000"/>
                </a:solidFill>
                <a:latin typeface="Aileron"/>
              </a:rPr>
              <a:t> </a:t>
            </a:r>
            <a:r>
              <a:rPr lang="en-US" sz="2400" spc="31" dirty="0" err="1">
                <a:solidFill>
                  <a:srgbClr val="000000"/>
                </a:solidFill>
                <a:latin typeface="Aileron"/>
              </a:rPr>
              <a:t>mudah</a:t>
            </a:r>
            <a:r>
              <a:rPr lang="en-US" sz="2400" spc="31" dirty="0">
                <a:solidFill>
                  <a:srgbClr val="000000"/>
                </a:solidFill>
                <a:latin typeface="Aileron"/>
              </a:rPr>
              <a:t> </a:t>
            </a:r>
            <a:r>
              <a:rPr lang="en-US" sz="2400" spc="31" dirty="0" err="1">
                <a:solidFill>
                  <a:srgbClr val="000000"/>
                </a:solidFill>
                <a:latin typeface="Aileron"/>
              </a:rPr>
              <a:t>menemukan</a:t>
            </a:r>
            <a:r>
              <a:rPr lang="en-US" sz="2400" spc="31" dirty="0">
                <a:solidFill>
                  <a:srgbClr val="000000"/>
                </a:solidFill>
                <a:latin typeface="Aileron"/>
              </a:rPr>
              <a:t> </a:t>
            </a:r>
            <a:r>
              <a:rPr lang="en-US" sz="2400" spc="31" dirty="0" err="1">
                <a:solidFill>
                  <a:srgbClr val="000000"/>
                </a:solidFill>
                <a:latin typeface="Aileron"/>
              </a:rPr>
              <a:t>dan</a:t>
            </a:r>
            <a:r>
              <a:rPr lang="en-US" sz="2400" spc="31" dirty="0">
                <a:solidFill>
                  <a:srgbClr val="000000"/>
                </a:solidFill>
                <a:latin typeface="Aileron"/>
              </a:rPr>
              <a:t> </a:t>
            </a:r>
            <a:r>
              <a:rPr lang="en-US" sz="2400" spc="31" dirty="0" err="1">
                <a:solidFill>
                  <a:srgbClr val="000000"/>
                </a:solidFill>
                <a:latin typeface="Aileron"/>
              </a:rPr>
              <a:t>memperbaiki</a:t>
            </a:r>
            <a:r>
              <a:rPr lang="en-US" sz="2400" spc="31" dirty="0">
                <a:solidFill>
                  <a:srgbClr val="000000"/>
                </a:solidFill>
                <a:latin typeface="Aileron"/>
              </a:rPr>
              <a:t> bug </a:t>
            </a:r>
            <a:r>
              <a:rPr lang="en-US" sz="2400" spc="31" dirty="0" err="1">
                <a:solidFill>
                  <a:srgbClr val="000000"/>
                </a:solidFill>
                <a:latin typeface="Aileron"/>
              </a:rPr>
              <a:t>tersebut</a:t>
            </a:r>
            <a:r>
              <a:rPr lang="en-US" sz="2400" spc="31" dirty="0">
                <a:solidFill>
                  <a:srgbClr val="000000"/>
                </a:solidFill>
                <a:latin typeface="Aileron"/>
              </a:rPr>
              <a:t>.</a:t>
            </a:r>
          </a:p>
        </p:txBody>
      </p:sp>
      <p:sp>
        <p:nvSpPr>
          <p:cNvPr id="5" name="TextBox 5"/>
          <p:cNvSpPr txBox="1"/>
          <p:nvPr/>
        </p:nvSpPr>
        <p:spPr>
          <a:xfrm>
            <a:off x="12660060" y="2748779"/>
            <a:ext cx="5161215" cy="4360168"/>
          </a:xfrm>
          <a:prstGeom prst="rect">
            <a:avLst/>
          </a:prstGeom>
        </p:spPr>
        <p:txBody>
          <a:bodyPr lIns="0" tIns="0" rIns="0" bIns="0" rtlCol="0" anchor="t">
            <a:spAutoFit/>
          </a:bodyPr>
          <a:lstStyle/>
          <a:p>
            <a:pPr>
              <a:lnSpc>
                <a:spcPts val="3360"/>
              </a:lnSpc>
            </a:pPr>
            <a:r>
              <a:rPr lang="en-US" sz="2800" b="1" spc="31" dirty="0">
                <a:solidFill>
                  <a:srgbClr val="000000"/>
                </a:solidFill>
                <a:effectLst>
                  <a:outerShdw blurRad="38100" dist="38100" dir="2700000" algn="tl">
                    <a:srgbClr val="000000">
                      <a:alpha val="43137"/>
                    </a:srgbClr>
                  </a:outerShdw>
                </a:effectLst>
                <a:latin typeface="Aileron"/>
              </a:rPr>
              <a:t>3. </a:t>
            </a:r>
            <a:r>
              <a:rPr lang="en-US" sz="2800" b="1" spc="31" dirty="0" err="1">
                <a:solidFill>
                  <a:srgbClr val="000000"/>
                </a:solidFill>
                <a:effectLst>
                  <a:outerShdw blurRad="38100" dist="38100" dir="2700000" algn="tl">
                    <a:srgbClr val="000000">
                      <a:alpha val="43137"/>
                    </a:srgbClr>
                  </a:outerShdw>
                </a:effectLst>
                <a:latin typeface="Aileron"/>
              </a:rPr>
              <a:t>Dapat</a:t>
            </a:r>
            <a:r>
              <a:rPr lang="en-US" sz="2800" b="1" spc="31" dirty="0">
                <a:solidFill>
                  <a:srgbClr val="000000"/>
                </a:solidFill>
                <a:effectLst>
                  <a:outerShdw blurRad="38100" dist="38100" dir="2700000" algn="tl">
                    <a:srgbClr val="000000">
                      <a:alpha val="43137"/>
                    </a:srgbClr>
                  </a:outerShdw>
                </a:effectLst>
                <a:latin typeface="Aileron"/>
              </a:rPr>
              <a:t> </a:t>
            </a:r>
            <a:r>
              <a:rPr lang="en-US" sz="2800" b="1" spc="31" dirty="0" err="1">
                <a:solidFill>
                  <a:srgbClr val="000000"/>
                </a:solidFill>
                <a:effectLst>
                  <a:outerShdw blurRad="38100" dist="38100" dir="2700000" algn="tl">
                    <a:srgbClr val="000000">
                      <a:alpha val="43137"/>
                    </a:srgbClr>
                  </a:outerShdw>
                </a:effectLst>
                <a:latin typeface="Aileron"/>
              </a:rPr>
              <a:t>mempercepat</a:t>
            </a:r>
            <a:r>
              <a:rPr lang="en-US" sz="2800" b="1" spc="31" dirty="0">
                <a:solidFill>
                  <a:srgbClr val="000000"/>
                </a:solidFill>
                <a:effectLst>
                  <a:outerShdw blurRad="38100" dist="38100" dir="2700000" algn="tl">
                    <a:srgbClr val="000000">
                      <a:alpha val="43137"/>
                    </a:srgbClr>
                  </a:outerShdw>
                </a:effectLst>
                <a:latin typeface="Aileron"/>
              </a:rPr>
              <a:t> proses </a:t>
            </a:r>
            <a:r>
              <a:rPr lang="en-US" sz="2800" b="1" spc="31" dirty="0" err="1">
                <a:solidFill>
                  <a:srgbClr val="000000"/>
                </a:solidFill>
                <a:effectLst>
                  <a:outerShdw blurRad="38100" dist="38100" dir="2700000" algn="tl">
                    <a:srgbClr val="000000">
                      <a:alpha val="43137"/>
                    </a:srgbClr>
                  </a:outerShdw>
                </a:effectLst>
                <a:latin typeface="Aileron"/>
              </a:rPr>
              <a:t>rilis</a:t>
            </a:r>
            <a:endParaRPr lang="en-US" sz="2800" b="1" spc="31" dirty="0">
              <a:solidFill>
                <a:srgbClr val="000000"/>
              </a:solidFill>
              <a:effectLst>
                <a:outerShdw blurRad="38100" dist="38100" dir="2700000" algn="tl">
                  <a:srgbClr val="000000">
                    <a:alpha val="43137"/>
                  </a:srgbClr>
                </a:outerShdw>
              </a:effectLst>
              <a:latin typeface="Aileron"/>
            </a:endParaRPr>
          </a:p>
          <a:p>
            <a:pPr>
              <a:lnSpc>
                <a:spcPts val="3360"/>
              </a:lnSpc>
            </a:pPr>
            <a:endParaRPr lang="en-US" sz="2400" spc="31" dirty="0">
              <a:solidFill>
                <a:srgbClr val="000000"/>
              </a:solidFill>
              <a:latin typeface="Aileron"/>
            </a:endParaRPr>
          </a:p>
          <a:p>
            <a:pPr marL="0" lvl="0" indent="0">
              <a:lnSpc>
                <a:spcPts val="3359"/>
              </a:lnSpc>
            </a:pPr>
            <a:r>
              <a:rPr lang="en-US" sz="2400" spc="31" dirty="0">
                <a:solidFill>
                  <a:srgbClr val="000000"/>
                </a:solidFill>
                <a:latin typeface="Aileron"/>
              </a:rPr>
              <a:t>Proses </a:t>
            </a:r>
            <a:r>
              <a:rPr lang="en-US" sz="2400" spc="31" dirty="0" err="1">
                <a:solidFill>
                  <a:srgbClr val="000000"/>
                </a:solidFill>
                <a:latin typeface="Aileron"/>
              </a:rPr>
              <a:t>rilis</a:t>
            </a:r>
            <a:r>
              <a:rPr lang="en-US" sz="2400" spc="31" dirty="0">
                <a:solidFill>
                  <a:srgbClr val="000000"/>
                </a:solidFill>
                <a:latin typeface="Aileron"/>
              </a:rPr>
              <a:t> </a:t>
            </a:r>
            <a:r>
              <a:rPr lang="en-US" sz="2400" spc="31" dirty="0" err="1">
                <a:solidFill>
                  <a:srgbClr val="000000"/>
                </a:solidFill>
                <a:latin typeface="Aileron"/>
              </a:rPr>
              <a:t>dari</a:t>
            </a:r>
            <a:r>
              <a:rPr lang="en-US" sz="2400" spc="31" dirty="0">
                <a:solidFill>
                  <a:srgbClr val="000000"/>
                </a:solidFill>
                <a:latin typeface="Aileron"/>
              </a:rPr>
              <a:t> </a:t>
            </a:r>
            <a:r>
              <a:rPr lang="en-US" sz="2400" spc="31" dirty="0" err="1">
                <a:solidFill>
                  <a:srgbClr val="000000"/>
                </a:solidFill>
                <a:latin typeface="Aileron"/>
              </a:rPr>
              <a:t>suatu</a:t>
            </a:r>
            <a:r>
              <a:rPr lang="en-US" sz="2400" spc="31" dirty="0">
                <a:solidFill>
                  <a:srgbClr val="000000"/>
                </a:solidFill>
                <a:latin typeface="Aileron"/>
              </a:rPr>
              <a:t> </a:t>
            </a:r>
            <a:r>
              <a:rPr lang="en-US" sz="2400" spc="31" dirty="0" err="1">
                <a:solidFill>
                  <a:srgbClr val="000000"/>
                </a:solidFill>
                <a:latin typeface="Aileron"/>
              </a:rPr>
              <a:t>aplikasi</a:t>
            </a:r>
            <a:r>
              <a:rPr lang="en-US" sz="2400" spc="31" dirty="0">
                <a:solidFill>
                  <a:srgbClr val="000000"/>
                </a:solidFill>
                <a:latin typeface="Aileron"/>
              </a:rPr>
              <a:t> </a:t>
            </a:r>
            <a:r>
              <a:rPr lang="en-US" sz="2400" spc="31" dirty="0" err="1">
                <a:solidFill>
                  <a:srgbClr val="000000"/>
                </a:solidFill>
                <a:latin typeface="Aileron"/>
              </a:rPr>
              <a:t>dapat</a:t>
            </a:r>
            <a:r>
              <a:rPr lang="en-US" sz="2400" spc="31" dirty="0">
                <a:solidFill>
                  <a:srgbClr val="000000"/>
                </a:solidFill>
                <a:latin typeface="Aileron"/>
              </a:rPr>
              <a:t> </a:t>
            </a:r>
            <a:r>
              <a:rPr lang="en-US" sz="2400" spc="31" dirty="0" err="1">
                <a:solidFill>
                  <a:srgbClr val="000000"/>
                </a:solidFill>
                <a:latin typeface="Aileron"/>
              </a:rPr>
              <a:t>mungkin</a:t>
            </a:r>
            <a:r>
              <a:rPr lang="en-US" sz="2400" spc="31" dirty="0">
                <a:solidFill>
                  <a:srgbClr val="000000"/>
                </a:solidFill>
                <a:latin typeface="Aileron"/>
              </a:rPr>
              <a:t> </a:t>
            </a:r>
            <a:r>
              <a:rPr lang="en-US" sz="2400" spc="31" dirty="0" err="1">
                <a:solidFill>
                  <a:srgbClr val="000000"/>
                </a:solidFill>
                <a:latin typeface="Aileron"/>
              </a:rPr>
              <a:t>dapat</a:t>
            </a:r>
            <a:r>
              <a:rPr lang="en-US" sz="2400" spc="31" dirty="0">
                <a:solidFill>
                  <a:srgbClr val="000000"/>
                </a:solidFill>
                <a:latin typeface="Aileron"/>
              </a:rPr>
              <a:t> </a:t>
            </a:r>
            <a:r>
              <a:rPr lang="en-US" sz="2400" spc="31" dirty="0" err="1">
                <a:solidFill>
                  <a:srgbClr val="000000"/>
                </a:solidFill>
                <a:latin typeface="Aileron"/>
              </a:rPr>
              <a:t>dipercepat</a:t>
            </a:r>
            <a:r>
              <a:rPr lang="en-US" sz="2400" spc="31" dirty="0">
                <a:solidFill>
                  <a:srgbClr val="000000"/>
                </a:solidFill>
                <a:latin typeface="Aileron"/>
              </a:rPr>
              <a:t>. Hal </a:t>
            </a:r>
            <a:r>
              <a:rPr lang="en-US" sz="2400" spc="31" dirty="0" err="1">
                <a:solidFill>
                  <a:srgbClr val="000000"/>
                </a:solidFill>
                <a:latin typeface="Aileron"/>
              </a:rPr>
              <a:t>itu</a:t>
            </a:r>
            <a:r>
              <a:rPr lang="en-US" sz="2400" spc="31" dirty="0">
                <a:solidFill>
                  <a:srgbClr val="000000"/>
                </a:solidFill>
                <a:latin typeface="Aileron"/>
              </a:rPr>
              <a:t> </a:t>
            </a:r>
            <a:r>
              <a:rPr lang="en-US" sz="2400" spc="31" dirty="0" err="1">
                <a:solidFill>
                  <a:srgbClr val="000000"/>
                </a:solidFill>
                <a:latin typeface="Aileron"/>
              </a:rPr>
              <a:t>disebabkan</a:t>
            </a:r>
            <a:r>
              <a:rPr lang="en-US" sz="2400" spc="31" dirty="0">
                <a:solidFill>
                  <a:srgbClr val="000000"/>
                </a:solidFill>
                <a:latin typeface="Aileron"/>
              </a:rPr>
              <a:t> </a:t>
            </a:r>
            <a:r>
              <a:rPr lang="en-US" sz="2400" spc="31" dirty="0" err="1">
                <a:solidFill>
                  <a:srgbClr val="000000"/>
                </a:solidFill>
                <a:latin typeface="Aileron"/>
              </a:rPr>
              <a:t>kode-kode</a:t>
            </a:r>
            <a:r>
              <a:rPr lang="en-US" sz="2400" spc="31" dirty="0">
                <a:solidFill>
                  <a:srgbClr val="000000"/>
                </a:solidFill>
                <a:latin typeface="Aileron"/>
              </a:rPr>
              <a:t> yang </a:t>
            </a:r>
            <a:r>
              <a:rPr lang="en-US" sz="2400" spc="31" dirty="0" err="1">
                <a:solidFill>
                  <a:srgbClr val="000000"/>
                </a:solidFill>
                <a:latin typeface="Aileron"/>
              </a:rPr>
              <a:t>terus</a:t>
            </a:r>
            <a:r>
              <a:rPr lang="en-US" sz="2400" spc="31" dirty="0">
                <a:solidFill>
                  <a:srgbClr val="000000"/>
                </a:solidFill>
                <a:latin typeface="Aileron"/>
              </a:rPr>
              <a:t> </a:t>
            </a:r>
            <a:r>
              <a:rPr lang="en-US" sz="2400" spc="31" dirty="0" err="1">
                <a:solidFill>
                  <a:srgbClr val="000000"/>
                </a:solidFill>
                <a:latin typeface="Aileron"/>
              </a:rPr>
              <a:t>digabungkan</a:t>
            </a:r>
            <a:r>
              <a:rPr lang="en-US" sz="2400" spc="31" dirty="0">
                <a:solidFill>
                  <a:srgbClr val="000000"/>
                </a:solidFill>
                <a:latin typeface="Aileron"/>
              </a:rPr>
              <a:t> </a:t>
            </a:r>
            <a:r>
              <a:rPr lang="en-US" sz="2400" spc="31" dirty="0" err="1">
                <a:solidFill>
                  <a:srgbClr val="000000"/>
                </a:solidFill>
                <a:latin typeface="Aileron"/>
              </a:rPr>
              <a:t>dan</a:t>
            </a:r>
            <a:r>
              <a:rPr lang="en-US" sz="2400" spc="31" dirty="0">
                <a:solidFill>
                  <a:srgbClr val="000000"/>
                </a:solidFill>
                <a:latin typeface="Aileron"/>
              </a:rPr>
              <a:t> </a:t>
            </a:r>
            <a:r>
              <a:rPr lang="en-US" sz="2400" spc="31" dirty="0" err="1">
                <a:solidFill>
                  <a:srgbClr val="000000"/>
                </a:solidFill>
                <a:latin typeface="Aileron"/>
              </a:rPr>
              <a:t>diterapkan</a:t>
            </a:r>
            <a:r>
              <a:rPr lang="en-US" sz="2400" spc="31" dirty="0">
                <a:solidFill>
                  <a:srgbClr val="000000"/>
                </a:solidFill>
                <a:latin typeface="Aileron"/>
              </a:rPr>
              <a:t> </a:t>
            </a:r>
            <a:r>
              <a:rPr lang="en-US" sz="2400" spc="31" dirty="0" err="1">
                <a:solidFill>
                  <a:srgbClr val="000000"/>
                </a:solidFill>
                <a:latin typeface="Aileron"/>
              </a:rPr>
              <a:t>ke</a:t>
            </a:r>
            <a:r>
              <a:rPr lang="en-US" sz="2400" spc="31" dirty="0">
                <a:solidFill>
                  <a:srgbClr val="000000"/>
                </a:solidFill>
                <a:latin typeface="Aileron"/>
              </a:rPr>
              <a:t> </a:t>
            </a:r>
            <a:r>
              <a:rPr lang="en-US" sz="2400" spc="31" dirty="0" err="1">
                <a:solidFill>
                  <a:srgbClr val="000000"/>
                </a:solidFill>
                <a:latin typeface="Aileron"/>
              </a:rPr>
              <a:t>dalam</a:t>
            </a:r>
            <a:r>
              <a:rPr lang="en-US" sz="2400" spc="31" dirty="0">
                <a:solidFill>
                  <a:srgbClr val="000000"/>
                </a:solidFill>
                <a:latin typeface="Aileron"/>
              </a:rPr>
              <a:t> </a:t>
            </a:r>
            <a:r>
              <a:rPr lang="en-US" sz="2400" spc="31" dirty="0" err="1">
                <a:solidFill>
                  <a:srgbClr val="000000"/>
                </a:solidFill>
                <a:latin typeface="Aileron"/>
              </a:rPr>
              <a:t>produk</a:t>
            </a:r>
            <a:r>
              <a:rPr lang="en-US" sz="2400" spc="31" dirty="0">
                <a:solidFill>
                  <a:srgbClr val="000000"/>
                </a:solidFill>
                <a:latin typeface="Aileron"/>
              </a:rPr>
              <a:t>, </a:t>
            </a:r>
            <a:r>
              <a:rPr lang="en-US" sz="2400" spc="31" dirty="0" err="1">
                <a:solidFill>
                  <a:srgbClr val="000000"/>
                </a:solidFill>
                <a:latin typeface="Aileron"/>
              </a:rPr>
              <a:t>sehingga</a:t>
            </a:r>
            <a:r>
              <a:rPr lang="en-US" sz="2400" spc="31" dirty="0">
                <a:solidFill>
                  <a:srgbClr val="000000"/>
                </a:solidFill>
                <a:latin typeface="Aileron"/>
              </a:rPr>
              <a:t> </a:t>
            </a:r>
            <a:r>
              <a:rPr lang="en-US" sz="2400" spc="31" dirty="0" err="1">
                <a:solidFill>
                  <a:srgbClr val="000000"/>
                </a:solidFill>
                <a:latin typeface="Aileron"/>
              </a:rPr>
              <a:t>aplikasi</a:t>
            </a:r>
            <a:r>
              <a:rPr lang="en-US" sz="2400" spc="31" dirty="0">
                <a:solidFill>
                  <a:srgbClr val="000000"/>
                </a:solidFill>
                <a:latin typeface="Aileron"/>
              </a:rPr>
              <a:t> </a:t>
            </a:r>
            <a:r>
              <a:rPr lang="en-US" sz="2400" spc="31" dirty="0" err="1">
                <a:solidFill>
                  <a:srgbClr val="000000"/>
                </a:solidFill>
                <a:latin typeface="Aileron"/>
              </a:rPr>
              <a:t>selalu</a:t>
            </a:r>
            <a:r>
              <a:rPr lang="en-US" sz="2400" spc="31" dirty="0">
                <a:solidFill>
                  <a:srgbClr val="000000"/>
                </a:solidFill>
                <a:latin typeface="Aileron"/>
              </a:rPr>
              <a:t> </a:t>
            </a:r>
            <a:r>
              <a:rPr lang="en-US" sz="2400" spc="31" dirty="0" err="1">
                <a:solidFill>
                  <a:srgbClr val="000000"/>
                </a:solidFill>
                <a:latin typeface="Aileron"/>
              </a:rPr>
              <a:t>dalam</a:t>
            </a:r>
            <a:r>
              <a:rPr lang="en-US" sz="2400" spc="31" dirty="0">
                <a:solidFill>
                  <a:srgbClr val="000000"/>
                </a:solidFill>
                <a:latin typeface="Aileron"/>
              </a:rPr>
              <a:t> </a:t>
            </a:r>
            <a:r>
              <a:rPr lang="en-US" sz="2400" spc="31" dirty="0" err="1">
                <a:solidFill>
                  <a:srgbClr val="000000"/>
                </a:solidFill>
                <a:latin typeface="Aileron"/>
              </a:rPr>
              <a:t>kondisi</a:t>
            </a:r>
            <a:r>
              <a:rPr lang="en-US" sz="2400" spc="31" dirty="0">
                <a:solidFill>
                  <a:srgbClr val="000000"/>
                </a:solidFill>
                <a:latin typeface="Aileron"/>
              </a:rPr>
              <a:t> </a:t>
            </a:r>
            <a:r>
              <a:rPr lang="en-US" sz="2400" spc="31" dirty="0" err="1">
                <a:solidFill>
                  <a:srgbClr val="000000"/>
                </a:solidFill>
                <a:latin typeface="Aileron"/>
              </a:rPr>
              <a:t>siap</a:t>
            </a:r>
            <a:r>
              <a:rPr lang="en-US" sz="2400" spc="31" dirty="0">
                <a:solidFill>
                  <a:srgbClr val="000000"/>
                </a:solidFill>
                <a:latin typeface="Aileron"/>
              </a:rPr>
              <a:t> </a:t>
            </a:r>
            <a:r>
              <a:rPr lang="en-US" sz="2400" spc="31" dirty="0" err="1">
                <a:solidFill>
                  <a:srgbClr val="000000"/>
                </a:solidFill>
                <a:latin typeface="Aileron"/>
              </a:rPr>
              <a:t>untuk</a:t>
            </a:r>
            <a:r>
              <a:rPr lang="en-US" sz="2400" spc="31" dirty="0">
                <a:solidFill>
                  <a:srgbClr val="000000"/>
                </a:solidFill>
                <a:latin typeface="Aileron"/>
              </a:rPr>
              <a:t> </a:t>
            </a:r>
            <a:r>
              <a:rPr lang="en-US" sz="2400" spc="31" dirty="0" err="1">
                <a:solidFill>
                  <a:srgbClr val="000000"/>
                </a:solidFill>
                <a:latin typeface="Aileron"/>
              </a:rPr>
              <a:t>dirilis</a:t>
            </a:r>
            <a:r>
              <a:rPr lang="en-US" sz="2400" spc="31" dirty="0">
                <a:solidFill>
                  <a:srgbClr val="000000"/>
                </a:solidFill>
                <a:latin typeface="Aileron"/>
              </a:rPr>
              <a:t> </a:t>
            </a:r>
            <a:r>
              <a:rPr lang="en-US" sz="2400" spc="31" dirty="0" err="1">
                <a:solidFill>
                  <a:srgbClr val="000000"/>
                </a:solidFill>
                <a:latin typeface="Aileron"/>
              </a:rPr>
              <a:t>kapan</a:t>
            </a:r>
            <a:r>
              <a:rPr lang="en-US" sz="2400" spc="31" dirty="0">
                <a:solidFill>
                  <a:srgbClr val="000000"/>
                </a:solidFill>
                <a:latin typeface="Aileron"/>
              </a:rPr>
              <a:t> pun.</a:t>
            </a:r>
          </a:p>
        </p:txBody>
      </p:sp>
    </p:spTree>
    <p:extLst>
      <p:ext uri="{BB962C8B-B14F-4D97-AF65-F5344CB8AC3E}">
        <p14:creationId xmlns:p14="http://schemas.microsoft.com/office/powerpoint/2010/main" val="2862888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381000" y="647700"/>
            <a:ext cx="17106900" cy="937564"/>
          </a:xfrm>
          <a:prstGeom prst="rect">
            <a:avLst/>
          </a:prstGeom>
        </p:spPr>
        <p:txBody>
          <a:bodyPr wrap="square" lIns="0" tIns="0" rIns="0" bIns="0" rtlCol="0" anchor="t">
            <a:spAutoFit/>
          </a:bodyPr>
          <a:lstStyle/>
          <a:p>
            <a:pPr>
              <a:lnSpc>
                <a:spcPts val="7872"/>
              </a:lnSpc>
              <a:spcBef>
                <a:spcPct val="0"/>
              </a:spcBef>
            </a:pPr>
            <a:r>
              <a:rPr lang="en-US" sz="5400" dirty="0" err="1" smtClean="0">
                <a:solidFill>
                  <a:srgbClr val="000000"/>
                </a:solidFill>
                <a:latin typeface="Aileron Heavy"/>
              </a:rPr>
              <a:t>Implementasi</a:t>
            </a:r>
            <a:r>
              <a:rPr lang="en-US" sz="5400" dirty="0" smtClean="0">
                <a:solidFill>
                  <a:srgbClr val="000000"/>
                </a:solidFill>
                <a:latin typeface="Aileron Heavy"/>
              </a:rPr>
              <a:t> Unit Testing di python</a:t>
            </a:r>
            <a:r>
              <a:rPr lang="en-US" sz="5400" dirty="0"/>
              <a:t> </a:t>
            </a:r>
            <a:endParaRPr lang="en-US" sz="5400" dirty="0">
              <a:solidFill>
                <a:srgbClr val="000000"/>
              </a:solidFill>
              <a:latin typeface="Aileron Heavy"/>
            </a:endParaRPr>
          </a:p>
        </p:txBody>
      </p:sp>
      <p:sp>
        <p:nvSpPr>
          <p:cNvPr id="5" name="Rectangle 2"/>
          <p:cNvSpPr>
            <a:spLocks noChangeArrowheads="1"/>
          </p:cNvSpPr>
          <p:nvPr/>
        </p:nvSpPr>
        <p:spPr bwMode="auto">
          <a:xfrm>
            <a:off x="381000" y="1829248"/>
            <a:ext cx="14688378" cy="1252138"/>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indent="0" algn="just" fontAlgn="base">
              <a:lnSpc>
                <a:spcPts val="3360"/>
              </a:lnSpc>
              <a:spcBef>
                <a:spcPct val="0"/>
              </a:spcBef>
              <a:spcAft>
                <a:spcPct val="0"/>
              </a:spcAft>
              <a:buClrTx/>
              <a:buSzTx/>
              <a:buFontTx/>
              <a:buNone/>
              <a:tabLst/>
            </a:pPr>
            <a:r>
              <a:rPr lang="en-US" spc="31" dirty="0" err="1">
                <a:solidFill>
                  <a:srgbClr val="000000"/>
                </a:solidFill>
                <a:latin typeface="Aileron"/>
              </a:rPr>
              <a:t>Pertama</a:t>
            </a:r>
            <a:r>
              <a:rPr lang="en-US" spc="31" dirty="0">
                <a:solidFill>
                  <a:srgbClr val="000000"/>
                </a:solidFill>
                <a:latin typeface="Aileron"/>
              </a:rPr>
              <a:t>-tama </a:t>
            </a:r>
            <a:r>
              <a:rPr lang="en-US" spc="31" dirty="0" err="1">
                <a:solidFill>
                  <a:srgbClr val="000000"/>
                </a:solidFill>
                <a:latin typeface="Aileron"/>
              </a:rPr>
              <a:t>kita</a:t>
            </a:r>
            <a:r>
              <a:rPr lang="en-US" spc="31" dirty="0">
                <a:solidFill>
                  <a:srgbClr val="000000"/>
                </a:solidFill>
                <a:latin typeface="Aileron"/>
              </a:rPr>
              <a:t> </a:t>
            </a:r>
            <a:r>
              <a:rPr lang="en-US" spc="31" dirty="0" err="1">
                <a:solidFill>
                  <a:srgbClr val="000000"/>
                </a:solidFill>
                <a:latin typeface="Aileron"/>
              </a:rPr>
              <a:t>harus</a:t>
            </a:r>
            <a:r>
              <a:rPr lang="en-US" spc="31" dirty="0">
                <a:solidFill>
                  <a:srgbClr val="000000"/>
                </a:solidFill>
                <a:latin typeface="Aileron"/>
              </a:rPr>
              <a:t> </a:t>
            </a:r>
            <a:r>
              <a:rPr lang="en-US" spc="31" dirty="0" err="1">
                <a:solidFill>
                  <a:srgbClr val="000000"/>
                </a:solidFill>
                <a:latin typeface="Aileron"/>
              </a:rPr>
              <a:t>menulis</a:t>
            </a:r>
            <a:r>
              <a:rPr lang="en-US" spc="31" dirty="0">
                <a:solidFill>
                  <a:srgbClr val="000000"/>
                </a:solidFill>
                <a:latin typeface="Aileron"/>
              </a:rPr>
              <a:t> </a:t>
            </a:r>
            <a:r>
              <a:rPr lang="en-US" spc="31" dirty="0" err="1">
                <a:solidFill>
                  <a:srgbClr val="000000"/>
                </a:solidFill>
                <a:latin typeface="Aileron"/>
              </a:rPr>
              <a:t>beberapa</a:t>
            </a:r>
            <a:r>
              <a:rPr lang="en-US" spc="31" dirty="0">
                <a:solidFill>
                  <a:srgbClr val="000000"/>
                </a:solidFill>
                <a:latin typeface="Aileron"/>
              </a:rPr>
              <a:t> </a:t>
            </a:r>
            <a:r>
              <a:rPr lang="en-US" spc="31" dirty="0" err="1">
                <a:solidFill>
                  <a:srgbClr val="000000"/>
                </a:solidFill>
                <a:latin typeface="Aileron"/>
              </a:rPr>
              <a:t>kode</a:t>
            </a:r>
            <a:r>
              <a:rPr lang="en-US" spc="31" dirty="0">
                <a:solidFill>
                  <a:srgbClr val="000000"/>
                </a:solidFill>
                <a:latin typeface="Aileron"/>
              </a:rPr>
              <a:t> </a:t>
            </a:r>
            <a:r>
              <a:rPr lang="en-US" spc="31" dirty="0" err="1">
                <a:solidFill>
                  <a:srgbClr val="000000"/>
                </a:solidFill>
                <a:latin typeface="Aileron"/>
              </a:rPr>
              <a:t>untuk</a:t>
            </a:r>
            <a:r>
              <a:rPr lang="en-US" spc="31" dirty="0">
                <a:solidFill>
                  <a:srgbClr val="000000"/>
                </a:solidFill>
                <a:latin typeface="Aileron"/>
              </a:rPr>
              <a:t> </a:t>
            </a:r>
            <a:r>
              <a:rPr lang="en-US" spc="31" dirty="0" err="1">
                <a:solidFill>
                  <a:srgbClr val="000000"/>
                </a:solidFill>
                <a:latin typeface="Aileron"/>
              </a:rPr>
              <a:t>menguji</a:t>
            </a:r>
            <a:r>
              <a:rPr lang="en-US" spc="31" dirty="0">
                <a:solidFill>
                  <a:srgbClr val="000000"/>
                </a:solidFill>
                <a:latin typeface="Aileron"/>
              </a:rPr>
              <a:t> </a:t>
            </a:r>
            <a:r>
              <a:rPr lang="en-US" spc="31" dirty="0" err="1">
                <a:solidFill>
                  <a:srgbClr val="000000"/>
                </a:solidFill>
                <a:latin typeface="Aileron"/>
              </a:rPr>
              <a:t>unitnya</a:t>
            </a:r>
            <a:r>
              <a:rPr lang="en-US" spc="31" dirty="0">
                <a:solidFill>
                  <a:srgbClr val="000000"/>
                </a:solidFill>
                <a:latin typeface="Aileron"/>
              </a:rPr>
              <a:t>. Kami </a:t>
            </a:r>
            <a:r>
              <a:rPr lang="en-US" spc="31" dirty="0" err="1">
                <a:solidFill>
                  <a:srgbClr val="000000"/>
                </a:solidFill>
                <a:latin typeface="Aileron"/>
              </a:rPr>
              <a:t>akan</a:t>
            </a:r>
            <a:r>
              <a:rPr lang="en-US" spc="31" dirty="0">
                <a:solidFill>
                  <a:srgbClr val="000000"/>
                </a:solidFill>
                <a:latin typeface="Aileron"/>
              </a:rPr>
              <a:t> </a:t>
            </a:r>
            <a:r>
              <a:rPr lang="en-US" spc="31" dirty="0" err="1">
                <a:solidFill>
                  <a:srgbClr val="000000"/>
                </a:solidFill>
                <a:latin typeface="Aileron"/>
              </a:rPr>
              <a:t>memiliki</a:t>
            </a:r>
            <a:r>
              <a:rPr lang="en-US" spc="31" dirty="0">
                <a:solidFill>
                  <a:srgbClr val="000000"/>
                </a:solidFill>
                <a:latin typeface="Aileron"/>
              </a:rPr>
              <a:t> </a:t>
            </a:r>
            <a:r>
              <a:rPr lang="en-US" spc="31" dirty="0" smtClean="0">
                <a:latin typeface="Aileron"/>
              </a:rPr>
              <a:t>class python</a:t>
            </a:r>
            <a:r>
              <a:rPr lang="en-US" spc="31" dirty="0">
                <a:solidFill>
                  <a:srgbClr val="000000"/>
                </a:solidFill>
                <a:latin typeface="Aileron"/>
              </a:rPr>
              <a:t> . </a:t>
            </a:r>
            <a:r>
              <a:rPr lang="en-US" spc="31" dirty="0" err="1">
                <a:solidFill>
                  <a:srgbClr val="000000"/>
                </a:solidFill>
                <a:latin typeface="Aileron"/>
              </a:rPr>
              <a:t>Tujuan</a:t>
            </a:r>
            <a:r>
              <a:rPr lang="en-US" spc="31" dirty="0">
                <a:solidFill>
                  <a:srgbClr val="000000"/>
                </a:solidFill>
                <a:latin typeface="Aileron"/>
              </a:rPr>
              <a:t> </a:t>
            </a:r>
            <a:r>
              <a:rPr lang="en-US" spc="31" dirty="0" err="1">
                <a:solidFill>
                  <a:srgbClr val="000000"/>
                </a:solidFill>
                <a:latin typeface="Aileron"/>
              </a:rPr>
              <a:t>utama</a:t>
            </a:r>
            <a:r>
              <a:rPr lang="en-US" spc="31" dirty="0">
                <a:solidFill>
                  <a:srgbClr val="000000"/>
                </a:solidFill>
                <a:latin typeface="Aileron"/>
              </a:rPr>
              <a:t> </a:t>
            </a:r>
            <a:r>
              <a:rPr lang="en-US" spc="31" dirty="0" smtClean="0">
                <a:solidFill>
                  <a:srgbClr val="000000"/>
                </a:solidFill>
                <a:latin typeface="Aileron"/>
              </a:rPr>
              <a:t>class </a:t>
            </a:r>
            <a:r>
              <a:rPr lang="en-US" spc="31" dirty="0" err="1" smtClean="0">
                <a:solidFill>
                  <a:srgbClr val="000000"/>
                </a:solidFill>
                <a:latin typeface="Aileron"/>
              </a:rPr>
              <a:t>adalah</a:t>
            </a:r>
            <a:r>
              <a:rPr lang="en-US" spc="31" dirty="0" smtClean="0">
                <a:solidFill>
                  <a:srgbClr val="000000"/>
                </a:solidFill>
                <a:latin typeface="Aileron"/>
              </a:rPr>
              <a:t> </a:t>
            </a:r>
            <a:r>
              <a:rPr lang="en-US" spc="31" dirty="0" err="1">
                <a:solidFill>
                  <a:srgbClr val="000000"/>
                </a:solidFill>
                <a:latin typeface="Aileron"/>
              </a:rPr>
              <a:t>untuk</a:t>
            </a:r>
            <a:r>
              <a:rPr lang="en-US" spc="31" dirty="0">
                <a:solidFill>
                  <a:srgbClr val="000000"/>
                </a:solidFill>
                <a:latin typeface="Aileron"/>
              </a:rPr>
              <a:t> </a:t>
            </a:r>
            <a:r>
              <a:rPr lang="en-US" spc="31" dirty="0" err="1">
                <a:solidFill>
                  <a:srgbClr val="000000"/>
                </a:solidFill>
                <a:latin typeface="Aileron"/>
              </a:rPr>
              <a:t>menyimpan</a:t>
            </a:r>
            <a:r>
              <a:rPr lang="en-US" spc="31" dirty="0">
                <a:solidFill>
                  <a:srgbClr val="000000"/>
                </a:solidFill>
                <a:latin typeface="Aileron"/>
              </a:rPr>
              <a:t> </a:t>
            </a:r>
            <a:r>
              <a:rPr lang="en-US" spc="31" dirty="0" err="1">
                <a:solidFill>
                  <a:srgbClr val="000000"/>
                </a:solidFill>
                <a:latin typeface="Aileron"/>
              </a:rPr>
              <a:t>dan</a:t>
            </a:r>
            <a:r>
              <a:rPr lang="en-US" spc="31" dirty="0">
                <a:solidFill>
                  <a:srgbClr val="000000"/>
                </a:solidFill>
                <a:latin typeface="Aileron"/>
              </a:rPr>
              <a:t> </a:t>
            </a:r>
            <a:r>
              <a:rPr lang="en-US" spc="31" dirty="0" err="1">
                <a:solidFill>
                  <a:srgbClr val="000000"/>
                </a:solidFill>
                <a:latin typeface="Aileron"/>
              </a:rPr>
              <a:t>mengambil</a:t>
            </a:r>
            <a:r>
              <a:rPr lang="en-US" spc="31" dirty="0">
                <a:solidFill>
                  <a:srgbClr val="000000"/>
                </a:solidFill>
                <a:latin typeface="Aileron"/>
              </a:rPr>
              <a:t> </a:t>
            </a:r>
            <a:r>
              <a:rPr lang="en-US" spc="31" dirty="0" err="1">
                <a:solidFill>
                  <a:srgbClr val="000000"/>
                </a:solidFill>
                <a:latin typeface="Aileron"/>
              </a:rPr>
              <a:t>nama</a:t>
            </a:r>
            <a:r>
              <a:rPr lang="en-US" spc="31" dirty="0">
                <a:solidFill>
                  <a:srgbClr val="000000"/>
                </a:solidFill>
                <a:latin typeface="Aileron"/>
              </a:rPr>
              <a:t> </a:t>
            </a:r>
            <a:r>
              <a:rPr lang="en-US" spc="31" dirty="0" err="1">
                <a:solidFill>
                  <a:srgbClr val="000000"/>
                </a:solidFill>
                <a:latin typeface="Aileron"/>
              </a:rPr>
              <a:t>seseorang</a:t>
            </a:r>
            <a:r>
              <a:rPr lang="en-US" spc="31" dirty="0">
                <a:solidFill>
                  <a:srgbClr val="000000"/>
                </a:solidFill>
                <a:latin typeface="Aileron"/>
              </a:rPr>
              <a:t>. </a:t>
            </a:r>
            <a:r>
              <a:rPr lang="en-US" spc="31" dirty="0" err="1">
                <a:solidFill>
                  <a:srgbClr val="000000"/>
                </a:solidFill>
                <a:latin typeface="Aileron"/>
              </a:rPr>
              <a:t>Jadi</a:t>
            </a:r>
            <a:r>
              <a:rPr lang="en-US" spc="31" dirty="0">
                <a:solidFill>
                  <a:srgbClr val="000000"/>
                </a:solidFill>
                <a:latin typeface="Aileron"/>
              </a:rPr>
              <a:t>, </a:t>
            </a:r>
            <a:r>
              <a:rPr lang="en-US" spc="31" dirty="0" err="1">
                <a:solidFill>
                  <a:srgbClr val="000000"/>
                </a:solidFill>
                <a:latin typeface="Aileron"/>
              </a:rPr>
              <a:t>kita</a:t>
            </a:r>
            <a:r>
              <a:rPr lang="en-US" spc="31" dirty="0">
                <a:solidFill>
                  <a:srgbClr val="000000"/>
                </a:solidFill>
                <a:latin typeface="Aileron"/>
              </a:rPr>
              <a:t> </a:t>
            </a:r>
            <a:r>
              <a:rPr lang="en-US" spc="31" dirty="0" err="1">
                <a:solidFill>
                  <a:srgbClr val="000000"/>
                </a:solidFill>
                <a:latin typeface="Aileron"/>
              </a:rPr>
              <a:t>menulis</a:t>
            </a:r>
            <a:r>
              <a:rPr lang="en-US" spc="31" dirty="0">
                <a:solidFill>
                  <a:srgbClr val="000000"/>
                </a:solidFill>
                <a:latin typeface="Aileron"/>
              </a:rPr>
              <a:t> </a:t>
            </a:r>
            <a:r>
              <a:rPr lang="en-US" spc="31" dirty="0" err="1">
                <a:solidFill>
                  <a:srgbClr val="000000"/>
                </a:solidFill>
                <a:latin typeface="Aileron"/>
              </a:rPr>
              <a:t>set_name</a:t>
            </a:r>
            <a:r>
              <a:rPr lang="en-US" spc="31" dirty="0">
                <a:solidFill>
                  <a:srgbClr val="000000"/>
                </a:solidFill>
                <a:latin typeface="Aileron"/>
              </a:rPr>
              <a:t>()</a:t>
            </a:r>
            <a:r>
              <a:rPr lang="en-US" spc="31" dirty="0" err="1">
                <a:solidFill>
                  <a:srgbClr val="000000"/>
                </a:solidFill>
                <a:latin typeface="Aileron"/>
              </a:rPr>
              <a:t>fungsi</a:t>
            </a:r>
            <a:r>
              <a:rPr lang="en-US" spc="31" dirty="0">
                <a:solidFill>
                  <a:srgbClr val="000000"/>
                </a:solidFill>
                <a:latin typeface="Aileron"/>
              </a:rPr>
              <a:t> </a:t>
            </a:r>
            <a:r>
              <a:rPr lang="en-US" spc="31" dirty="0" err="1">
                <a:solidFill>
                  <a:srgbClr val="000000"/>
                </a:solidFill>
                <a:latin typeface="Aileron"/>
              </a:rPr>
              <a:t>untuk</a:t>
            </a:r>
            <a:r>
              <a:rPr lang="en-US" spc="31" dirty="0">
                <a:solidFill>
                  <a:srgbClr val="000000"/>
                </a:solidFill>
                <a:latin typeface="Aileron"/>
              </a:rPr>
              <a:t> </a:t>
            </a:r>
            <a:r>
              <a:rPr lang="en-US" spc="31" dirty="0" err="1">
                <a:solidFill>
                  <a:srgbClr val="000000"/>
                </a:solidFill>
                <a:latin typeface="Aileron"/>
              </a:rPr>
              <a:t>menyimpan</a:t>
            </a:r>
            <a:r>
              <a:rPr lang="en-US" spc="31" dirty="0">
                <a:solidFill>
                  <a:srgbClr val="000000"/>
                </a:solidFill>
                <a:latin typeface="Aileron"/>
              </a:rPr>
              <a:t> data </a:t>
            </a:r>
            <a:r>
              <a:rPr lang="en-US" spc="31" dirty="0" err="1">
                <a:solidFill>
                  <a:srgbClr val="000000"/>
                </a:solidFill>
                <a:latin typeface="Aileron"/>
              </a:rPr>
              <a:t>dan</a:t>
            </a:r>
            <a:r>
              <a:rPr lang="en-US" spc="31" dirty="0">
                <a:solidFill>
                  <a:srgbClr val="000000"/>
                </a:solidFill>
                <a:latin typeface="Aileron"/>
              </a:rPr>
              <a:t> </a:t>
            </a:r>
            <a:r>
              <a:rPr lang="en-US" spc="31" dirty="0" err="1">
                <a:solidFill>
                  <a:srgbClr val="000000"/>
                </a:solidFill>
                <a:latin typeface="Aileron"/>
              </a:rPr>
              <a:t>get_name</a:t>
            </a:r>
            <a:r>
              <a:rPr lang="en-US" spc="31" dirty="0">
                <a:solidFill>
                  <a:srgbClr val="000000"/>
                </a:solidFill>
                <a:latin typeface="Aileron"/>
              </a:rPr>
              <a:t>()</a:t>
            </a:r>
            <a:r>
              <a:rPr lang="en-US" spc="31" dirty="0" err="1">
                <a:solidFill>
                  <a:srgbClr val="000000"/>
                </a:solidFill>
                <a:latin typeface="Aileron"/>
              </a:rPr>
              <a:t>fungsi</a:t>
            </a:r>
            <a:r>
              <a:rPr lang="en-US" spc="31" dirty="0">
                <a:solidFill>
                  <a:srgbClr val="000000"/>
                </a:solidFill>
                <a:latin typeface="Aileron"/>
              </a:rPr>
              <a:t> </a:t>
            </a:r>
            <a:r>
              <a:rPr lang="en-US" spc="31" dirty="0" err="1">
                <a:solidFill>
                  <a:srgbClr val="000000"/>
                </a:solidFill>
                <a:latin typeface="Aileron"/>
              </a:rPr>
              <a:t>untuk</a:t>
            </a:r>
            <a:r>
              <a:rPr lang="en-US" spc="31" dirty="0">
                <a:solidFill>
                  <a:srgbClr val="000000"/>
                </a:solidFill>
                <a:latin typeface="Aileron"/>
              </a:rPr>
              <a:t> </a:t>
            </a:r>
            <a:r>
              <a:rPr lang="en-US" spc="31" dirty="0" err="1">
                <a:solidFill>
                  <a:srgbClr val="000000"/>
                </a:solidFill>
                <a:latin typeface="Aileron"/>
              </a:rPr>
              <a:t>mengambil</a:t>
            </a:r>
            <a:r>
              <a:rPr lang="en-US" spc="31" dirty="0">
                <a:solidFill>
                  <a:srgbClr val="000000"/>
                </a:solidFill>
                <a:latin typeface="Aileron"/>
              </a:rPr>
              <a:t> </a:t>
            </a:r>
            <a:r>
              <a:rPr lang="en-US" spc="31" dirty="0" err="1">
                <a:solidFill>
                  <a:srgbClr val="000000"/>
                </a:solidFill>
                <a:latin typeface="Aileron"/>
              </a:rPr>
              <a:t>nama</a:t>
            </a:r>
            <a:r>
              <a:rPr lang="en-US" spc="31" dirty="0">
                <a:solidFill>
                  <a:srgbClr val="000000"/>
                </a:solidFill>
                <a:latin typeface="Aileron"/>
              </a:rPr>
              <a:t> </a:t>
            </a:r>
            <a:r>
              <a:rPr lang="en-US" spc="31" dirty="0" err="1">
                <a:solidFill>
                  <a:srgbClr val="000000"/>
                </a:solidFill>
                <a:latin typeface="Aileron"/>
              </a:rPr>
              <a:t>dari</a:t>
            </a:r>
            <a:r>
              <a:rPr lang="en-US" spc="31" dirty="0">
                <a:solidFill>
                  <a:srgbClr val="000000"/>
                </a:solidFill>
                <a:latin typeface="Aileron"/>
              </a:rPr>
              <a:t> </a:t>
            </a:r>
            <a:r>
              <a:rPr lang="en-US" spc="31" dirty="0" err="1">
                <a:solidFill>
                  <a:srgbClr val="000000"/>
                </a:solidFill>
                <a:latin typeface="Aileron"/>
              </a:rPr>
              <a:t>kelas</a:t>
            </a:r>
            <a:r>
              <a:rPr lang="en-US" spc="31" dirty="0">
                <a:solidFill>
                  <a:srgbClr val="000000"/>
                </a:solidFill>
                <a:latin typeface="Aileron"/>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48100"/>
            <a:ext cx="10265912" cy="6005819"/>
          </a:xfrm>
          <a:prstGeom prst="rect">
            <a:avLst/>
          </a:prstGeom>
        </p:spPr>
      </p:pic>
      <p:sp>
        <p:nvSpPr>
          <p:cNvPr id="8" name="Rectangle 3"/>
          <p:cNvSpPr>
            <a:spLocks noChangeArrowheads="1"/>
          </p:cNvSpPr>
          <p:nvPr/>
        </p:nvSpPr>
        <p:spPr bwMode="auto">
          <a:xfrm>
            <a:off x="10896600" y="4381500"/>
            <a:ext cx="6762750" cy="872034"/>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indent="0" algn="just" fontAlgn="base">
              <a:lnSpc>
                <a:spcPts val="3360"/>
              </a:lnSpc>
              <a:spcBef>
                <a:spcPct val="0"/>
              </a:spcBef>
              <a:spcAft>
                <a:spcPct val="0"/>
              </a:spcAft>
              <a:buClrTx/>
              <a:buSzTx/>
              <a:buFontTx/>
              <a:buNone/>
              <a:tabLst/>
            </a:pPr>
            <a:r>
              <a:rPr lang="en-US" spc="31" dirty="0">
                <a:solidFill>
                  <a:srgbClr val="000000"/>
                </a:solidFill>
                <a:latin typeface="Aileron"/>
              </a:rPr>
              <a:t>Kami </a:t>
            </a:r>
            <a:r>
              <a:rPr lang="en-US" spc="31" dirty="0" err="1">
                <a:solidFill>
                  <a:srgbClr val="000000"/>
                </a:solidFill>
                <a:latin typeface="Aileron"/>
              </a:rPr>
              <a:t>menamai</a:t>
            </a:r>
            <a:r>
              <a:rPr lang="en-US" spc="31" dirty="0">
                <a:solidFill>
                  <a:srgbClr val="000000"/>
                </a:solidFill>
                <a:latin typeface="Aileron"/>
              </a:rPr>
              <a:t> file </a:t>
            </a:r>
            <a:r>
              <a:rPr lang="en-US" spc="31" dirty="0" smtClean="0">
                <a:solidFill>
                  <a:srgbClr val="000000"/>
                </a:solidFill>
                <a:latin typeface="Aileron"/>
              </a:rPr>
              <a:t>class </a:t>
            </a:r>
            <a:r>
              <a:rPr lang="en-US" spc="31" dirty="0" err="1" smtClean="0">
                <a:solidFill>
                  <a:srgbClr val="000000"/>
                </a:solidFill>
                <a:latin typeface="Aileron"/>
              </a:rPr>
              <a:t>tersebut</a:t>
            </a:r>
            <a:r>
              <a:rPr lang="en-US" spc="31" dirty="0" smtClean="0">
                <a:solidFill>
                  <a:srgbClr val="000000"/>
                </a:solidFill>
                <a:latin typeface="Aileron"/>
              </a:rPr>
              <a:t> </a:t>
            </a:r>
            <a:r>
              <a:rPr lang="en-US" spc="31" dirty="0" err="1">
                <a:solidFill>
                  <a:srgbClr val="000000"/>
                </a:solidFill>
                <a:latin typeface="Aileron"/>
              </a:rPr>
              <a:t>sebagai</a:t>
            </a:r>
            <a:r>
              <a:rPr lang="en-US" spc="31" dirty="0">
                <a:solidFill>
                  <a:srgbClr val="000000"/>
                </a:solidFill>
                <a:latin typeface="Aileron"/>
              </a:rPr>
              <a:t> Person.py. Dan output </a:t>
            </a:r>
            <a:r>
              <a:rPr lang="en-US" spc="31" dirty="0" err="1">
                <a:solidFill>
                  <a:srgbClr val="000000"/>
                </a:solidFill>
                <a:latin typeface="Aileron"/>
              </a:rPr>
              <a:t>dari</a:t>
            </a:r>
            <a:r>
              <a:rPr lang="en-US" spc="31" dirty="0">
                <a:solidFill>
                  <a:srgbClr val="000000"/>
                </a:solidFill>
                <a:latin typeface="Aileron"/>
              </a:rPr>
              <a:t> </a:t>
            </a:r>
            <a:r>
              <a:rPr lang="en-US" spc="31" dirty="0" err="1">
                <a:solidFill>
                  <a:srgbClr val="000000"/>
                </a:solidFill>
                <a:latin typeface="Aileron"/>
              </a:rPr>
              <a:t>kode</a:t>
            </a:r>
            <a:r>
              <a:rPr lang="en-US" spc="31" dirty="0">
                <a:solidFill>
                  <a:srgbClr val="000000"/>
                </a:solidFill>
                <a:latin typeface="Aileron"/>
              </a:rPr>
              <a:t> di </a:t>
            </a:r>
            <a:r>
              <a:rPr lang="en-US" spc="31" dirty="0" err="1">
                <a:solidFill>
                  <a:srgbClr val="000000"/>
                </a:solidFill>
                <a:latin typeface="Aileron"/>
              </a:rPr>
              <a:t>atas</a:t>
            </a:r>
            <a:r>
              <a:rPr lang="en-US" spc="31" dirty="0">
                <a:solidFill>
                  <a:srgbClr val="000000"/>
                </a:solidFill>
                <a:latin typeface="Aileron"/>
              </a:rPr>
              <a:t> </a:t>
            </a:r>
            <a:r>
              <a:rPr lang="en-US" spc="31" dirty="0" err="1">
                <a:solidFill>
                  <a:srgbClr val="000000"/>
                </a:solidFill>
                <a:latin typeface="Aileron"/>
              </a:rPr>
              <a:t>akan</a:t>
            </a:r>
            <a:r>
              <a:rPr lang="en-US" spc="31" dirty="0">
                <a:solidFill>
                  <a:srgbClr val="000000"/>
                </a:solidFill>
                <a:latin typeface="Aileron"/>
              </a:rPr>
              <a:t> </a:t>
            </a:r>
            <a:r>
              <a:rPr lang="en-US" spc="31" dirty="0" err="1">
                <a:solidFill>
                  <a:srgbClr val="000000"/>
                </a:solidFill>
                <a:latin typeface="Aileron"/>
              </a:rPr>
              <a:t>menjadi</a:t>
            </a:r>
            <a:r>
              <a:rPr lang="en-US" spc="31" dirty="0">
                <a:solidFill>
                  <a:srgbClr val="000000"/>
                </a:solidFill>
                <a:latin typeface="Aileron"/>
              </a:rPr>
              <a:t> </a:t>
            </a:r>
            <a:r>
              <a:rPr lang="en-US" spc="31" dirty="0" err="1">
                <a:solidFill>
                  <a:srgbClr val="000000"/>
                </a:solidFill>
                <a:latin typeface="Aileron"/>
              </a:rPr>
              <a:t>seperti</a:t>
            </a:r>
            <a:r>
              <a:rPr lang="en-US" spc="31" dirty="0">
                <a:solidFill>
                  <a:srgbClr val="000000"/>
                </a:solidFill>
                <a:latin typeface="Aileron"/>
              </a:rPr>
              <a:t> di </a:t>
            </a:r>
            <a:r>
              <a:rPr lang="en-US" spc="31" dirty="0" err="1">
                <a:solidFill>
                  <a:srgbClr val="000000"/>
                </a:solidFill>
                <a:latin typeface="Aileron"/>
              </a:rPr>
              <a:t>bawah</a:t>
            </a:r>
            <a:r>
              <a:rPr lang="en-US" spc="31" dirty="0">
                <a:solidFill>
                  <a:srgbClr val="000000"/>
                </a:solidFill>
                <a:latin typeface="Aileron"/>
              </a:rPr>
              <a:t> </a:t>
            </a:r>
            <a:r>
              <a:rPr lang="en-US" spc="31" dirty="0" err="1">
                <a:solidFill>
                  <a:srgbClr val="000000"/>
                </a:solidFill>
                <a:latin typeface="Aileron"/>
              </a:rPr>
              <a:t>ini</a:t>
            </a:r>
            <a:r>
              <a:rPr lang="en-US" spc="31" dirty="0">
                <a:solidFill>
                  <a:srgbClr val="000000"/>
                </a:solidFill>
                <a:latin typeface="Aileron"/>
              </a:rPr>
              <a:t>. </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527" t="7069" b="8992"/>
          <a:stretch/>
        </p:blipFill>
        <p:spPr>
          <a:xfrm>
            <a:off x="10896600" y="5448300"/>
            <a:ext cx="7391400" cy="1752599"/>
          </a:xfrm>
          <a:prstGeom prst="rect">
            <a:avLst/>
          </a:prstGeom>
        </p:spPr>
      </p:pic>
      <p:sp>
        <p:nvSpPr>
          <p:cNvPr id="10" name="Rectangle 3"/>
          <p:cNvSpPr>
            <a:spLocks noChangeArrowheads="1"/>
          </p:cNvSpPr>
          <p:nvPr/>
        </p:nvSpPr>
        <p:spPr bwMode="auto">
          <a:xfrm>
            <a:off x="551431" y="3438501"/>
            <a:ext cx="6762750" cy="409599"/>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indent="0" algn="just" fontAlgn="base">
              <a:lnSpc>
                <a:spcPts val="3360"/>
              </a:lnSpc>
              <a:spcBef>
                <a:spcPct val="0"/>
              </a:spcBef>
              <a:spcAft>
                <a:spcPct val="0"/>
              </a:spcAft>
              <a:buClrTx/>
              <a:buSzTx/>
              <a:buFontTx/>
              <a:buNone/>
              <a:tabLst/>
            </a:pPr>
            <a:r>
              <a:rPr lang="en-US" sz="2800" b="1" spc="31" dirty="0" err="1" smtClean="0">
                <a:solidFill>
                  <a:srgbClr val="000000"/>
                </a:solidFill>
                <a:effectLst>
                  <a:outerShdw blurRad="38100" dist="38100" dir="2700000" algn="tl">
                    <a:srgbClr val="000000">
                      <a:alpha val="43137"/>
                    </a:srgbClr>
                  </a:outerShdw>
                </a:effectLst>
                <a:latin typeface="Aileron"/>
              </a:rPr>
              <a:t>Contoh</a:t>
            </a:r>
            <a:r>
              <a:rPr lang="en-US" sz="2800" b="1" spc="31" dirty="0" smtClean="0">
                <a:solidFill>
                  <a:srgbClr val="000000"/>
                </a:solidFill>
                <a:effectLst>
                  <a:outerShdw blurRad="38100" dist="38100" dir="2700000" algn="tl">
                    <a:srgbClr val="000000">
                      <a:alpha val="43137"/>
                    </a:srgbClr>
                  </a:outerShdw>
                </a:effectLst>
                <a:latin typeface="Aileron"/>
              </a:rPr>
              <a:t> </a:t>
            </a:r>
            <a:r>
              <a:rPr lang="en-US" sz="2800" b="1" spc="31" dirty="0" err="1" smtClean="0">
                <a:solidFill>
                  <a:srgbClr val="000000"/>
                </a:solidFill>
                <a:effectLst>
                  <a:outerShdw blurRad="38100" dist="38100" dir="2700000" algn="tl">
                    <a:srgbClr val="000000">
                      <a:alpha val="43137"/>
                    </a:srgbClr>
                  </a:outerShdw>
                </a:effectLst>
                <a:latin typeface="Aileron"/>
              </a:rPr>
              <a:t>Unt</a:t>
            </a:r>
            <a:r>
              <a:rPr lang="en-US" sz="2800" b="1" spc="31" dirty="0" smtClean="0">
                <a:solidFill>
                  <a:srgbClr val="000000"/>
                </a:solidFill>
                <a:effectLst>
                  <a:outerShdw blurRad="38100" dist="38100" dir="2700000" algn="tl">
                    <a:srgbClr val="000000">
                      <a:alpha val="43137"/>
                    </a:srgbClr>
                  </a:outerShdw>
                </a:effectLst>
                <a:latin typeface="Aileron"/>
              </a:rPr>
              <a:t> Testing di </a:t>
            </a:r>
            <a:r>
              <a:rPr lang="en-US" sz="2800" b="1" spc="31" dirty="0" err="1" smtClean="0">
                <a:solidFill>
                  <a:srgbClr val="000000"/>
                </a:solidFill>
                <a:effectLst>
                  <a:outerShdw blurRad="38100" dist="38100" dir="2700000" algn="tl">
                    <a:srgbClr val="000000">
                      <a:alpha val="43137"/>
                    </a:srgbClr>
                  </a:outerShdw>
                </a:effectLst>
                <a:latin typeface="Aileron"/>
              </a:rPr>
              <a:t>Pyhton</a:t>
            </a:r>
            <a:endParaRPr lang="en-US" sz="2800" b="1" spc="31" dirty="0">
              <a:solidFill>
                <a:srgbClr val="000000"/>
              </a:solidFill>
              <a:effectLst>
                <a:outerShdw blurRad="38100" dist="38100" dir="2700000" algn="tl">
                  <a:srgbClr val="000000">
                    <a:alpha val="43137"/>
                  </a:srgbClr>
                </a:outerShdw>
              </a:effectLst>
              <a:latin typeface="Aileron"/>
            </a:endParaRPr>
          </a:p>
        </p:txBody>
      </p:sp>
    </p:spTree>
    <p:extLst>
      <p:ext uri="{BB962C8B-B14F-4D97-AF65-F5344CB8AC3E}">
        <p14:creationId xmlns:p14="http://schemas.microsoft.com/office/powerpoint/2010/main" val="4021965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2" name="Group 2"/>
          <p:cNvGrpSpPr/>
          <p:nvPr/>
        </p:nvGrpSpPr>
        <p:grpSpPr>
          <a:xfrm>
            <a:off x="2106320" y="2247900"/>
            <a:ext cx="14111154" cy="5061379"/>
            <a:chOff x="0" y="76200"/>
            <a:chExt cx="18814872" cy="6748504"/>
          </a:xfrm>
        </p:grpSpPr>
        <p:sp>
          <p:nvSpPr>
            <p:cNvPr id="3" name="TextBox 3"/>
            <p:cNvSpPr txBox="1"/>
            <p:nvPr/>
          </p:nvSpPr>
          <p:spPr>
            <a:xfrm>
              <a:off x="0" y="76200"/>
              <a:ext cx="18814872" cy="1954685"/>
            </a:xfrm>
            <a:prstGeom prst="rect">
              <a:avLst/>
            </a:prstGeom>
          </p:spPr>
          <p:txBody>
            <a:bodyPr lIns="0" tIns="0" rIns="0" bIns="0" rtlCol="0" anchor="t">
              <a:spAutoFit/>
            </a:bodyPr>
            <a:lstStyle/>
            <a:p>
              <a:pPr marL="0" lvl="0" indent="0" algn="ctr">
                <a:lnSpc>
                  <a:spcPts val="11000"/>
                </a:lnSpc>
                <a:spcBef>
                  <a:spcPct val="0"/>
                </a:spcBef>
              </a:pPr>
              <a:r>
                <a:rPr lang="en-US" sz="10000" u="none" dirty="0" smtClean="0">
                  <a:solidFill>
                    <a:srgbClr val="000000"/>
                  </a:solidFill>
                  <a:latin typeface="Aileron Ultra-Bold"/>
                </a:rPr>
                <a:t>REFERENSI</a:t>
              </a:r>
              <a:endParaRPr lang="en-US" sz="10000" u="none" dirty="0">
                <a:solidFill>
                  <a:srgbClr val="000000"/>
                </a:solidFill>
                <a:latin typeface="Aileron Ultra-Bold"/>
              </a:endParaRPr>
            </a:p>
          </p:txBody>
        </p:sp>
        <p:sp>
          <p:nvSpPr>
            <p:cNvPr id="5" name="TextBox 5"/>
            <p:cNvSpPr txBox="1"/>
            <p:nvPr/>
          </p:nvSpPr>
          <p:spPr>
            <a:xfrm>
              <a:off x="57729" y="3336570"/>
              <a:ext cx="17985707" cy="3488134"/>
            </a:xfrm>
            <a:prstGeom prst="rect">
              <a:avLst/>
            </a:prstGeom>
          </p:spPr>
          <p:txBody>
            <a:bodyPr wrap="square" lIns="0" tIns="0" rIns="0" bIns="0" rtlCol="0" anchor="t">
              <a:spAutoFit/>
            </a:bodyPr>
            <a:lstStyle/>
            <a:p>
              <a:pPr lvl="0" algn="just">
                <a:lnSpc>
                  <a:spcPts val="3359"/>
                </a:lnSpc>
              </a:pPr>
              <a:r>
                <a:rPr lang="en-US" sz="2399" spc="31" dirty="0">
                  <a:solidFill>
                    <a:srgbClr val="000000"/>
                  </a:solidFill>
                  <a:latin typeface="Aileron"/>
                  <a:hlinkClick r:id="rId2"/>
                </a:rPr>
                <a:t>https://</a:t>
              </a:r>
              <a:r>
                <a:rPr lang="en-US" sz="2399" spc="31" dirty="0" smtClean="0">
                  <a:solidFill>
                    <a:srgbClr val="000000"/>
                  </a:solidFill>
                  <a:latin typeface="Aileron"/>
                  <a:hlinkClick r:id="rId2"/>
                </a:rPr>
                <a:t>jurnal.unsil.ac.id/index.php/jssainstek/article/view/4086/1929</a:t>
              </a:r>
              <a:endParaRPr lang="en-US" sz="2399" spc="31" dirty="0" smtClean="0">
                <a:solidFill>
                  <a:srgbClr val="000000"/>
                </a:solidFill>
                <a:latin typeface="Aileron"/>
              </a:endParaRPr>
            </a:p>
            <a:p>
              <a:pPr lvl="0" algn="just">
                <a:lnSpc>
                  <a:spcPts val="3359"/>
                </a:lnSpc>
              </a:pPr>
              <a:r>
                <a:rPr lang="en-US" sz="2399" spc="31" dirty="0">
                  <a:solidFill>
                    <a:srgbClr val="000000"/>
                  </a:solidFill>
                  <a:latin typeface="Aileron"/>
                  <a:hlinkClick r:id="rId3"/>
                </a:rPr>
                <a:t>https://</a:t>
              </a:r>
              <a:r>
                <a:rPr lang="en-US" sz="2399" spc="31" dirty="0" smtClean="0">
                  <a:solidFill>
                    <a:srgbClr val="000000"/>
                  </a:solidFill>
                  <a:latin typeface="Aileron"/>
                  <a:hlinkClick r:id="rId3"/>
                </a:rPr>
                <a:t>www.techtarget.com/searchsoftwarequality/definition/unit-testing</a:t>
              </a:r>
              <a:endParaRPr lang="en-US" sz="2399" spc="31" dirty="0" smtClean="0">
                <a:solidFill>
                  <a:srgbClr val="000000"/>
                </a:solidFill>
                <a:latin typeface="Aileron"/>
              </a:endParaRPr>
            </a:p>
            <a:p>
              <a:pPr lvl="0" algn="just">
                <a:lnSpc>
                  <a:spcPts val="3359"/>
                </a:lnSpc>
              </a:pPr>
              <a:r>
                <a:rPr lang="en-US" sz="2399" spc="31" dirty="0">
                  <a:solidFill>
                    <a:srgbClr val="000000"/>
                  </a:solidFill>
                  <a:latin typeface="Aileron"/>
                  <a:hlinkClick r:id="rId4"/>
                </a:rPr>
                <a:t>https://www.codepolitan.com/blog/mengenal-unit-testing-dengan-python-596da4e55cd01</a:t>
              </a:r>
              <a:r>
                <a:rPr lang="en-US" sz="2399" spc="31" dirty="0" smtClean="0">
                  <a:solidFill>
                    <a:srgbClr val="000000"/>
                  </a:solidFill>
                  <a:latin typeface="Aileron"/>
                  <a:hlinkClick r:id="rId4"/>
                </a:rPr>
                <a:t>/</a:t>
              </a:r>
              <a:endParaRPr lang="en-US" sz="2399" spc="31" dirty="0" smtClean="0">
                <a:solidFill>
                  <a:srgbClr val="000000"/>
                </a:solidFill>
                <a:latin typeface="Aileron"/>
              </a:endParaRPr>
            </a:p>
            <a:p>
              <a:pPr lvl="0" algn="just">
                <a:lnSpc>
                  <a:spcPts val="3359"/>
                </a:lnSpc>
              </a:pPr>
              <a:r>
                <a:rPr lang="en-US" sz="2399" spc="31" dirty="0">
                  <a:solidFill>
                    <a:srgbClr val="000000"/>
                  </a:solidFill>
                  <a:latin typeface="Aileron"/>
                  <a:hlinkClick r:id="rId5"/>
                </a:rPr>
                <a:t>https://www.dicoding.com/blog/white-box-testing</a:t>
              </a:r>
              <a:r>
                <a:rPr lang="en-US" sz="2399" spc="31" dirty="0" smtClean="0">
                  <a:solidFill>
                    <a:srgbClr val="000000"/>
                  </a:solidFill>
                  <a:latin typeface="Aileron"/>
                  <a:hlinkClick r:id="rId5"/>
                </a:rPr>
                <a:t>/</a:t>
              </a:r>
              <a:r>
                <a:rPr lang="en-US" sz="2399" spc="31" dirty="0" smtClean="0">
                  <a:solidFill>
                    <a:srgbClr val="000000"/>
                  </a:solidFill>
                  <a:latin typeface="Aileron"/>
                </a:rPr>
                <a:t> </a:t>
              </a:r>
            </a:p>
            <a:p>
              <a:pPr lvl="0" algn="just">
                <a:lnSpc>
                  <a:spcPts val="3359"/>
                </a:lnSpc>
              </a:pPr>
              <a:r>
                <a:rPr lang="en-US" sz="2399" spc="31" dirty="0">
                  <a:solidFill>
                    <a:srgbClr val="000000"/>
                  </a:solidFill>
                  <a:latin typeface="Aileron"/>
                  <a:hlinkClick r:id="rId6"/>
                </a:rPr>
                <a:t>https://www.dicoding.com/blog/apa-itu-ci-cd</a:t>
              </a:r>
              <a:r>
                <a:rPr lang="en-US" sz="2399" spc="31" dirty="0" smtClean="0">
                  <a:solidFill>
                    <a:srgbClr val="000000"/>
                  </a:solidFill>
                  <a:latin typeface="Aileron"/>
                  <a:hlinkClick r:id="rId6"/>
                </a:rPr>
                <a:t>/</a:t>
              </a:r>
              <a:r>
                <a:rPr lang="en-US" sz="2399" spc="31" dirty="0" smtClean="0">
                  <a:solidFill>
                    <a:srgbClr val="000000"/>
                  </a:solidFill>
                  <a:latin typeface="Aileron"/>
                </a:rPr>
                <a:t>    </a:t>
              </a:r>
              <a:endParaRPr lang="en-US" sz="2399" spc="31" dirty="0" smtClean="0">
                <a:solidFill>
                  <a:srgbClr val="000000"/>
                </a:solidFill>
                <a:latin typeface="Aileron"/>
              </a:endParaRPr>
            </a:p>
            <a:p>
              <a:pPr lvl="0" algn="just">
                <a:lnSpc>
                  <a:spcPts val="3359"/>
                </a:lnSpc>
              </a:pPr>
              <a:r>
                <a:rPr lang="en-US" sz="2399" spc="31" dirty="0">
                  <a:solidFill>
                    <a:srgbClr val="000000"/>
                  </a:solidFill>
                  <a:latin typeface="Aileron"/>
                  <a:hlinkClick r:id="rId7"/>
                </a:rPr>
                <a:t>https://</a:t>
              </a:r>
              <a:r>
                <a:rPr lang="en-US" sz="2399" spc="31" dirty="0" smtClean="0">
                  <a:solidFill>
                    <a:srgbClr val="000000"/>
                  </a:solidFill>
                  <a:latin typeface="Aileron"/>
                  <a:hlinkClick r:id="rId7"/>
                </a:rPr>
                <a:t>www.digitalocean.com/community/tutorials/python-unittest-unit-test-example</a:t>
              </a:r>
              <a:r>
                <a:rPr lang="en-US" sz="2399" spc="31" dirty="0" smtClean="0">
                  <a:solidFill>
                    <a:srgbClr val="000000"/>
                  </a:solidFill>
                  <a:latin typeface="Aileron"/>
                </a:rPr>
                <a:t> </a:t>
              </a:r>
              <a:endParaRPr lang="en-US" sz="2399" u="none" spc="31" dirty="0">
                <a:solidFill>
                  <a:srgbClr val="000000"/>
                </a:solidFill>
                <a:latin typeface="Aileron"/>
              </a:endParaRPr>
            </a:p>
          </p:txBody>
        </p:sp>
      </p:grpSp>
      <p:sp>
        <p:nvSpPr>
          <p:cNvPr id="6" name="Freeform 6"/>
          <p:cNvSpPr/>
          <p:nvPr/>
        </p:nvSpPr>
        <p:spPr>
          <a:xfrm>
            <a:off x="-1117328" y="-790402"/>
            <a:ext cx="3223648" cy="3735639"/>
          </a:xfrm>
          <a:custGeom>
            <a:avLst/>
            <a:gdLst/>
            <a:ahLst/>
            <a:cxnLst/>
            <a:rect l="l" t="t" r="r" b="b"/>
            <a:pathLst>
              <a:path w="3223648" h="3735639">
                <a:moveTo>
                  <a:pt x="0" y="0"/>
                </a:moveTo>
                <a:lnTo>
                  <a:pt x="3223648" y="0"/>
                </a:lnTo>
                <a:lnTo>
                  <a:pt x="3223648" y="3735639"/>
                </a:lnTo>
                <a:lnTo>
                  <a:pt x="0" y="3735639"/>
                </a:lnTo>
                <a:lnTo>
                  <a:pt x="0" y="0"/>
                </a:lnTo>
                <a:close/>
              </a:path>
            </a:pathLst>
          </a:custGeom>
          <a:blipFill>
            <a:blip r:embed="rId8"/>
            <a:stretch>
              <a:fillRect/>
            </a:stretch>
          </a:blipFill>
        </p:spPr>
      </p:sp>
      <p:sp>
        <p:nvSpPr>
          <p:cNvPr id="7" name="Freeform 7"/>
          <p:cNvSpPr/>
          <p:nvPr/>
        </p:nvSpPr>
        <p:spPr>
          <a:xfrm rot="122722">
            <a:off x="271786" y="612605"/>
            <a:ext cx="2476725" cy="1325983"/>
          </a:xfrm>
          <a:custGeom>
            <a:avLst/>
            <a:gdLst/>
            <a:ahLst/>
            <a:cxnLst/>
            <a:rect l="l" t="t" r="r" b="b"/>
            <a:pathLst>
              <a:path w="2476725" h="1325983">
                <a:moveTo>
                  <a:pt x="0" y="0"/>
                </a:moveTo>
                <a:lnTo>
                  <a:pt x="2476725" y="0"/>
                </a:lnTo>
                <a:lnTo>
                  <a:pt x="2476725" y="1325982"/>
                </a:lnTo>
                <a:lnTo>
                  <a:pt x="0" y="1325982"/>
                </a:lnTo>
                <a:lnTo>
                  <a:pt x="0" y="0"/>
                </a:lnTo>
                <a:close/>
              </a:path>
            </a:pathLst>
          </a:custGeom>
          <a:blipFill>
            <a:blip r:embed="rId9"/>
            <a:stretch>
              <a:fillRect/>
            </a:stretch>
          </a:blipFill>
        </p:spPr>
      </p:sp>
      <p:sp>
        <p:nvSpPr>
          <p:cNvPr id="8" name="Freeform 8"/>
          <p:cNvSpPr/>
          <p:nvPr/>
        </p:nvSpPr>
        <p:spPr>
          <a:xfrm>
            <a:off x="14957545" y="7086166"/>
            <a:ext cx="8765490" cy="5065179"/>
          </a:xfrm>
          <a:custGeom>
            <a:avLst/>
            <a:gdLst/>
            <a:ahLst/>
            <a:cxnLst/>
            <a:rect l="l" t="t" r="r" b="b"/>
            <a:pathLst>
              <a:path w="8765490" h="5065179">
                <a:moveTo>
                  <a:pt x="0" y="0"/>
                </a:moveTo>
                <a:lnTo>
                  <a:pt x="8765490" y="0"/>
                </a:lnTo>
                <a:lnTo>
                  <a:pt x="8765490" y="5065179"/>
                </a:lnTo>
                <a:lnTo>
                  <a:pt x="0" y="5065179"/>
                </a:lnTo>
                <a:lnTo>
                  <a:pt x="0" y="0"/>
                </a:lnTo>
                <a:close/>
              </a:path>
            </a:pathLst>
          </a:custGeom>
          <a:blipFill>
            <a:blip r:embed="rId10"/>
            <a:stretch>
              <a:fillRect/>
            </a:stretch>
          </a:blipFill>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3" name="TextBox 3"/>
          <p:cNvSpPr txBox="1"/>
          <p:nvPr/>
        </p:nvSpPr>
        <p:spPr>
          <a:xfrm>
            <a:off x="2086000" y="4337488"/>
            <a:ext cx="14111154" cy="1410643"/>
          </a:xfrm>
          <a:prstGeom prst="rect">
            <a:avLst/>
          </a:prstGeom>
        </p:spPr>
        <p:txBody>
          <a:bodyPr lIns="0" tIns="0" rIns="0" bIns="0" rtlCol="0" anchor="t">
            <a:spAutoFit/>
          </a:bodyPr>
          <a:lstStyle/>
          <a:p>
            <a:pPr marL="0" lvl="0" indent="0" algn="ctr">
              <a:lnSpc>
                <a:spcPts val="11000"/>
              </a:lnSpc>
              <a:spcBef>
                <a:spcPct val="0"/>
              </a:spcBef>
            </a:pPr>
            <a:r>
              <a:rPr lang="en-US" sz="10000" u="none" dirty="0" smtClean="0">
                <a:solidFill>
                  <a:srgbClr val="000000"/>
                </a:solidFill>
                <a:latin typeface="Aileron Ultra-Bold"/>
              </a:rPr>
              <a:t>TERIMA </a:t>
            </a:r>
            <a:r>
              <a:rPr lang="en-US" sz="10000" dirty="0" smtClean="0">
                <a:solidFill>
                  <a:srgbClr val="000000"/>
                </a:solidFill>
                <a:latin typeface="Aileron Ultra-Bold"/>
              </a:rPr>
              <a:t>KASIH</a:t>
            </a:r>
            <a:endParaRPr lang="en-US" sz="10000" u="none" dirty="0">
              <a:solidFill>
                <a:srgbClr val="000000"/>
              </a:solidFill>
              <a:latin typeface="Aileron Ultra-Bold"/>
            </a:endParaRPr>
          </a:p>
        </p:txBody>
      </p:sp>
      <p:sp>
        <p:nvSpPr>
          <p:cNvPr id="6" name="Freeform 6"/>
          <p:cNvSpPr/>
          <p:nvPr/>
        </p:nvSpPr>
        <p:spPr>
          <a:xfrm>
            <a:off x="-1117328" y="-790402"/>
            <a:ext cx="3223648" cy="3735639"/>
          </a:xfrm>
          <a:custGeom>
            <a:avLst/>
            <a:gdLst/>
            <a:ahLst/>
            <a:cxnLst/>
            <a:rect l="l" t="t" r="r" b="b"/>
            <a:pathLst>
              <a:path w="3223648" h="3735639">
                <a:moveTo>
                  <a:pt x="0" y="0"/>
                </a:moveTo>
                <a:lnTo>
                  <a:pt x="3223648" y="0"/>
                </a:lnTo>
                <a:lnTo>
                  <a:pt x="3223648" y="3735639"/>
                </a:lnTo>
                <a:lnTo>
                  <a:pt x="0" y="3735639"/>
                </a:lnTo>
                <a:lnTo>
                  <a:pt x="0" y="0"/>
                </a:lnTo>
                <a:close/>
              </a:path>
            </a:pathLst>
          </a:custGeom>
          <a:blipFill>
            <a:blip r:embed="rId2"/>
            <a:stretch>
              <a:fillRect/>
            </a:stretch>
          </a:blipFill>
        </p:spPr>
      </p:sp>
      <p:sp>
        <p:nvSpPr>
          <p:cNvPr id="7" name="Freeform 7"/>
          <p:cNvSpPr/>
          <p:nvPr/>
        </p:nvSpPr>
        <p:spPr>
          <a:xfrm rot="122722">
            <a:off x="271786" y="612605"/>
            <a:ext cx="2476725" cy="1325983"/>
          </a:xfrm>
          <a:custGeom>
            <a:avLst/>
            <a:gdLst/>
            <a:ahLst/>
            <a:cxnLst/>
            <a:rect l="l" t="t" r="r" b="b"/>
            <a:pathLst>
              <a:path w="2476725" h="1325983">
                <a:moveTo>
                  <a:pt x="0" y="0"/>
                </a:moveTo>
                <a:lnTo>
                  <a:pt x="2476725" y="0"/>
                </a:lnTo>
                <a:lnTo>
                  <a:pt x="2476725" y="1325982"/>
                </a:lnTo>
                <a:lnTo>
                  <a:pt x="0" y="1325982"/>
                </a:lnTo>
                <a:lnTo>
                  <a:pt x="0" y="0"/>
                </a:lnTo>
                <a:close/>
              </a:path>
            </a:pathLst>
          </a:custGeom>
          <a:blipFill>
            <a:blip r:embed="rId3"/>
            <a:stretch>
              <a:fillRect/>
            </a:stretch>
          </a:blipFill>
        </p:spPr>
      </p:sp>
      <p:sp>
        <p:nvSpPr>
          <p:cNvPr id="8" name="Freeform 8"/>
          <p:cNvSpPr/>
          <p:nvPr/>
        </p:nvSpPr>
        <p:spPr>
          <a:xfrm>
            <a:off x="14957545" y="7086166"/>
            <a:ext cx="8765490" cy="5065179"/>
          </a:xfrm>
          <a:custGeom>
            <a:avLst/>
            <a:gdLst/>
            <a:ahLst/>
            <a:cxnLst/>
            <a:rect l="l" t="t" r="r" b="b"/>
            <a:pathLst>
              <a:path w="8765490" h="5065179">
                <a:moveTo>
                  <a:pt x="0" y="0"/>
                </a:moveTo>
                <a:lnTo>
                  <a:pt x="8765490" y="0"/>
                </a:lnTo>
                <a:lnTo>
                  <a:pt x="8765490" y="5065179"/>
                </a:lnTo>
                <a:lnTo>
                  <a:pt x="0" y="5065179"/>
                </a:lnTo>
                <a:lnTo>
                  <a:pt x="0" y="0"/>
                </a:lnTo>
                <a:close/>
              </a:path>
            </a:pathLst>
          </a:custGeom>
          <a:blipFill>
            <a:blip r:embed="rId4"/>
            <a:stretch>
              <a:fillRect/>
            </a:stretch>
          </a:blipFill>
        </p:spPr>
      </p:sp>
    </p:spTree>
    <p:extLst>
      <p:ext uri="{BB962C8B-B14F-4D97-AF65-F5344CB8AC3E}">
        <p14:creationId xmlns:p14="http://schemas.microsoft.com/office/powerpoint/2010/main" val="407184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3" name="TextBox 3"/>
          <p:cNvSpPr txBox="1"/>
          <p:nvPr/>
        </p:nvSpPr>
        <p:spPr>
          <a:xfrm>
            <a:off x="9492377" y="4686300"/>
            <a:ext cx="8581298" cy="2385268"/>
          </a:xfrm>
          <a:prstGeom prst="rect">
            <a:avLst/>
          </a:prstGeom>
        </p:spPr>
        <p:txBody>
          <a:bodyPr wrap="square" lIns="0" tIns="0" rIns="0" bIns="0" rtlCol="0" anchor="t">
            <a:spAutoFit/>
          </a:bodyPr>
          <a:lstStyle/>
          <a:p>
            <a:pPr>
              <a:lnSpc>
                <a:spcPts val="9337"/>
              </a:lnSpc>
              <a:spcBef>
                <a:spcPct val="0"/>
              </a:spcBef>
            </a:pPr>
            <a:r>
              <a:rPr lang="en-US" sz="7591" dirty="0" err="1">
                <a:solidFill>
                  <a:srgbClr val="F3F3F3"/>
                </a:solidFill>
                <a:latin typeface="Aileron Heavy"/>
              </a:rPr>
              <a:t>W</a:t>
            </a:r>
            <a:r>
              <a:rPr lang="en-US" sz="7591" dirty="0" err="1" smtClean="0">
                <a:solidFill>
                  <a:srgbClr val="F3F3F3"/>
                </a:solidFill>
                <a:latin typeface="Aileron Heavy"/>
              </a:rPr>
              <a:t>hitebox</a:t>
            </a:r>
            <a:r>
              <a:rPr lang="en-US" sz="7591" dirty="0" smtClean="0">
                <a:solidFill>
                  <a:srgbClr val="F3F3F3"/>
                </a:solidFill>
                <a:latin typeface="Aileron Heavy"/>
              </a:rPr>
              <a:t> </a:t>
            </a:r>
            <a:r>
              <a:rPr lang="en-US" sz="7591" dirty="0">
                <a:solidFill>
                  <a:srgbClr val="F3F3F3"/>
                </a:solidFill>
                <a:latin typeface="Aileron Heavy"/>
              </a:rPr>
              <a:t>T</a:t>
            </a:r>
            <a:r>
              <a:rPr lang="en-US" sz="7591" dirty="0" smtClean="0">
                <a:solidFill>
                  <a:srgbClr val="F3F3F3"/>
                </a:solidFill>
                <a:latin typeface="Aileron Heavy"/>
              </a:rPr>
              <a:t>esting </a:t>
            </a:r>
            <a:r>
              <a:rPr lang="en-US" sz="7591" dirty="0" err="1">
                <a:solidFill>
                  <a:srgbClr val="F3F3F3"/>
                </a:solidFill>
                <a:latin typeface="Aileron Heavy"/>
              </a:rPr>
              <a:t>dan</a:t>
            </a:r>
            <a:r>
              <a:rPr lang="en-US" sz="7591" dirty="0">
                <a:solidFill>
                  <a:srgbClr val="F3F3F3"/>
                </a:solidFill>
                <a:latin typeface="Aileron Heavy"/>
              </a:rPr>
              <a:t> </a:t>
            </a:r>
            <a:r>
              <a:rPr lang="en-US" sz="7591" dirty="0" smtClean="0">
                <a:solidFill>
                  <a:srgbClr val="F3F3F3"/>
                </a:solidFill>
                <a:latin typeface="Aileron Heavy"/>
              </a:rPr>
              <a:t>Unit </a:t>
            </a:r>
            <a:r>
              <a:rPr lang="en-US" sz="7591" dirty="0">
                <a:solidFill>
                  <a:srgbClr val="F3F3F3"/>
                </a:solidFill>
                <a:latin typeface="Aileron Heavy"/>
              </a:rPr>
              <a:t>T</a:t>
            </a:r>
            <a:r>
              <a:rPr lang="en-US" sz="7591" dirty="0" smtClean="0">
                <a:solidFill>
                  <a:srgbClr val="F3F3F3"/>
                </a:solidFill>
                <a:latin typeface="Aileron Heavy"/>
              </a:rPr>
              <a:t>est</a:t>
            </a:r>
            <a:endParaRPr lang="en-US" sz="7591" dirty="0">
              <a:solidFill>
                <a:srgbClr val="F3F3F3"/>
              </a:solidFill>
              <a:latin typeface="Aileron Heavy"/>
            </a:endParaRPr>
          </a:p>
        </p:txBody>
      </p:sp>
      <p:sp>
        <p:nvSpPr>
          <p:cNvPr id="5" name="Freeform 5"/>
          <p:cNvSpPr/>
          <p:nvPr/>
        </p:nvSpPr>
        <p:spPr>
          <a:xfrm>
            <a:off x="1028700" y="1935936"/>
            <a:ext cx="8016187" cy="6415128"/>
          </a:xfrm>
          <a:custGeom>
            <a:avLst/>
            <a:gdLst/>
            <a:ahLst/>
            <a:cxnLst/>
            <a:rect l="l" t="t" r="r" b="b"/>
            <a:pathLst>
              <a:path w="8016187" h="6415128">
                <a:moveTo>
                  <a:pt x="0" y="0"/>
                </a:moveTo>
                <a:lnTo>
                  <a:pt x="8016187" y="0"/>
                </a:lnTo>
                <a:lnTo>
                  <a:pt x="8016187" y="6415128"/>
                </a:lnTo>
                <a:lnTo>
                  <a:pt x="0" y="6415128"/>
                </a:lnTo>
                <a:lnTo>
                  <a:pt x="0" y="0"/>
                </a:lnTo>
                <a:close/>
              </a:path>
            </a:pathLst>
          </a:custGeom>
          <a:blipFill>
            <a:blip r:embed="rId2"/>
            <a:stretch>
              <a:fillRect/>
            </a:stretch>
          </a:blipFill>
        </p:spPr>
      </p:sp>
      <p:sp>
        <p:nvSpPr>
          <p:cNvPr id="6" name="Freeform 6"/>
          <p:cNvSpPr/>
          <p:nvPr/>
        </p:nvSpPr>
        <p:spPr>
          <a:xfrm>
            <a:off x="7200630" y="1763116"/>
            <a:ext cx="2304999" cy="1234044"/>
          </a:xfrm>
          <a:custGeom>
            <a:avLst/>
            <a:gdLst/>
            <a:ahLst/>
            <a:cxnLst/>
            <a:rect l="l" t="t" r="r" b="b"/>
            <a:pathLst>
              <a:path w="2304999" h="1234044">
                <a:moveTo>
                  <a:pt x="0" y="0"/>
                </a:moveTo>
                <a:lnTo>
                  <a:pt x="2304999" y="0"/>
                </a:lnTo>
                <a:lnTo>
                  <a:pt x="2304999" y="1234044"/>
                </a:lnTo>
                <a:lnTo>
                  <a:pt x="0" y="1234044"/>
                </a:lnTo>
                <a:lnTo>
                  <a:pt x="0" y="0"/>
                </a:lnTo>
                <a:close/>
              </a:path>
            </a:pathLst>
          </a:custGeom>
          <a:blipFill>
            <a:blip r:embed="rId3"/>
            <a:stretch>
              <a:fillRect/>
            </a:stretch>
          </a:blipFill>
        </p:spPr>
      </p:sp>
      <p:sp>
        <p:nvSpPr>
          <p:cNvPr id="7" name="Freeform 7"/>
          <p:cNvSpPr/>
          <p:nvPr/>
        </p:nvSpPr>
        <p:spPr>
          <a:xfrm>
            <a:off x="1028700" y="6412724"/>
            <a:ext cx="2402463" cy="2627083"/>
          </a:xfrm>
          <a:custGeom>
            <a:avLst/>
            <a:gdLst/>
            <a:ahLst/>
            <a:cxnLst/>
            <a:rect l="l" t="t" r="r" b="b"/>
            <a:pathLst>
              <a:path w="2402463" h="2627083">
                <a:moveTo>
                  <a:pt x="0" y="0"/>
                </a:moveTo>
                <a:lnTo>
                  <a:pt x="2402463" y="0"/>
                </a:lnTo>
                <a:lnTo>
                  <a:pt x="2402463" y="2627084"/>
                </a:lnTo>
                <a:lnTo>
                  <a:pt x="0" y="2627084"/>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926844"/>
            <a:ext cx="9639300" cy="6271723"/>
            <a:chOff x="0" y="-28575"/>
            <a:chExt cx="12852400" cy="8362298"/>
          </a:xfrm>
        </p:grpSpPr>
        <p:sp>
          <p:nvSpPr>
            <p:cNvPr id="3" name="TextBox 3"/>
            <p:cNvSpPr txBox="1"/>
            <p:nvPr/>
          </p:nvSpPr>
          <p:spPr>
            <a:xfrm>
              <a:off x="0" y="-28575"/>
              <a:ext cx="12852400" cy="1366528"/>
            </a:xfrm>
            <a:prstGeom prst="rect">
              <a:avLst/>
            </a:prstGeom>
          </p:spPr>
          <p:txBody>
            <a:bodyPr wrap="square" lIns="0" tIns="0" rIns="0" bIns="0" rtlCol="0" anchor="t">
              <a:spAutoFit/>
            </a:bodyPr>
            <a:lstStyle/>
            <a:p>
              <a:pPr>
                <a:lnSpc>
                  <a:spcPts val="9043"/>
                </a:lnSpc>
                <a:spcBef>
                  <a:spcPct val="0"/>
                </a:spcBef>
              </a:pPr>
              <a:r>
                <a:rPr lang="en-US" sz="5400" dirty="0" err="1" smtClean="0">
                  <a:solidFill>
                    <a:srgbClr val="F3F3F3"/>
                  </a:solidFill>
                  <a:latin typeface="Aileron Heavy"/>
                </a:rPr>
                <a:t>Apa</a:t>
              </a:r>
              <a:r>
                <a:rPr lang="en-US" sz="5400" dirty="0" smtClean="0">
                  <a:solidFill>
                    <a:srgbClr val="F3F3F3"/>
                  </a:solidFill>
                  <a:latin typeface="Aileron Heavy"/>
                </a:rPr>
                <a:t> </a:t>
              </a:r>
              <a:r>
                <a:rPr lang="en-US" sz="5400" dirty="0" err="1" smtClean="0">
                  <a:solidFill>
                    <a:srgbClr val="F3F3F3"/>
                  </a:solidFill>
                  <a:latin typeface="Aileron Heavy"/>
                </a:rPr>
                <a:t>itu</a:t>
              </a:r>
              <a:r>
                <a:rPr lang="en-US" sz="5400" dirty="0" smtClean="0">
                  <a:solidFill>
                    <a:srgbClr val="F3F3F3"/>
                  </a:solidFill>
                  <a:latin typeface="Aileron Heavy"/>
                </a:rPr>
                <a:t> </a:t>
              </a:r>
              <a:r>
                <a:rPr lang="en-US" sz="5400" dirty="0" err="1" smtClean="0">
                  <a:solidFill>
                    <a:srgbClr val="F3F3F3"/>
                  </a:solidFill>
                  <a:latin typeface="Aileron Heavy"/>
                </a:rPr>
                <a:t>WhiteBox</a:t>
              </a:r>
              <a:r>
                <a:rPr lang="en-US" sz="5400" dirty="0" smtClean="0">
                  <a:solidFill>
                    <a:srgbClr val="F3F3F3"/>
                  </a:solidFill>
                  <a:latin typeface="Aileron Heavy"/>
                </a:rPr>
                <a:t> Testing ? </a:t>
              </a:r>
              <a:endParaRPr lang="en-US" sz="5400" dirty="0">
                <a:solidFill>
                  <a:srgbClr val="F3F3F3"/>
                </a:solidFill>
                <a:latin typeface="Aileron Heavy"/>
              </a:endParaRPr>
            </a:p>
          </p:txBody>
        </p:sp>
        <p:sp>
          <p:nvSpPr>
            <p:cNvPr id="4" name="TextBox 4"/>
            <p:cNvSpPr txBox="1"/>
            <p:nvPr/>
          </p:nvSpPr>
          <p:spPr>
            <a:xfrm>
              <a:off x="0" y="2332080"/>
              <a:ext cx="11531600" cy="6001643"/>
            </a:xfrm>
            <a:prstGeom prst="rect">
              <a:avLst/>
            </a:prstGeom>
          </p:spPr>
          <p:txBody>
            <a:bodyPr wrap="square" lIns="0" tIns="0" rIns="0" bIns="0" rtlCol="0" anchor="t">
              <a:spAutoFit/>
            </a:bodyPr>
            <a:lstStyle/>
            <a:p>
              <a:pPr marL="0" lvl="0" indent="0" algn="just">
                <a:lnSpc>
                  <a:spcPts val="3860"/>
                </a:lnSpc>
              </a:pPr>
              <a:r>
                <a:rPr lang="en-US" sz="2757" spc="35" dirty="0">
                  <a:solidFill>
                    <a:srgbClr val="F3F3F3"/>
                  </a:solidFill>
                  <a:latin typeface="Aileron"/>
                </a:rPr>
                <a:t>White box testing </a:t>
              </a:r>
              <a:r>
                <a:rPr lang="en-US" sz="2757" spc="35" dirty="0" err="1">
                  <a:solidFill>
                    <a:srgbClr val="F3F3F3"/>
                  </a:solidFill>
                  <a:latin typeface="Aileron"/>
                </a:rPr>
                <a:t>atau</a:t>
              </a:r>
              <a:r>
                <a:rPr lang="en-US" sz="2757" spc="35" dirty="0">
                  <a:solidFill>
                    <a:srgbClr val="F3F3F3"/>
                  </a:solidFill>
                  <a:latin typeface="Aileron"/>
                </a:rPr>
                <a:t> yang </a:t>
              </a:r>
              <a:r>
                <a:rPr lang="en-US" sz="2757" spc="35" dirty="0" err="1">
                  <a:solidFill>
                    <a:srgbClr val="F3F3F3"/>
                  </a:solidFill>
                  <a:latin typeface="Aileron"/>
                </a:rPr>
                <a:t>dapat</a:t>
              </a:r>
              <a:r>
                <a:rPr lang="en-US" sz="2757" spc="35" dirty="0">
                  <a:solidFill>
                    <a:srgbClr val="F3F3F3"/>
                  </a:solidFill>
                  <a:latin typeface="Aileron"/>
                </a:rPr>
                <a:t> </a:t>
              </a:r>
              <a:r>
                <a:rPr lang="en-US" sz="2757" spc="35" dirty="0" err="1">
                  <a:solidFill>
                    <a:srgbClr val="F3F3F3"/>
                  </a:solidFill>
                  <a:latin typeface="Aileron"/>
                </a:rPr>
                <a:t>diartikan</a:t>
              </a:r>
              <a:r>
                <a:rPr lang="en-US" sz="2757" spc="35" dirty="0">
                  <a:solidFill>
                    <a:srgbClr val="F3F3F3"/>
                  </a:solidFill>
                  <a:latin typeface="Aileron"/>
                </a:rPr>
                <a:t> </a:t>
              </a:r>
              <a:r>
                <a:rPr lang="en-US" sz="2757" spc="35" dirty="0" err="1">
                  <a:solidFill>
                    <a:srgbClr val="F3F3F3"/>
                  </a:solidFill>
                  <a:latin typeface="Aileron"/>
                </a:rPr>
                <a:t>menjadi</a:t>
              </a:r>
              <a:r>
                <a:rPr lang="en-US" sz="2757" spc="35" dirty="0">
                  <a:solidFill>
                    <a:srgbClr val="F3F3F3"/>
                  </a:solidFill>
                  <a:latin typeface="Aileron"/>
                </a:rPr>
                <a:t> “</a:t>
              </a:r>
              <a:r>
                <a:rPr lang="en-US" sz="2757" spc="35" dirty="0" err="1">
                  <a:solidFill>
                    <a:srgbClr val="F3F3F3"/>
                  </a:solidFill>
                  <a:latin typeface="Aileron"/>
                </a:rPr>
                <a:t>pengujian</a:t>
              </a:r>
              <a:r>
                <a:rPr lang="en-US" sz="2757" spc="35" dirty="0">
                  <a:solidFill>
                    <a:srgbClr val="F3F3F3"/>
                  </a:solidFill>
                  <a:latin typeface="Aileron"/>
                </a:rPr>
                <a:t> </a:t>
              </a:r>
              <a:r>
                <a:rPr lang="en-US" sz="2757" spc="35" dirty="0" err="1">
                  <a:solidFill>
                    <a:srgbClr val="F3F3F3"/>
                  </a:solidFill>
                  <a:latin typeface="Aileron"/>
                </a:rPr>
                <a:t>kotak</a:t>
              </a:r>
              <a:r>
                <a:rPr lang="en-US" sz="2757" spc="35" dirty="0">
                  <a:solidFill>
                    <a:srgbClr val="F3F3F3"/>
                  </a:solidFill>
                  <a:latin typeface="Aileron"/>
                </a:rPr>
                <a:t> </a:t>
              </a:r>
              <a:r>
                <a:rPr lang="en-US" sz="2757" spc="35" dirty="0" err="1">
                  <a:solidFill>
                    <a:srgbClr val="F3F3F3"/>
                  </a:solidFill>
                  <a:latin typeface="Aileron"/>
                </a:rPr>
                <a:t>putih</a:t>
              </a:r>
              <a:r>
                <a:rPr lang="en-US" sz="2757" spc="35" dirty="0">
                  <a:solidFill>
                    <a:srgbClr val="F3F3F3"/>
                  </a:solidFill>
                  <a:latin typeface="Aileron"/>
                </a:rPr>
                <a:t>” </a:t>
              </a:r>
              <a:r>
                <a:rPr lang="en-US" sz="2757" spc="35" dirty="0" err="1">
                  <a:solidFill>
                    <a:srgbClr val="F3F3F3"/>
                  </a:solidFill>
                  <a:latin typeface="Aileron"/>
                </a:rPr>
                <a:t>adalah</a:t>
              </a:r>
              <a:r>
                <a:rPr lang="en-US" sz="2757" spc="35" dirty="0">
                  <a:solidFill>
                    <a:srgbClr val="F3F3F3"/>
                  </a:solidFill>
                  <a:latin typeface="Aileron"/>
                </a:rPr>
                <a:t> </a:t>
              </a:r>
              <a:r>
                <a:rPr lang="en-US" sz="2757" spc="35" dirty="0" err="1">
                  <a:solidFill>
                    <a:srgbClr val="F3F3F3"/>
                  </a:solidFill>
                  <a:latin typeface="Aileron"/>
                </a:rPr>
                <a:t>pengujian</a:t>
              </a:r>
              <a:r>
                <a:rPr lang="en-US" sz="2757" spc="35" dirty="0">
                  <a:solidFill>
                    <a:srgbClr val="F3F3F3"/>
                  </a:solidFill>
                  <a:latin typeface="Aileron"/>
                </a:rPr>
                <a:t> yang </a:t>
              </a:r>
              <a:r>
                <a:rPr lang="en-US" sz="2757" spc="35" dirty="0" err="1">
                  <a:solidFill>
                    <a:srgbClr val="F3F3F3"/>
                  </a:solidFill>
                  <a:latin typeface="Aileron"/>
                </a:rPr>
                <a:t>dilakukan</a:t>
              </a:r>
              <a:r>
                <a:rPr lang="en-US" sz="2757" spc="35" dirty="0">
                  <a:solidFill>
                    <a:srgbClr val="F3F3F3"/>
                  </a:solidFill>
                  <a:latin typeface="Aileron"/>
                </a:rPr>
                <a:t> </a:t>
              </a:r>
              <a:r>
                <a:rPr lang="en-US" sz="2757" spc="35" dirty="0" err="1">
                  <a:solidFill>
                    <a:srgbClr val="F3F3F3"/>
                  </a:solidFill>
                  <a:latin typeface="Aileron"/>
                </a:rPr>
                <a:t>untuk</a:t>
              </a:r>
              <a:r>
                <a:rPr lang="en-US" sz="2757" spc="35" dirty="0">
                  <a:solidFill>
                    <a:srgbClr val="F3F3F3"/>
                  </a:solidFill>
                  <a:latin typeface="Aileron"/>
                </a:rPr>
                <a:t> </a:t>
              </a:r>
              <a:r>
                <a:rPr lang="en-US" sz="2757" spc="35" dirty="0" err="1">
                  <a:solidFill>
                    <a:srgbClr val="F3F3F3"/>
                  </a:solidFill>
                  <a:latin typeface="Aileron"/>
                </a:rPr>
                <a:t>menguji</a:t>
              </a:r>
              <a:r>
                <a:rPr lang="en-US" sz="2757" spc="35" dirty="0">
                  <a:solidFill>
                    <a:srgbClr val="F3F3F3"/>
                  </a:solidFill>
                  <a:latin typeface="Aileron"/>
                </a:rPr>
                <a:t> </a:t>
              </a:r>
              <a:r>
                <a:rPr lang="en-US" sz="2757" spc="35" dirty="0" err="1">
                  <a:solidFill>
                    <a:srgbClr val="F3F3F3"/>
                  </a:solidFill>
                  <a:latin typeface="Aileron"/>
                </a:rPr>
                <a:t>perangkat</a:t>
              </a:r>
              <a:r>
                <a:rPr lang="en-US" sz="2757" spc="35" dirty="0">
                  <a:solidFill>
                    <a:srgbClr val="F3F3F3"/>
                  </a:solidFill>
                  <a:latin typeface="Aileron"/>
                </a:rPr>
                <a:t> </a:t>
              </a:r>
              <a:r>
                <a:rPr lang="en-US" sz="2757" spc="35" dirty="0" err="1">
                  <a:solidFill>
                    <a:srgbClr val="F3F3F3"/>
                  </a:solidFill>
                  <a:latin typeface="Aileron"/>
                </a:rPr>
                <a:t>lunak</a:t>
              </a:r>
              <a:r>
                <a:rPr lang="en-US" sz="2757" spc="35" dirty="0">
                  <a:solidFill>
                    <a:srgbClr val="F3F3F3"/>
                  </a:solidFill>
                  <a:latin typeface="Aileron"/>
                </a:rPr>
                <a:t> </a:t>
              </a:r>
              <a:r>
                <a:rPr lang="en-US" sz="2757" spc="35" dirty="0" err="1">
                  <a:solidFill>
                    <a:srgbClr val="F3F3F3"/>
                  </a:solidFill>
                  <a:latin typeface="Aileron"/>
                </a:rPr>
                <a:t>dengan</a:t>
              </a:r>
              <a:r>
                <a:rPr lang="en-US" sz="2757" spc="35" dirty="0">
                  <a:solidFill>
                    <a:srgbClr val="F3F3F3"/>
                  </a:solidFill>
                  <a:latin typeface="Aileron"/>
                </a:rPr>
                <a:t> </a:t>
              </a:r>
              <a:r>
                <a:rPr lang="en-US" sz="2757" spc="35" dirty="0" err="1">
                  <a:solidFill>
                    <a:srgbClr val="F3F3F3"/>
                  </a:solidFill>
                  <a:latin typeface="Aileron"/>
                </a:rPr>
                <a:t>cara</a:t>
              </a:r>
              <a:r>
                <a:rPr lang="en-US" sz="2757" spc="35" dirty="0">
                  <a:solidFill>
                    <a:srgbClr val="F3F3F3"/>
                  </a:solidFill>
                  <a:latin typeface="Aileron"/>
                </a:rPr>
                <a:t> </a:t>
              </a:r>
              <a:r>
                <a:rPr lang="en-US" sz="2757" spc="35" dirty="0" err="1">
                  <a:solidFill>
                    <a:srgbClr val="F3F3F3"/>
                  </a:solidFill>
                  <a:latin typeface="Aileron"/>
                </a:rPr>
                <a:t>menganalisa</a:t>
              </a:r>
              <a:r>
                <a:rPr lang="en-US" sz="2757" spc="35" dirty="0">
                  <a:solidFill>
                    <a:srgbClr val="F3F3F3"/>
                  </a:solidFill>
                  <a:latin typeface="Aileron"/>
                </a:rPr>
                <a:t> </a:t>
              </a:r>
              <a:r>
                <a:rPr lang="en-US" sz="2757" spc="35" dirty="0" err="1">
                  <a:solidFill>
                    <a:srgbClr val="F3F3F3"/>
                  </a:solidFill>
                  <a:latin typeface="Aileron"/>
                </a:rPr>
                <a:t>dan</a:t>
              </a:r>
              <a:r>
                <a:rPr lang="en-US" sz="2757" spc="35" dirty="0">
                  <a:solidFill>
                    <a:srgbClr val="F3F3F3"/>
                  </a:solidFill>
                  <a:latin typeface="Aileron"/>
                </a:rPr>
                <a:t> </a:t>
              </a:r>
              <a:r>
                <a:rPr lang="en-US" sz="2757" spc="35" dirty="0" err="1">
                  <a:solidFill>
                    <a:srgbClr val="F3F3F3"/>
                  </a:solidFill>
                  <a:latin typeface="Aileron"/>
                </a:rPr>
                <a:t>meneliti</a:t>
              </a:r>
              <a:r>
                <a:rPr lang="en-US" sz="2757" spc="35" dirty="0">
                  <a:solidFill>
                    <a:srgbClr val="F3F3F3"/>
                  </a:solidFill>
                  <a:latin typeface="Aileron"/>
                </a:rPr>
                <a:t> </a:t>
              </a:r>
              <a:r>
                <a:rPr lang="en-US" sz="2757" spc="35" dirty="0" err="1">
                  <a:solidFill>
                    <a:srgbClr val="F3F3F3"/>
                  </a:solidFill>
                  <a:latin typeface="Aileron"/>
                </a:rPr>
                <a:t>struktur</a:t>
              </a:r>
              <a:r>
                <a:rPr lang="en-US" sz="2757" spc="35" dirty="0">
                  <a:solidFill>
                    <a:srgbClr val="F3F3F3"/>
                  </a:solidFill>
                  <a:latin typeface="Aileron"/>
                </a:rPr>
                <a:t> internal </a:t>
              </a:r>
              <a:r>
                <a:rPr lang="en-US" sz="2757" spc="35" dirty="0" err="1">
                  <a:solidFill>
                    <a:srgbClr val="F3F3F3"/>
                  </a:solidFill>
                  <a:latin typeface="Aileron"/>
                </a:rPr>
                <a:t>dan</a:t>
              </a:r>
              <a:r>
                <a:rPr lang="en-US" sz="2757" spc="35" dirty="0">
                  <a:solidFill>
                    <a:srgbClr val="F3F3F3"/>
                  </a:solidFill>
                  <a:latin typeface="Aileron"/>
                </a:rPr>
                <a:t> </a:t>
              </a:r>
              <a:r>
                <a:rPr lang="en-US" sz="2757" spc="35" dirty="0" err="1">
                  <a:solidFill>
                    <a:srgbClr val="F3F3F3"/>
                  </a:solidFill>
                  <a:latin typeface="Aileron"/>
                </a:rPr>
                <a:t>kode</a:t>
              </a:r>
              <a:r>
                <a:rPr lang="en-US" sz="2757" spc="35" dirty="0">
                  <a:solidFill>
                    <a:srgbClr val="F3F3F3"/>
                  </a:solidFill>
                  <a:latin typeface="Aileron"/>
                </a:rPr>
                <a:t> </a:t>
              </a:r>
              <a:r>
                <a:rPr lang="en-US" sz="2757" spc="35" dirty="0" err="1">
                  <a:solidFill>
                    <a:srgbClr val="F3F3F3"/>
                  </a:solidFill>
                  <a:latin typeface="Aileron"/>
                </a:rPr>
                <a:t>dari</a:t>
              </a:r>
              <a:r>
                <a:rPr lang="en-US" sz="2757" spc="35" dirty="0">
                  <a:solidFill>
                    <a:srgbClr val="F3F3F3"/>
                  </a:solidFill>
                  <a:latin typeface="Aileron"/>
                </a:rPr>
                <a:t> </a:t>
              </a:r>
              <a:r>
                <a:rPr lang="en-US" sz="2757" spc="35" dirty="0" err="1">
                  <a:solidFill>
                    <a:srgbClr val="F3F3F3"/>
                  </a:solidFill>
                  <a:latin typeface="Aileron"/>
                </a:rPr>
                <a:t>perangkat</a:t>
              </a:r>
              <a:r>
                <a:rPr lang="en-US" sz="2757" spc="35" dirty="0">
                  <a:solidFill>
                    <a:srgbClr val="F3F3F3"/>
                  </a:solidFill>
                  <a:latin typeface="Aileron"/>
                </a:rPr>
                <a:t> </a:t>
              </a:r>
              <a:r>
                <a:rPr lang="en-US" sz="2757" spc="35" dirty="0" err="1">
                  <a:solidFill>
                    <a:srgbClr val="F3F3F3"/>
                  </a:solidFill>
                  <a:latin typeface="Aileron"/>
                </a:rPr>
                <a:t>lunak</a:t>
              </a:r>
              <a:r>
                <a:rPr lang="en-US" sz="2757" spc="35" dirty="0">
                  <a:solidFill>
                    <a:srgbClr val="F3F3F3"/>
                  </a:solidFill>
                  <a:latin typeface="Aileron"/>
                </a:rPr>
                <a:t>. Lain </a:t>
              </a:r>
              <a:r>
                <a:rPr lang="en-US" sz="2757" spc="35" dirty="0" err="1">
                  <a:solidFill>
                    <a:srgbClr val="F3F3F3"/>
                  </a:solidFill>
                  <a:latin typeface="Aileron"/>
                </a:rPr>
                <a:t>halnya</a:t>
              </a:r>
              <a:r>
                <a:rPr lang="en-US" sz="2757" spc="35" dirty="0">
                  <a:solidFill>
                    <a:srgbClr val="F3F3F3"/>
                  </a:solidFill>
                  <a:latin typeface="Aileron"/>
                </a:rPr>
                <a:t> </a:t>
              </a:r>
              <a:r>
                <a:rPr lang="en-US" sz="2757" spc="35" dirty="0" err="1">
                  <a:solidFill>
                    <a:srgbClr val="F3F3F3"/>
                  </a:solidFill>
                  <a:latin typeface="Aileron"/>
                </a:rPr>
                <a:t>dengan</a:t>
              </a:r>
              <a:r>
                <a:rPr lang="en-US" sz="2757" spc="35" dirty="0">
                  <a:solidFill>
                    <a:srgbClr val="F3F3F3"/>
                  </a:solidFill>
                  <a:latin typeface="Aileron"/>
                </a:rPr>
                <a:t> black box testing yang </a:t>
              </a:r>
              <a:r>
                <a:rPr lang="en-US" sz="2757" spc="35" dirty="0" err="1">
                  <a:solidFill>
                    <a:srgbClr val="F3F3F3"/>
                  </a:solidFill>
                  <a:latin typeface="Aileron"/>
                </a:rPr>
                <a:t>hanya</a:t>
              </a:r>
              <a:r>
                <a:rPr lang="en-US" sz="2757" spc="35" dirty="0">
                  <a:solidFill>
                    <a:srgbClr val="F3F3F3"/>
                  </a:solidFill>
                  <a:latin typeface="Aileron"/>
                </a:rPr>
                <a:t> </a:t>
              </a:r>
              <a:r>
                <a:rPr lang="en-US" sz="2757" spc="35" dirty="0" err="1">
                  <a:solidFill>
                    <a:srgbClr val="F3F3F3"/>
                  </a:solidFill>
                  <a:latin typeface="Aileron"/>
                </a:rPr>
                <a:t>melihat</a:t>
              </a:r>
              <a:r>
                <a:rPr lang="en-US" sz="2757" spc="35" dirty="0">
                  <a:solidFill>
                    <a:srgbClr val="F3F3F3"/>
                  </a:solidFill>
                  <a:latin typeface="Aileron"/>
                </a:rPr>
                <a:t> </a:t>
              </a:r>
              <a:r>
                <a:rPr lang="en-US" sz="2757" spc="35" dirty="0" err="1">
                  <a:solidFill>
                    <a:srgbClr val="F3F3F3"/>
                  </a:solidFill>
                  <a:latin typeface="Aileron"/>
                </a:rPr>
                <a:t>hasil</a:t>
              </a:r>
              <a:r>
                <a:rPr lang="en-US" sz="2757" spc="35" dirty="0">
                  <a:solidFill>
                    <a:srgbClr val="F3F3F3"/>
                  </a:solidFill>
                  <a:latin typeface="Aileron"/>
                </a:rPr>
                <a:t> input </a:t>
              </a:r>
              <a:r>
                <a:rPr lang="en-US" sz="2757" spc="35" dirty="0" err="1">
                  <a:solidFill>
                    <a:srgbClr val="F3F3F3"/>
                  </a:solidFill>
                  <a:latin typeface="Aileron"/>
                </a:rPr>
                <a:t>dan</a:t>
              </a:r>
              <a:r>
                <a:rPr lang="en-US" sz="2757" spc="35" dirty="0">
                  <a:solidFill>
                    <a:srgbClr val="F3F3F3"/>
                  </a:solidFill>
                  <a:latin typeface="Aileron"/>
                </a:rPr>
                <a:t> output </a:t>
              </a:r>
              <a:r>
                <a:rPr lang="en-US" sz="2757" spc="35" dirty="0" err="1">
                  <a:solidFill>
                    <a:srgbClr val="F3F3F3"/>
                  </a:solidFill>
                  <a:latin typeface="Aileron"/>
                </a:rPr>
                <a:t>dari</a:t>
              </a:r>
              <a:r>
                <a:rPr lang="en-US" sz="2757" spc="35" dirty="0">
                  <a:solidFill>
                    <a:srgbClr val="F3F3F3"/>
                  </a:solidFill>
                  <a:latin typeface="Aileron"/>
                </a:rPr>
                <a:t> </a:t>
              </a:r>
              <a:r>
                <a:rPr lang="en-US" sz="2757" spc="35" dirty="0" err="1">
                  <a:solidFill>
                    <a:srgbClr val="F3F3F3"/>
                  </a:solidFill>
                  <a:latin typeface="Aileron"/>
                </a:rPr>
                <a:t>perangkat</a:t>
              </a:r>
              <a:r>
                <a:rPr lang="en-US" sz="2757" spc="35" dirty="0">
                  <a:solidFill>
                    <a:srgbClr val="F3F3F3"/>
                  </a:solidFill>
                  <a:latin typeface="Aileron"/>
                </a:rPr>
                <a:t> </a:t>
              </a:r>
              <a:r>
                <a:rPr lang="en-US" sz="2757" spc="35" dirty="0" err="1">
                  <a:solidFill>
                    <a:srgbClr val="F3F3F3"/>
                  </a:solidFill>
                  <a:latin typeface="Aileron"/>
                </a:rPr>
                <a:t>lunak</a:t>
              </a:r>
              <a:r>
                <a:rPr lang="en-US" sz="2757" spc="35" dirty="0">
                  <a:solidFill>
                    <a:srgbClr val="F3F3F3"/>
                  </a:solidFill>
                  <a:latin typeface="Aileron"/>
                </a:rPr>
                <a:t>, </a:t>
              </a:r>
              <a:r>
                <a:rPr lang="en-US" sz="2757" spc="35" dirty="0" err="1">
                  <a:solidFill>
                    <a:srgbClr val="F3F3F3"/>
                  </a:solidFill>
                  <a:latin typeface="Aileron"/>
                </a:rPr>
                <a:t>pengujian</a:t>
              </a:r>
              <a:r>
                <a:rPr lang="en-US" sz="2757" spc="35" dirty="0">
                  <a:solidFill>
                    <a:srgbClr val="F3F3F3"/>
                  </a:solidFill>
                  <a:latin typeface="Aileron"/>
                </a:rPr>
                <a:t> white box testing </a:t>
              </a:r>
              <a:r>
                <a:rPr lang="en-US" sz="2757" spc="35" dirty="0" err="1">
                  <a:solidFill>
                    <a:srgbClr val="F3F3F3"/>
                  </a:solidFill>
                  <a:latin typeface="Aileron"/>
                </a:rPr>
                <a:t>berfokus</a:t>
              </a:r>
              <a:r>
                <a:rPr lang="en-US" sz="2757" spc="35" dirty="0">
                  <a:solidFill>
                    <a:srgbClr val="F3F3F3"/>
                  </a:solidFill>
                  <a:latin typeface="Aileron"/>
                </a:rPr>
                <a:t> </a:t>
              </a:r>
              <a:r>
                <a:rPr lang="en-US" sz="2757" spc="35" dirty="0" err="1">
                  <a:solidFill>
                    <a:srgbClr val="F3F3F3"/>
                  </a:solidFill>
                  <a:latin typeface="Aileron"/>
                </a:rPr>
                <a:t>pada</a:t>
              </a:r>
              <a:r>
                <a:rPr lang="en-US" sz="2757" spc="35" dirty="0">
                  <a:solidFill>
                    <a:srgbClr val="F3F3F3"/>
                  </a:solidFill>
                  <a:latin typeface="Aileron"/>
                </a:rPr>
                <a:t> </a:t>
              </a:r>
              <a:r>
                <a:rPr lang="en-US" sz="2757" spc="35" dirty="0" err="1">
                  <a:solidFill>
                    <a:srgbClr val="F3F3F3"/>
                  </a:solidFill>
                  <a:latin typeface="Aileron"/>
                </a:rPr>
                <a:t>aliran</a:t>
              </a:r>
              <a:r>
                <a:rPr lang="en-US" sz="2757" spc="35" dirty="0">
                  <a:solidFill>
                    <a:srgbClr val="F3F3F3"/>
                  </a:solidFill>
                  <a:latin typeface="Aileron"/>
                </a:rPr>
                <a:t> input </a:t>
              </a:r>
              <a:r>
                <a:rPr lang="en-US" sz="2757" spc="35" dirty="0" err="1">
                  <a:solidFill>
                    <a:srgbClr val="F3F3F3"/>
                  </a:solidFill>
                  <a:latin typeface="Aileron"/>
                </a:rPr>
                <a:t>dan</a:t>
              </a:r>
              <a:r>
                <a:rPr lang="en-US" sz="2757" spc="35" dirty="0">
                  <a:solidFill>
                    <a:srgbClr val="F3F3F3"/>
                  </a:solidFill>
                  <a:latin typeface="Aileron"/>
                </a:rPr>
                <a:t> output </a:t>
              </a:r>
              <a:r>
                <a:rPr lang="en-US" sz="2757" spc="35" dirty="0" err="1">
                  <a:solidFill>
                    <a:srgbClr val="F3F3F3"/>
                  </a:solidFill>
                  <a:latin typeface="Aileron"/>
                </a:rPr>
                <a:t>dari</a:t>
              </a:r>
              <a:r>
                <a:rPr lang="en-US" sz="2757" spc="35" dirty="0">
                  <a:solidFill>
                    <a:srgbClr val="F3F3F3"/>
                  </a:solidFill>
                  <a:latin typeface="Aileron"/>
                </a:rPr>
                <a:t> </a:t>
              </a:r>
              <a:r>
                <a:rPr lang="en-US" sz="2757" spc="35" dirty="0" err="1">
                  <a:solidFill>
                    <a:srgbClr val="F3F3F3"/>
                  </a:solidFill>
                  <a:latin typeface="Aileron"/>
                </a:rPr>
                <a:t>perangkat</a:t>
              </a:r>
              <a:r>
                <a:rPr lang="en-US" sz="2757" spc="35" dirty="0">
                  <a:solidFill>
                    <a:srgbClr val="F3F3F3"/>
                  </a:solidFill>
                  <a:latin typeface="Aileron"/>
                </a:rPr>
                <a:t> </a:t>
              </a:r>
              <a:r>
                <a:rPr lang="en-US" sz="2757" spc="35" dirty="0" err="1">
                  <a:solidFill>
                    <a:srgbClr val="F3F3F3"/>
                  </a:solidFill>
                  <a:latin typeface="Aileron"/>
                </a:rPr>
                <a:t>lunak</a:t>
              </a:r>
              <a:r>
                <a:rPr lang="en-US" sz="2757" spc="35" dirty="0">
                  <a:solidFill>
                    <a:srgbClr val="F3F3F3"/>
                  </a:solidFill>
                  <a:latin typeface="Aileron"/>
                </a:rPr>
                <a:t>.</a:t>
              </a:r>
            </a:p>
          </p:txBody>
        </p:sp>
      </p:grpSp>
      <p:sp>
        <p:nvSpPr>
          <p:cNvPr id="5" name="Freeform 5"/>
          <p:cNvSpPr/>
          <p:nvPr/>
        </p:nvSpPr>
        <p:spPr>
          <a:xfrm>
            <a:off x="10363200" y="2472161"/>
            <a:ext cx="7381179" cy="6272784"/>
          </a:xfrm>
          <a:custGeom>
            <a:avLst/>
            <a:gdLst/>
            <a:ahLst/>
            <a:cxnLst/>
            <a:rect l="l" t="t" r="r" b="b"/>
            <a:pathLst>
              <a:path w="7381179" h="6272784">
                <a:moveTo>
                  <a:pt x="0" y="0"/>
                </a:moveTo>
                <a:lnTo>
                  <a:pt x="7381179" y="0"/>
                </a:lnTo>
                <a:lnTo>
                  <a:pt x="7381179" y="6272784"/>
                </a:lnTo>
                <a:lnTo>
                  <a:pt x="0" y="6272784"/>
                </a:lnTo>
                <a:lnTo>
                  <a:pt x="0" y="0"/>
                </a:lnTo>
                <a:close/>
              </a:path>
            </a:pathLst>
          </a:custGeom>
          <a:blipFill>
            <a:blip r:embed="rId2"/>
            <a:stretch>
              <a:fillRect/>
            </a:stretch>
          </a:blipFill>
        </p:spPr>
      </p:sp>
      <p:sp>
        <p:nvSpPr>
          <p:cNvPr id="6" name="Freeform 6"/>
          <p:cNvSpPr/>
          <p:nvPr/>
        </p:nvSpPr>
        <p:spPr>
          <a:xfrm rot="-1432890">
            <a:off x="15919520" y="2074708"/>
            <a:ext cx="1181415" cy="1032184"/>
          </a:xfrm>
          <a:custGeom>
            <a:avLst/>
            <a:gdLst/>
            <a:ahLst/>
            <a:cxnLst/>
            <a:rect l="l" t="t" r="r" b="b"/>
            <a:pathLst>
              <a:path w="1181415" h="1032184">
                <a:moveTo>
                  <a:pt x="0" y="0"/>
                </a:moveTo>
                <a:lnTo>
                  <a:pt x="1181416" y="0"/>
                </a:lnTo>
                <a:lnTo>
                  <a:pt x="1181416" y="1032184"/>
                </a:lnTo>
                <a:lnTo>
                  <a:pt x="0" y="1032184"/>
                </a:lnTo>
                <a:lnTo>
                  <a:pt x="0" y="0"/>
                </a:lnTo>
                <a:close/>
              </a:path>
            </a:pathLst>
          </a:custGeom>
          <a:blipFill>
            <a:blip r:embed="rId3"/>
            <a:stretch>
              <a:fillRect/>
            </a:stretch>
          </a:blipFill>
        </p:spPr>
      </p:sp>
      <p:sp>
        <p:nvSpPr>
          <p:cNvPr id="7" name="Freeform 7"/>
          <p:cNvSpPr/>
          <p:nvPr/>
        </p:nvSpPr>
        <p:spPr>
          <a:xfrm>
            <a:off x="10363200" y="7124700"/>
            <a:ext cx="2037234" cy="1468147"/>
          </a:xfrm>
          <a:custGeom>
            <a:avLst/>
            <a:gdLst/>
            <a:ahLst/>
            <a:cxnLst/>
            <a:rect l="l" t="t" r="r" b="b"/>
            <a:pathLst>
              <a:path w="2037234" h="1468147">
                <a:moveTo>
                  <a:pt x="0" y="0"/>
                </a:moveTo>
                <a:lnTo>
                  <a:pt x="2037234" y="0"/>
                </a:lnTo>
                <a:lnTo>
                  <a:pt x="2037234" y="1468148"/>
                </a:lnTo>
                <a:lnTo>
                  <a:pt x="0" y="1468148"/>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133600" y="541510"/>
            <a:ext cx="13333484" cy="1410643"/>
          </a:xfrm>
          <a:prstGeom prst="rect">
            <a:avLst/>
          </a:prstGeom>
        </p:spPr>
        <p:txBody>
          <a:bodyPr wrap="square" lIns="0" tIns="0" rIns="0" bIns="0" rtlCol="0" anchor="t">
            <a:spAutoFit/>
          </a:bodyPr>
          <a:lstStyle/>
          <a:p>
            <a:pPr marL="0" lvl="0" indent="0" algn="ctr">
              <a:lnSpc>
                <a:spcPts val="11000"/>
              </a:lnSpc>
              <a:spcBef>
                <a:spcPct val="0"/>
              </a:spcBef>
            </a:pPr>
            <a:r>
              <a:rPr lang="en-US" sz="5400" dirty="0" err="1" smtClean="0">
                <a:solidFill>
                  <a:srgbClr val="F3F3F3"/>
                </a:solidFill>
                <a:latin typeface="Aileron Ultra-Bold"/>
              </a:rPr>
              <a:t>Teknik</a:t>
            </a:r>
            <a:r>
              <a:rPr lang="en-US" sz="5400" dirty="0" smtClean="0">
                <a:solidFill>
                  <a:srgbClr val="F3F3F3"/>
                </a:solidFill>
                <a:latin typeface="Aileron Ultra-Bold"/>
              </a:rPr>
              <a:t> </a:t>
            </a:r>
            <a:r>
              <a:rPr lang="en-US" sz="5400" dirty="0" err="1" smtClean="0">
                <a:solidFill>
                  <a:srgbClr val="F3F3F3"/>
                </a:solidFill>
                <a:latin typeface="Aileron Ultra-Bold"/>
              </a:rPr>
              <a:t>WhiteBox</a:t>
            </a:r>
            <a:r>
              <a:rPr lang="en-US" sz="5400" dirty="0" smtClean="0">
                <a:solidFill>
                  <a:srgbClr val="F3F3F3"/>
                </a:solidFill>
                <a:latin typeface="Aileron Ultra-Bold"/>
              </a:rPr>
              <a:t> Testing</a:t>
            </a:r>
            <a:endParaRPr lang="en-US" sz="5400" dirty="0">
              <a:solidFill>
                <a:srgbClr val="F3F3F3"/>
              </a:solidFill>
              <a:latin typeface="Aileron Ultra-Bold"/>
            </a:endParaRPr>
          </a:p>
        </p:txBody>
      </p:sp>
      <p:sp>
        <p:nvSpPr>
          <p:cNvPr id="3" name="TextBox 3"/>
          <p:cNvSpPr txBox="1"/>
          <p:nvPr/>
        </p:nvSpPr>
        <p:spPr>
          <a:xfrm>
            <a:off x="685800" y="2712564"/>
            <a:ext cx="17145001" cy="2180084"/>
          </a:xfrm>
          <a:prstGeom prst="rect">
            <a:avLst/>
          </a:prstGeom>
        </p:spPr>
        <p:txBody>
          <a:bodyPr wrap="square" lIns="0" tIns="0" rIns="0" bIns="0" rtlCol="0" anchor="t">
            <a:spAutoFit/>
          </a:bodyPr>
          <a:lstStyle/>
          <a:p>
            <a:pPr>
              <a:lnSpc>
                <a:spcPts val="3356"/>
              </a:lnSpc>
            </a:pPr>
            <a:r>
              <a:rPr lang="en-US" sz="3200" b="1" spc="31" dirty="0">
                <a:solidFill>
                  <a:srgbClr val="F3F3F3"/>
                </a:solidFill>
                <a:effectLst>
                  <a:outerShdw blurRad="38100" dist="38100" dir="2700000" algn="tl">
                    <a:srgbClr val="000000">
                      <a:alpha val="43137"/>
                    </a:srgbClr>
                  </a:outerShdw>
                </a:effectLst>
                <a:latin typeface="Aileron"/>
              </a:rPr>
              <a:t>1. Basis Path </a:t>
            </a:r>
            <a:r>
              <a:rPr lang="en-US" sz="3200" b="1" spc="31" dirty="0" smtClean="0">
                <a:solidFill>
                  <a:srgbClr val="F3F3F3"/>
                </a:solidFill>
                <a:effectLst>
                  <a:outerShdw blurRad="38100" dist="38100" dir="2700000" algn="tl">
                    <a:srgbClr val="000000">
                      <a:alpha val="43137"/>
                    </a:srgbClr>
                  </a:outerShdw>
                </a:effectLst>
                <a:latin typeface="Aileron"/>
              </a:rPr>
              <a:t>Testing</a:t>
            </a:r>
            <a:endParaRPr lang="en-US" sz="2397" spc="31" dirty="0">
              <a:solidFill>
                <a:srgbClr val="F3F3F3"/>
              </a:solidFill>
              <a:latin typeface="Aileron"/>
            </a:endParaRPr>
          </a:p>
          <a:p>
            <a:pPr marL="0" lvl="0" indent="0" algn="just">
              <a:lnSpc>
                <a:spcPts val="3356"/>
              </a:lnSpc>
            </a:pPr>
            <a:r>
              <a:rPr lang="en-US" sz="2397" spc="31" dirty="0">
                <a:solidFill>
                  <a:srgbClr val="F3F3F3"/>
                </a:solidFill>
                <a:latin typeface="Aileron"/>
              </a:rPr>
              <a:t>Basis path testing </a:t>
            </a:r>
            <a:r>
              <a:rPr lang="en-US" sz="2397" spc="31" dirty="0" err="1">
                <a:solidFill>
                  <a:srgbClr val="F3F3F3"/>
                </a:solidFill>
                <a:latin typeface="Aileron"/>
              </a:rPr>
              <a:t>merupakan</a:t>
            </a:r>
            <a:r>
              <a:rPr lang="en-US" sz="2397" spc="31" dirty="0">
                <a:solidFill>
                  <a:srgbClr val="F3F3F3"/>
                </a:solidFill>
                <a:latin typeface="Aileron"/>
              </a:rPr>
              <a:t> </a:t>
            </a:r>
            <a:r>
              <a:rPr lang="en-US" sz="2397" spc="31" dirty="0" err="1">
                <a:solidFill>
                  <a:srgbClr val="F3F3F3"/>
                </a:solidFill>
                <a:latin typeface="Aileron"/>
              </a:rPr>
              <a:t>metode</a:t>
            </a:r>
            <a:r>
              <a:rPr lang="en-US" sz="2397" spc="31" dirty="0">
                <a:solidFill>
                  <a:srgbClr val="F3F3F3"/>
                </a:solidFill>
                <a:latin typeface="Aileron"/>
              </a:rPr>
              <a:t> yang </a:t>
            </a:r>
            <a:r>
              <a:rPr lang="en-US" sz="2397" spc="31" dirty="0" err="1">
                <a:solidFill>
                  <a:srgbClr val="F3F3F3"/>
                </a:solidFill>
                <a:latin typeface="Aileron"/>
              </a:rPr>
              <a:t>memungkinkan</a:t>
            </a:r>
            <a:r>
              <a:rPr lang="en-US" sz="2397" spc="31" dirty="0">
                <a:solidFill>
                  <a:srgbClr val="F3F3F3"/>
                </a:solidFill>
                <a:latin typeface="Aileron"/>
              </a:rPr>
              <a:t> </a:t>
            </a:r>
            <a:r>
              <a:rPr lang="en-US" sz="2397" spc="31" dirty="0" err="1">
                <a:solidFill>
                  <a:srgbClr val="F3F3F3"/>
                </a:solidFill>
                <a:latin typeface="Aileron"/>
              </a:rPr>
              <a:t>perancang</a:t>
            </a:r>
            <a:r>
              <a:rPr lang="en-US" sz="2397" spc="31" dirty="0">
                <a:solidFill>
                  <a:srgbClr val="F3F3F3"/>
                </a:solidFill>
                <a:latin typeface="Aileron"/>
              </a:rPr>
              <a:t> </a:t>
            </a:r>
            <a:r>
              <a:rPr lang="en-US" sz="2397" spc="31" dirty="0" err="1">
                <a:solidFill>
                  <a:srgbClr val="F3F3F3"/>
                </a:solidFill>
                <a:latin typeface="Aileron"/>
              </a:rPr>
              <a:t>testcase</a:t>
            </a:r>
            <a:r>
              <a:rPr lang="en-US" sz="2397" spc="31" dirty="0">
                <a:solidFill>
                  <a:srgbClr val="F3F3F3"/>
                </a:solidFill>
                <a:latin typeface="Aileron"/>
              </a:rPr>
              <a:t> </a:t>
            </a:r>
            <a:r>
              <a:rPr lang="en-US" sz="2397" spc="31" dirty="0" err="1">
                <a:solidFill>
                  <a:srgbClr val="F3F3F3"/>
                </a:solidFill>
                <a:latin typeface="Aileron"/>
              </a:rPr>
              <a:t>untuk</a:t>
            </a:r>
            <a:r>
              <a:rPr lang="en-US" sz="2397" spc="31" dirty="0">
                <a:solidFill>
                  <a:srgbClr val="F3F3F3"/>
                </a:solidFill>
                <a:latin typeface="Aileron"/>
              </a:rPr>
              <a:t> </a:t>
            </a:r>
            <a:r>
              <a:rPr lang="en-US" sz="2397" spc="31" dirty="0" err="1">
                <a:solidFill>
                  <a:srgbClr val="F3F3F3"/>
                </a:solidFill>
                <a:latin typeface="Aileron"/>
              </a:rPr>
              <a:t>membuat</a:t>
            </a:r>
            <a:r>
              <a:rPr lang="en-US" sz="2397" spc="31" dirty="0">
                <a:solidFill>
                  <a:srgbClr val="F3F3F3"/>
                </a:solidFill>
                <a:latin typeface="Aileron"/>
              </a:rPr>
              <a:t> </a:t>
            </a:r>
            <a:r>
              <a:rPr lang="en-US" sz="2397" spc="31" dirty="0" err="1">
                <a:solidFill>
                  <a:srgbClr val="F3F3F3"/>
                </a:solidFill>
                <a:latin typeface="Aileron"/>
              </a:rPr>
              <a:t>pengukuran</a:t>
            </a:r>
            <a:r>
              <a:rPr lang="en-US" sz="2397" spc="31" dirty="0">
                <a:solidFill>
                  <a:srgbClr val="F3F3F3"/>
                </a:solidFill>
                <a:latin typeface="Aileron"/>
              </a:rPr>
              <a:t> </a:t>
            </a:r>
            <a:r>
              <a:rPr lang="en-US" sz="2397" spc="31" dirty="0" err="1">
                <a:solidFill>
                  <a:srgbClr val="F3F3F3"/>
                </a:solidFill>
                <a:latin typeface="Aileron"/>
              </a:rPr>
              <a:t>kompleksitas</a:t>
            </a:r>
            <a:r>
              <a:rPr lang="en-US" sz="2397" spc="31" dirty="0">
                <a:solidFill>
                  <a:srgbClr val="F3F3F3"/>
                </a:solidFill>
                <a:latin typeface="Aileron"/>
              </a:rPr>
              <a:t> </a:t>
            </a:r>
            <a:r>
              <a:rPr lang="en-US" sz="2397" spc="31" dirty="0" err="1">
                <a:solidFill>
                  <a:srgbClr val="F3F3F3"/>
                </a:solidFill>
                <a:latin typeface="Aileron"/>
              </a:rPr>
              <a:t>logikal</a:t>
            </a:r>
            <a:r>
              <a:rPr lang="en-US" sz="2397" spc="31" dirty="0">
                <a:solidFill>
                  <a:srgbClr val="F3F3F3"/>
                </a:solidFill>
                <a:latin typeface="Aileron"/>
              </a:rPr>
              <a:t> </a:t>
            </a:r>
            <a:r>
              <a:rPr lang="en-US" sz="2397" spc="31" dirty="0" err="1">
                <a:solidFill>
                  <a:srgbClr val="F3F3F3"/>
                </a:solidFill>
                <a:latin typeface="Aileron"/>
              </a:rPr>
              <a:t>dari</a:t>
            </a:r>
            <a:r>
              <a:rPr lang="en-US" sz="2397" spc="31" dirty="0">
                <a:solidFill>
                  <a:srgbClr val="F3F3F3"/>
                </a:solidFill>
                <a:latin typeface="Aileron"/>
              </a:rPr>
              <a:t> </a:t>
            </a:r>
            <a:r>
              <a:rPr lang="en-US" sz="2397" spc="31" dirty="0" err="1">
                <a:solidFill>
                  <a:srgbClr val="F3F3F3"/>
                </a:solidFill>
                <a:latin typeface="Aileron"/>
              </a:rPr>
              <a:t>rancangan</a:t>
            </a:r>
            <a:r>
              <a:rPr lang="en-US" sz="2397" spc="31" dirty="0">
                <a:solidFill>
                  <a:srgbClr val="F3F3F3"/>
                </a:solidFill>
                <a:latin typeface="Aileron"/>
              </a:rPr>
              <a:t> </a:t>
            </a:r>
            <a:r>
              <a:rPr lang="en-US" sz="2397" spc="31" dirty="0" err="1">
                <a:solidFill>
                  <a:srgbClr val="F3F3F3"/>
                </a:solidFill>
                <a:latin typeface="Aileron"/>
              </a:rPr>
              <a:t>prosedural</a:t>
            </a:r>
            <a:r>
              <a:rPr lang="en-US" sz="2397" spc="31" dirty="0">
                <a:solidFill>
                  <a:srgbClr val="F3F3F3"/>
                </a:solidFill>
                <a:latin typeface="Aileron"/>
              </a:rPr>
              <a:t> </a:t>
            </a:r>
            <a:r>
              <a:rPr lang="en-US" sz="2397" spc="31" dirty="0" err="1">
                <a:solidFill>
                  <a:srgbClr val="F3F3F3"/>
                </a:solidFill>
                <a:latin typeface="Aileron"/>
              </a:rPr>
              <a:t>dan</a:t>
            </a:r>
            <a:r>
              <a:rPr lang="en-US" sz="2397" spc="31" dirty="0">
                <a:solidFill>
                  <a:srgbClr val="F3F3F3"/>
                </a:solidFill>
                <a:latin typeface="Aileron"/>
              </a:rPr>
              <a:t> </a:t>
            </a:r>
            <a:r>
              <a:rPr lang="en-US" sz="2397" spc="31" dirty="0" err="1">
                <a:solidFill>
                  <a:srgbClr val="F3F3F3"/>
                </a:solidFill>
                <a:latin typeface="Aileron"/>
              </a:rPr>
              <a:t>menggunakan</a:t>
            </a:r>
            <a:r>
              <a:rPr lang="en-US" sz="2397" spc="31" dirty="0">
                <a:solidFill>
                  <a:srgbClr val="F3F3F3"/>
                </a:solidFill>
                <a:latin typeface="Aileron"/>
              </a:rPr>
              <a:t> </a:t>
            </a:r>
            <a:r>
              <a:rPr lang="en-US" sz="2397" spc="31" dirty="0" err="1">
                <a:solidFill>
                  <a:srgbClr val="F3F3F3"/>
                </a:solidFill>
                <a:latin typeface="Aileron"/>
              </a:rPr>
              <a:t>pengukuran</a:t>
            </a:r>
            <a:r>
              <a:rPr lang="en-US" sz="2397" spc="31" dirty="0">
                <a:solidFill>
                  <a:srgbClr val="F3F3F3"/>
                </a:solidFill>
                <a:latin typeface="Aileron"/>
              </a:rPr>
              <a:t> </a:t>
            </a:r>
            <a:r>
              <a:rPr lang="en-US" sz="2397" spc="31" dirty="0" err="1">
                <a:solidFill>
                  <a:srgbClr val="F3F3F3"/>
                </a:solidFill>
                <a:latin typeface="Aileron"/>
              </a:rPr>
              <a:t>ini</a:t>
            </a:r>
            <a:r>
              <a:rPr lang="en-US" sz="2397" spc="31" dirty="0">
                <a:solidFill>
                  <a:srgbClr val="F3F3F3"/>
                </a:solidFill>
                <a:latin typeface="Aileron"/>
              </a:rPr>
              <a:t> </a:t>
            </a:r>
            <a:r>
              <a:rPr lang="en-US" sz="2397" spc="31" dirty="0" err="1">
                <a:solidFill>
                  <a:srgbClr val="F3F3F3"/>
                </a:solidFill>
                <a:latin typeface="Aileron"/>
              </a:rPr>
              <a:t>sebagai</a:t>
            </a:r>
            <a:r>
              <a:rPr lang="en-US" sz="2397" spc="31" dirty="0">
                <a:solidFill>
                  <a:srgbClr val="F3F3F3"/>
                </a:solidFill>
                <a:latin typeface="Aileron"/>
              </a:rPr>
              <a:t> </a:t>
            </a:r>
            <a:r>
              <a:rPr lang="en-US" sz="2397" spc="31" dirty="0" err="1">
                <a:solidFill>
                  <a:srgbClr val="F3F3F3"/>
                </a:solidFill>
                <a:latin typeface="Aileron"/>
              </a:rPr>
              <a:t>panduan</a:t>
            </a:r>
            <a:r>
              <a:rPr lang="en-US" sz="2397" spc="31" dirty="0">
                <a:solidFill>
                  <a:srgbClr val="F3F3F3"/>
                </a:solidFill>
                <a:latin typeface="Aileron"/>
              </a:rPr>
              <a:t> </a:t>
            </a:r>
            <a:r>
              <a:rPr lang="en-US" sz="2397" spc="31" dirty="0" err="1">
                <a:solidFill>
                  <a:srgbClr val="F3F3F3"/>
                </a:solidFill>
                <a:latin typeface="Aileron"/>
              </a:rPr>
              <a:t>untuk</a:t>
            </a:r>
            <a:r>
              <a:rPr lang="en-US" sz="2397" spc="31" dirty="0">
                <a:solidFill>
                  <a:srgbClr val="F3F3F3"/>
                </a:solidFill>
                <a:latin typeface="Aileron"/>
              </a:rPr>
              <a:t> </a:t>
            </a:r>
            <a:r>
              <a:rPr lang="en-US" sz="2397" spc="31" dirty="0" err="1">
                <a:solidFill>
                  <a:srgbClr val="F3F3F3"/>
                </a:solidFill>
                <a:latin typeface="Aileron"/>
              </a:rPr>
              <a:t>mendefinisikan</a:t>
            </a:r>
            <a:r>
              <a:rPr lang="en-US" sz="2397" spc="31" dirty="0">
                <a:solidFill>
                  <a:srgbClr val="F3F3F3"/>
                </a:solidFill>
                <a:latin typeface="Aileron"/>
              </a:rPr>
              <a:t> </a:t>
            </a:r>
            <a:r>
              <a:rPr lang="en-US" sz="2397" spc="31" dirty="0" err="1">
                <a:solidFill>
                  <a:srgbClr val="F3F3F3"/>
                </a:solidFill>
                <a:latin typeface="Aileron"/>
              </a:rPr>
              <a:t>himpunan</a:t>
            </a:r>
            <a:r>
              <a:rPr lang="en-US" sz="2397" spc="31" dirty="0">
                <a:solidFill>
                  <a:srgbClr val="F3F3F3"/>
                </a:solidFill>
                <a:latin typeface="Aileron"/>
              </a:rPr>
              <a:t> basis </a:t>
            </a:r>
            <a:r>
              <a:rPr lang="en-US" sz="2397" spc="31" dirty="0" err="1">
                <a:solidFill>
                  <a:srgbClr val="F3F3F3"/>
                </a:solidFill>
                <a:latin typeface="Aileron"/>
              </a:rPr>
              <a:t>dari</a:t>
            </a:r>
            <a:r>
              <a:rPr lang="en-US" sz="2397" spc="31" dirty="0">
                <a:solidFill>
                  <a:srgbClr val="F3F3F3"/>
                </a:solidFill>
                <a:latin typeface="Aileron"/>
              </a:rPr>
              <a:t> </a:t>
            </a:r>
            <a:r>
              <a:rPr lang="en-US" sz="2397" spc="31" dirty="0" err="1">
                <a:solidFill>
                  <a:srgbClr val="F3F3F3"/>
                </a:solidFill>
                <a:latin typeface="Aileron"/>
              </a:rPr>
              <a:t>jalur</a:t>
            </a:r>
            <a:r>
              <a:rPr lang="en-US" sz="2397" spc="31" dirty="0">
                <a:solidFill>
                  <a:srgbClr val="F3F3F3"/>
                </a:solidFill>
                <a:latin typeface="Aileron"/>
              </a:rPr>
              <a:t> </a:t>
            </a:r>
            <a:r>
              <a:rPr lang="en-US" sz="2397" spc="31" dirty="0" err="1">
                <a:solidFill>
                  <a:srgbClr val="F3F3F3"/>
                </a:solidFill>
                <a:latin typeface="Aileron"/>
              </a:rPr>
              <a:t>eksekusi</a:t>
            </a:r>
            <a:r>
              <a:rPr lang="en-US" sz="2397" spc="31" dirty="0">
                <a:solidFill>
                  <a:srgbClr val="F3F3F3"/>
                </a:solidFill>
                <a:latin typeface="Aileron"/>
              </a:rPr>
              <a:t>. Test case yang </a:t>
            </a:r>
            <a:r>
              <a:rPr lang="en-US" sz="2397" spc="31" dirty="0" err="1">
                <a:solidFill>
                  <a:srgbClr val="F3F3F3"/>
                </a:solidFill>
                <a:latin typeface="Aileron"/>
              </a:rPr>
              <a:t>dibuat</a:t>
            </a:r>
            <a:r>
              <a:rPr lang="en-US" sz="2397" spc="31" dirty="0">
                <a:solidFill>
                  <a:srgbClr val="F3F3F3"/>
                </a:solidFill>
                <a:latin typeface="Aileron"/>
              </a:rPr>
              <a:t> </a:t>
            </a:r>
            <a:r>
              <a:rPr lang="en-US" sz="2397" spc="31" dirty="0" err="1">
                <a:solidFill>
                  <a:srgbClr val="F3F3F3"/>
                </a:solidFill>
                <a:latin typeface="Aileron"/>
              </a:rPr>
              <a:t>untuk</a:t>
            </a:r>
            <a:r>
              <a:rPr lang="en-US" sz="2397" spc="31" dirty="0">
                <a:solidFill>
                  <a:srgbClr val="F3F3F3"/>
                </a:solidFill>
                <a:latin typeface="Aileron"/>
              </a:rPr>
              <a:t> </a:t>
            </a:r>
            <a:r>
              <a:rPr lang="en-US" sz="2397" spc="31" dirty="0" err="1">
                <a:solidFill>
                  <a:srgbClr val="F3F3F3"/>
                </a:solidFill>
                <a:latin typeface="Aileron"/>
              </a:rPr>
              <a:t>menguji</a:t>
            </a:r>
            <a:r>
              <a:rPr lang="en-US" sz="2397" spc="31" dirty="0">
                <a:solidFill>
                  <a:srgbClr val="F3F3F3"/>
                </a:solidFill>
                <a:latin typeface="Aileron"/>
              </a:rPr>
              <a:t> </a:t>
            </a:r>
            <a:r>
              <a:rPr lang="en-US" sz="2397" spc="31" dirty="0" err="1">
                <a:solidFill>
                  <a:srgbClr val="F3F3F3"/>
                </a:solidFill>
                <a:latin typeface="Aileron"/>
              </a:rPr>
              <a:t>himpunan</a:t>
            </a:r>
            <a:r>
              <a:rPr lang="en-US" sz="2397" spc="31" dirty="0">
                <a:solidFill>
                  <a:srgbClr val="F3F3F3"/>
                </a:solidFill>
                <a:latin typeface="Aileron"/>
              </a:rPr>
              <a:t> basis </a:t>
            </a:r>
            <a:r>
              <a:rPr lang="en-US" sz="2397" spc="31" dirty="0" err="1">
                <a:solidFill>
                  <a:srgbClr val="F3F3F3"/>
                </a:solidFill>
                <a:latin typeface="Aileron"/>
              </a:rPr>
              <a:t>dijamin</a:t>
            </a:r>
            <a:r>
              <a:rPr lang="en-US" sz="2397" spc="31" dirty="0">
                <a:solidFill>
                  <a:srgbClr val="F3F3F3"/>
                </a:solidFill>
                <a:latin typeface="Aileron"/>
              </a:rPr>
              <a:t> </a:t>
            </a:r>
            <a:r>
              <a:rPr lang="en-US" sz="2397" spc="31" dirty="0" err="1">
                <a:solidFill>
                  <a:srgbClr val="F3F3F3"/>
                </a:solidFill>
                <a:latin typeface="Aileron"/>
              </a:rPr>
              <a:t>akan</a:t>
            </a:r>
            <a:r>
              <a:rPr lang="en-US" sz="2397" spc="31" dirty="0">
                <a:solidFill>
                  <a:srgbClr val="F3F3F3"/>
                </a:solidFill>
                <a:latin typeface="Aileron"/>
              </a:rPr>
              <a:t> </a:t>
            </a:r>
            <a:r>
              <a:rPr lang="en-US" sz="2397" spc="31" dirty="0" err="1">
                <a:solidFill>
                  <a:srgbClr val="F3F3F3"/>
                </a:solidFill>
                <a:latin typeface="Aileron"/>
              </a:rPr>
              <a:t>mengeksekusi</a:t>
            </a:r>
            <a:r>
              <a:rPr lang="en-US" sz="2397" spc="31" dirty="0">
                <a:solidFill>
                  <a:srgbClr val="F3F3F3"/>
                </a:solidFill>
                <a:latin typeface="Aileron"/>
              </a:rPr>
              <a:t> </a:t>
            </a:r>
            <a:r>
              <a:rPr lang="en-US" sz="2397" spc="31" dirty="0" err="1">
                <a:solidFill>
                  <a:srgbClr val="F3F3F3"/>
                </a:solidFill>
                <a:latin typeface="Aileron"/>
              </a:rPr>
              <a:t>setiap</a:t>
            </a:r>
            <a:r>
              <a:rPr lang="en-US" sz="2397" spc="31" dirty="0">
                <a:solidFill>
                  <a:srgbClr val="F3F3F3"/>
                </a:solidFill>
                <a:latin typeface="Aileron"/>
              </a:rPr>
              <a:t> statement di </a:t>
            </a:r>
            <a:r>
              <a:rPr lang="en-US" sz="2397" spc="31" dirty="0" err="1">
                <a:solidFill>
                  <a:srgbClr val="F3F3F3"/>
                </a:solidFill>
                <a:latin typeface="Aileron"/>
              </a:rPr>
              <a:t>dalam</a:t>
            </a:r>
            <a:r>
              <a:rPr lang="en-US" sz="2397" spc="31" dirty="0">
                <a:solidFill>
                  <a:srgbClr val="F3F3F3"/>
                </a:solidFill>
                <a:latin typeface="Aileron"/>
              </a:rPr>
              <a:t> program </a:t>
            </a:r>
            <a:r>
              <a:rPr lang="en-US" sz="2397" spc="31" dirty="0" err="1">
                <a:solidFill>
                  <a:srgbClr val="F3F3F3"/>
                </a:solidFill>
                <a:latin typeface="Aileron"/>
              </a:rPr>
              <a:t>sekurangnya</a:t>
            </a:r>
            <a:r>
              <a:rPr lang="en-US" sz="2397" spc="31" dirty="0">
                <a:solidFill>
                  <a:srgbClr val="F3F3F3"/>
                </a:solidFill>
                <a:latin typeface="Aileron"/>
              </a:rPr>
              <a:t> </a:t>
            </a:r>
            <a:r>
              <a:rPr lang="en-US" sz="2397" spc="31" dirty="0" err="1">
                <a:solidFill>
                  <a:srgbClr val="F3F3F3"/>
                </a:solidFill>
                <a:latin typeface="Aileron"/>
              </a:rPr>
              <a:t>sekali</a:t>
            </a:r>
            <a:r>
              <a:rPr lang="en-US" sz="2397" spc="31" dirty="0">
                <a:solidFill>
                  <a:srgbClr val="F3F3F3"/>
                </a:solidFill>
                <a:latin typeface="Aileron"/>
              </a:rPr>
              <a:t> </a:t>
            </a:r>
            <a:r>
              <a:rPr lang="en-US" sz="2397" spc="31" dirty="0" err="1">
                <a:solidFill>
                  <a:srgbClr val="F3F3F3"/>
                </a:solidFill>
                <a:latin typeface="Aileron"/>
              </a:rPr>
              <a:t>pada</a:t>
            </a:r>
            <a:r>
              <a:rPr lang="en-US" sz="2397" spc="31" dirty="0">
                <a:solidFill>
                  <a:srgbClr val="F3F3F3"/>
                </a:solidFill>
                <a:latin typeface="Aileron"/>
              </a:rPr>
              <a:t> </a:t>
            </a:r>
            <a:r>
              <a:rPr lang="en-US" sz="2397" spc="31" dirty="0" err="1">
                <a:solidFill>
                  <a:srgbClr val="F3F3F3"/>
                </a:solidFill>
                <a:latin typeface="Aileron"/>
              </a:rPr>
              <a:t>saat</a:t>
            </a:r>
            <a:r>
              <a:rPr lang="en-US" sz="2397" spc="31" dirty="0">
                <a:solidFill>
                  <a:srgbClr val="F3F3F3"/>
                </a:solidFill>
                <a:latin typeface="Aileron"/>
              </a:rPr>
              <a:t> </a:t>
            </a:r>
            <a:r>
              <a:rPr lang="en-US" sz="2397" spc="31" dirty="0" err="1">
                <a:solidFill>
                  <a:srgbClr val="F3F3F3"/>
                </a:solidFill>
                <a:latin typeface="Aileron"/>
              </a:rPr>
              <a:t>pengujian</a:t>
            </a:r>
            <a:r>
              <a:rPr lang="en-US" sz="2397" spc="31" dirty="0">
                <a:solidFill>
                  <a:srgbClr val="F3F3F3"/>
                </a:solidFill>
                <a:latin typeface="Aileron"/>
              </a:rPr>
              <a:t>.</a:t>
            </a:r>
          </a:p>
        </p:txBody>
      </p:sp>
      <p:sp>
        <p:nvSpPr>
          <p:cNvPr id="4" name="Freeform 4"/>
          <p:cNvSpPr/>
          <p:nvPr/>
        </p:nvSpPr>
        <p:spPr>
          <a:xfrm>
            <a:off x="16191679" y="6013011"/>
            <a:ext cx="4628213" cy="4519739"/>
          </a:xfrm>
          <a:custGeom>
            <a:avLst/>
            <a:gdLst/>
            <a:ahLst/>
            <a:cxnLst/>
            <a:rect l="l" t="t" r="r" b="b"/>
            <a:pathLst>
              <a:path w="4628213" h="4519739">
                <a:moveTo>
                  <a:pt x="0" y="0"/>
                </a:moveTo>
                <a:lnTo>
                  <a:pt x="4628213" y="0"/>
                </a:lnTo>
                <a:lnTo>
                  <a:pt x="4628213" y="4519739"/>
                </a:lnTo>
                <a:lnTo>
                  <a:pt x="0" y="4519739"/>
                </a:lnTo>
                <a:lnTo>
                  <a:pt x="0" y="0"/>
                </a:lnTo>
                <a:close/>
              </a:path>
            </a:pathLst>
          </a:custGeom>
          <a:blipFill>
            <a:blip r:embed="rId2"/>
            <a:stretch>
              <a:fillRect/>
            </a:stretch>
          </a:blipFill>
        </p:spPr>
      </p:sp>
      <p:sp>
        <p:nvSpPr>
          <p:cNvPr id="5" name="Freeform 5"/>
          <p:cNvSpPr/>
          <p:nvPr/>
        </p:nvSpPr>
        <p:spPr>
          <a:xfrm rot="-5218539">
            <a:off x="16450037" y="5645760"/>
            <a:ext cx="840694" cy="734501"/>
          </a:xfrm>
          <a:custGeom>
            <a:avLst/>
            <a:gdLst/>
            <a:ahLst/>
            <a:cxnLst/>
            <a:rect l="l" t="t" r="r" b="b"/>
            <a:pathLst>
              <a:path w="840694" h="734501">
                <a:moveTo>
                  <a:pt x="0" y="0"/>
                </a:moveTo>
                <a:lnTo>
                  <a:pt x="840693" y="0"/>
                </a:lnTo>
                <a:lnTo>
                  <a:pt x="840693" y="734501"/>
                </a:lnTo>
                <a:lnTo>
                  <a:pt x="0" y="734501"/>
                </a:lnTo>
                <a:lnTo>
                  <a:pt x="0" y="0"/>
                </a:lnTo>
                <a:close/>
              </a:path>
            </a:pathLst>
          </a:custGeom>
          <a:blipFill>
            <a:blip r:embed="rId3"/>
            <a:stretch>
              <a:fillRect/>
            </a:stretch>
          </a:blipFill>
        </p:spPr>
      </p:sp>
      <p:sp>
        <p:nvSpPr>
          <p:cNvPr id="9" name="TextBox 6"/>
          <p:cNvSpPr txBox="1"/>
          <p:nvPr/>
        </p:nvSpPr>
        <p:spPr>
          <a:xfrm>
            <a:off x="685800" y="5368913"/>
            <a:ext cx="13633174" cy="872034"/>
          </a:xfrm>
          <a:prstGeom prst="rect">
            <a:avLst/>
          </a:prstGeom>
        </p:spPr>
        <p:txBody>
          <a:bodyPr wrap="square" lIns="0" tIns="0" rIns="0" bIns="0" rtlCol="0" anchor="t">
            <a:spAutoFit/>
          </a:bodyPr>
          <a:lstStyle/>
          <a:p>
            <a:pPr>
              <a:lnSpc>
                <a:spcPts val="3356"/>
              </a:lnSpc>
            </a:pPr>
            <a:r>
              <a:rPr lang="en-US" sz="3200" b="1" spc="31" dirty="0">
                <a:solidFill>
                  <a:srgbClr val="F3F3F3"/>
                </a:solidFill>
                <a:effectLst>
                  <a:outerShdw blurRad="38100" dist="38100" dir="2700000" algn="tl">
                    <a:srgbClr val="000000">
                      <a:alpha val="43137"/>
                    </a:srgbClr>
                  </a:outerShdw>
                </a:effectLst>
                <a:latin typeface="Aileron"/>
              </a:rPr>
              <a:t>2. Flow Graph</a:t>
            </a:r>
          </a:p>
          <a:p>
            <a:pPr marL="0" lvl="0" indent="0">
              <a:lnSpc>
                <a:spcPts val="3359"/>
              </a:lnSpc>
            </a:pPr>
            <a:r>
              <a:rPr lang="en-US" sz="2400" spc="31" dirty="0" smtClean="0">
                <a:solidFill>
                  <a:srgbClr val="F3F3F3"/>
                </a:solidFill>
                <a:latin typeface="Aileron"/>
              </a:rPr>
              <a:t>Flow </a:t>
            </a:r>
            <a:r>
              <a:rPr lang="en-US" sz="2400" spc="31" dirty="0">
                <a:solidFill>
                  <a:srgbClr val="F3F3F3"/>
                </a:solidFill>
                <a:latin typeface="Aileron"/>
              </a:rPr>
              <a:t>graph </a:t>
            </a:r>
            <a:r>
              <a:rPr lang="en-US" sz="2400" spc="31" dirty="0" err="1">
                <a:solidFill>
                  <a:srgbClr val="F3F3F3"/>
                </a:solidFill>
                <a:latin typeface="Aileron"/>
              </a:rPr>
              <a:t>merupakan</a:t>
            </a:r>
            <a:r>
              <a:rPr lang="en-US" sz="2400" spc="31" dirty="0">
                <a:solidFill>
                  <a:srgbClr val="F3F3F3"/>
                </a:solidFill>
                <a:latin typeface="Aileron"/>
              </a:rPr>
              <a:t> </a:t>
            </a:r>
            <a:r>
              <a:rPr lang="en-US" sz="2400" spc="31" dirty="0" err="1">
                <a:solidFill>
                  <a:srgbClr val="F3F3F3"/>
                </a:solidFill>
                <a:latin typeface="Aileron"/>
              </a:rPr>
              <a:t>notasi</a:t>
            </a:r>
            <a:r>
              <a:rPr lang="en-US" sz="2400" spc="31" dirty="0">
                <a:solidFill>
                  <a:srgbClr val="F3F3F3"/>
                </a:solidFill>
                <a:latin typeface="Aileron"/>
              </a:rPr>
              <a:t> </a:t>
            </a:r>
            <a:r>
              <a:rPr lang="en-US" sz="2400" spc="31" dirty="0" err="1">
                <a:solidFill>
                  <a:srgbClr val="F3F3F3"/>
                </a:solidFill>
                <a:latin typeface="Aileron"/>
              </a:rPr>
              <a:t>sederhana</a:t>
            </a:r>
            <a:r>
              <a:rPr lang="en-US" sz="2400" spc="31" dirty="0">
                <a:solidFill>
                  <a:srgbClr val="F3F3F3"/>
                </a:solidFill>
                <a:latin typeface="Aileron"/>
              </a:rPr>
              <a:t> </a:t>
            </a:r>
            <a:r>
              <a:rPr lang="en-US" sz="2400" spc="31" dirty="0" err="1">
                <a:solidFill>
                  <a:srgbClr val="F3F3F3"/>
                </a:solidFill>
                <a:latin typeface="Aileron"/>
              </a:rPr>
              <a:t>untuk</a:t>
            </a:r>
            <a:r>
              <a:rPr lang="en-US" sz="2400" spc="31" dirty="0">
                <a:solidFill>
                  <a:srgbClr val="F3F3F3"/>
                </a:solidFill>
                <a:latin typeface="Aileron"/>
              </a:rPr>
              <a:t> </a:t>
            </a:r>
            <a:r>
              <a:rPr lang="en-US" sz="2400" spc="31" dirty="0" err="1">
                <a:solidFill>
                  <a:srgbClr val="F3F3F3"/>
                </a:solidFill>
                <a:latin typeface="Aileron"/>
              </a:rPr>
              <a:t>merepresentasi</a:t>
            </a:r>
            <a:r>
              <a:rPr lang="en-US" sz="2400" spc="31" dirty="0">
                <a:solidFill>
                  <a:srgbClr val="F3F3F3"/>
                </a:solidFill>
                <a:latin typeface="Aileron"/>
              </a:rPr>
              <a:t> control flow.</a:t>
            </a:r>
          </a:p>
        </p:txBody>
      </p:sp>
      <p:sp>
        <p:nvSpPr>
          <p:cNvPr id="10" name="TextBox 7"/>
          <p:cNvSpPr txBox="1"/>
          <p:nvPr/>
        </p:nvSpPr>
        <p:spPr>
          <a:xfrm>
            <a:off x="640775" y="6717212"/>
            <a:ext cx="15550904" cy="2616101"/>
          </a:xfrm>
          <a:prstGeom prst="rect">
            <a:avLst/>
          </a:prstGeom>
        </p:spPr>
        <p:txBody>
          <a:bodyPr wrap="square" lIns="0" tIns="0" rIns="0" bIns="0" rtlCol="0" anchor="t">
            <a:spAutoFit/>
          </a:bodyPr>
          <a:lstStyle/>
          <a:p>
            <a:pPr>
              <a:lnSpc>
                <a:spcPts val="3356"/>
              </a:lnSpc>
            </a:pPr>
            <a:r>
              <a:rPr lang="en-US" sz="3200" b="1" spc="31" dirty="0">
                <a:solidFill>
                  <a:srgbClr val="F3F3F3"/>
                </a:solidFill>
                <a:effectLst>
                  <a:outerShdw blurRad="38100" dist="38100" dir="2700000" algn="tl">
                    <a:srgbClr val="000000">
                      <a:alpha val="43137"/>
                    </a:srgbClr>
                  </a:outerShdw>
                </a:effectLst>
                <a:latin typeface="Aileron"/>
              </a:rPr>
              <a:t>3. </a:t>
            </a:r>
            <a:r>
              <a:rPr lang="en-US" sz="3200" b="1" spc="31" dirty="0" err="1">
                <a:solidFill>
                  <a:srgbClr val="F3F3F3"/>
                </a:solidFill>
                <a:effectLst>
                  <a:outerShdw blurRad="38100" dist="38100" dir="2700000" algn="tl">
                    <a:srgbClr val="000000">
                      <a:alpha val="43137"/>
                    </a:srgbClr>
                  </a:outerShdw>
                </a:effectLst>
                <a:latin typeface="Aileron"/>
              </a:rPr>
              <a:t>Cyclomatic</a:t>
            </a:r>
            <a:r>
              <a:rPr lang="en-US" sz="3200" b="1" spc="31" dirty="0">
                <a:solidFill>
                  <a:srgbClr val="F3F3F3"/>
                </a:solidFill>
                <a:effectLst>
                  <a:outerShdw blurRad="38100" dist="38100" dir="2700000" algn="tl">
                    <a:srgbClr val="000000">
                      <a:alpha val="43137"/>
                    </a:srgbClr>
                  </a:outerShdw>
                </a:effectLst>
                <a:latin typeface="Aileron"/>
              </a:rPr>
              <a:t> Complexity</a:t>
            </a:r>
          </a:p>
          <a:p>
            <a:pPr marL="0" lvl="0" indent="0">
              <a:lnSpc>
                <a:spcPts val="3359"/>
              </a:lnSpc>
            </a:pPr>
            <a:r>
              <a:rPr lang="en-US" sz="2400" spc="31" dirty="0" err="1" smtClean="0">
                <a:solidFill>
                  <a:srgbClr val="F3F3F3"/>
                </a:solidFill>
                <a:latin typeface="Aileron"/>
              </a:rPr>
              <a:t>Cyclomatic</a:t>
            </a:r>
            <a:r>
              <a:rPr lang="en-US" sz="2400" spc="31" dirty="0" smtClean="0">
                <a:solidFill>
                  <a:srgbClr val="F3F3F3"/>
                </a:solidFill>
                <a:latin typeface="Aileron"/>
              </a:rPr>
              <a:t> </a:t>
            </a:r>
            <a:r>
              <a:rPr lang="en-US" sz="2400" spc="31" dirty="0">
                <a:solidFill>
                  <a:srgbClr val="F3F3F3"/>
                </a:solidFill>
                <a:latin typeface="Aileron"/>
              </a:rPr>
              <a:t>complexity </a:t>
            </a:r>
            <a:r>
              <a:rPr lang="en-US" sz="2400" spc="31" dirty="0" err="1">
                <a:solidFill>
                  <a:srgbClr val="F3F3F3"/>
                </a:solidFill>
                <a:latin typeface="Aileron"/>
              </a:rPr>
              <a:t>digunakan</a:t>
            </a:r>
            <a:r>
              <a:rPr lang="en-US" sz="2400" spc="31" dirty="0">
                <a:solidFill>
                  <a:srgbClr val="F3F3F3"/>
                </a:solidFill>
                <a:latin typeface="Aileron"/>
              </a:rPr>
              <a:t> </a:t>
            </a:r>
            <a:r>
              <a:rPr lang="en-US" sz="2400" spc="31" dirty="0" err="1">
                <a:solidFill>
                  <a:srgbClr val="F3F3F3"/>
                </a:solidFill>
                <a:latin typeface="Aileron"/>
              </a:rPr>
              <a:t>untuk</a:t>
            </a:r>
            <a:r>
              <a:rPr lang="en-US" sz="2400" spc="31" dirty="0">
                <a:solidFill>
                  <a:srgbClr val="F3F3F3"/>
                </a:solidFill>
                <a:latin typeface="Aileron"/>
              </a:rPr>
              <a:t> </a:t>
            </a:r>
            <a:r>
              <a:rPr lang="en-US" sz="2400" spc="31" dirty="0" err="1">
                <a:solidFill>
                  <a:srgbClr val="F3F3F3"/>
                </a:solidFill>
                <a:latin typeface="Aileron"/>
              </a:rPr>
              <a:t>mengetahui</a:t>
            </a:r>
            <a:r>
              <a:rPr lang="en-US" sz="2400" spc="31" dirty="0">
                <a:solidFill>
                  <a:srgbClr val="F3F3F3"/>
                </a:solidFill>
                <a:latin typeface="Aileron"/>
              </a:rPr>
              <a:t> </a:t>
            </a:r>
            <a:r>
              <a:rPr lang="en-US" sz="2400" spc="31" dirty="0" err="1">
                <a:solidFill>
                  <a:srgbClr val="F3F3F3"/>
                </a:solidFill>
                <a:latin typeface="Aileron"/>
              </a:rPr>
              <a:t>jumlah</a:t>
            </a:r>
            <a:r>
              <a:rPr lang="en-US" sz="2400" spc="31" dirty="0">
                <a:solidFill>
                  <a:srgbClr val="F3F3F3"/>
                </a:solidFill>
                <a:latin typeface="Aileron"/>
              </a:rPr>
              <a:t> </a:t>
            </a:r>
            <a:r>
              <a:rPr lang="en-US" sz="2400" spc="31" dirty="0" err="1">
                <a:solidFill>
                  <a:srgbClr val="F3F3F3"/>
                </a:solidFill>
                <a:latin typeface="Aileron"/>
              </a:rPr>
              <a:t>jalur</a:t>
            </a:r>
            <a:r>
              <a:rPr lang="en-US" sz="2400" spc="31" dirty="0">
                <a:solidFill>
                  <a:srgbClr val="F3F3F3"/>
                </a:solidFill>
                <a:latin typeface="Aileron"/>
              </a:rPr>
              <a:t> yang </a:t>
            </a:r>
            <a:r>
              <a:rPr lang="en-US" sz="2400" spc="31" dirty="0" err="1">
                <a:solidFill>
                  <a:srgbClr val="F3F3F3"/>
                </a:solidFill>
                <a:latin typeface="Aileron"/>
              </a:rPr>
              <a:t>perlu</a:t>
            </a:r>
            <a:r>
              <a:rPr lang="en-US" sz="2400" spc="31" dirty="0">
                <a:solidFill>
                  <a:srgbClr val="F3F3F3"/>
                </a:solidFill>
                <a:latin typeface="Aileron"/>
              </a:rPr>
              <a:t> </a:t>
            </a:r>
            <a:r>
              <a:rPr lang="en-US" sz="2400" spc="31" dirty="0" err="1">
                <a:solidFill>
                  <a:srgbClr val="F3F3F3"/>
                </a:solidFill>
                <a:latin typeface="Aileron"/>
              </a:rPr>
              <a:t>dicari</a:t>
            </a:r>
            <a:r>
              <a:rPr lang="en-US" sz="2400" spc="31" dirty="0">
                <a:solidFill>
                  <a:srgbClr val="F3F3F3"/>
                </a:solidFill>
                <a:latin typeface="Aileron"/>
              </a:rPr>
              <a:t>. </a:t>
            </a:r>
            <a:r>
              <a:rPr lang="en-US" sz="2400" spc="31" dirty="0" err="1">
                <a:solidFill>
                  <a:srgbClr val="F3F3F3"/>
                </a:solidFill>
                <a:latin typeface="Aileron"/>
              </a:rPr>
              <a:t>Cyclomatic</a:t>
            </a:r>
            <a:r>
              <a:rPr lang="en-US" sz="2400" spc="31" dirty="0">
                <a:solidFill>
                  <a:srgbClr val="F3F3F3"/>
                </a:solidFill>
                <a:latin typeface="Aileron"/>
              </a:rPr>
              <a:t> complexity </a:t>
            </a:r>
            <a:r>
              <a:rPr lang="en-US" sz="2400" spc="31" dirty="0" err="1">
                <a:solidFill>
                  <a:srgbClr val="F3F3F3"/>
                </a:solidFill>
                <a:latin typeface="Aileron"/>
              </a:rPr>
              <a:t>adalah</a:t>
            </a:r>
            <a:r>
              <a:rPr lang="en-US" sz="2400" spc="31" dirty="0">
                <a:solidFill>
                  <a:srgbClr val="F3F3F3"/>
                </a:solidFill>
                <a:latin typeface="Aileron"/>
              </a:rPr>
              <a:t> metric software yang </a:t>
            </a:r>
            <a:r>
              <a:rPr lang="en-US" sz="2400" spc="31" dirty="0" err="1">
                <a:solidFill>
                  <a:srgbClr val="F3F3F3"/>
                </a:solidFill>
                <a:latin typeface="Aileron"/>
              </a:rPr>
              <a:t>menyediakan</a:t>
            </a:r>
            <a:r>
              <a:rPr lang="en-US" sz="2400" spc="31" dirty="0">
                <a:solidFill>
                  <a:srgbClr val="F3F3F3"/>
                </a:solidFill>
                <a:latin typeface="Aileron"/>
              </a:rPr>
              <a:t> </a:t>
            </a:r>
            <a:r>
              <a:rPr lang="en-US" sz="2400" spc="31" dirty="0" err="1">
                <a:solidFill>
                  <a:srgbClr val="F3F3F3"/>
                </a:solidFill>
                <a:latin typeface="Aileron"/>
              </a:rPr>
              <a:t>ukuran</a:t>
            </a:r>
            <a:r>
              <a:rPr lang="en-US" sz="2400" spc="31" dirty="0">
                <a:solidFill>
                  <a:srgbClr val="F3F3F3"/>
                </a:solidFill>
                <a:latin typeface="Aileron"/>
              </a:rPr>
              <a:t> </a:t>
            </a:r>
            <a:r>
              <a:rPr lang="en-US" sz="2400" spc="31" dirty="0" err="1">
                <a:solidFill>
                  <a:srgbClr val="F3F3F3"/>
                </a:solidFill>
                <a:latin typeface="Aileron"/>
              </a:rPr>
              <a:t>kuantitatif</a:t>
            </a:r>
            <a:r>
              <a:rPr lang="en-US" sz="2400" spc="31" dirty="0">
                <a:solidFill>
                  <a:srgbClr val="F3F3F3"/>
                </a:solidFill>
                <a:latin typeface="Aileron"/>
              </a:rPr>
              <a:t> </a:t>
            </a:r>
            <a:r>
              <a:rPr lang="en-US" sz="2400" spc="31" dirty="0" err="1">
                <a:solidFill>
                  <a:srgbClr val="F3F3F3"/>
                </a:solidFill>
                <a:latin typeface="Aileron"/>
              </a:rPr>
              <a:t>dari</a:t>
            </a:r>
            <a:r>
              <a:rPr lang="en-US" sz="2400" spc="31" dirty="0">
                <a:solidFill>
                  <a:srgbClr val="F3F3F3"/>
                </a:solidFill>
                <a:latin typeface="Aileron"/>
              </a:rPr>
              <a:t> </a:t>
            </a:r>
            <a:r>
              <a:rPr lang="en-US" sz="2400" spc="31" dirty="0" err="1">
                <a:solidFill>
                  <a:srgbClr val="F3F3F3"/>
                </a:solidFill>
                <a:latin typeface="Aileron"/>
              </a:rPr>
              <a:t>kompleksitas</a:t>
            </a:r>
            <a:r>
              <a:rPr lang="en-US" sz="2400" spc="31" dirty="0">
                <a:solidFill>
                  <a:srgbClr val="F3F3F3"/>
                </a:solidFill>
                <a:latin typeface="Aileron"/>
              </a:rPr>
              <a:t> </a:t>
            </a:r>
            <a:r>
              <a:rPr lang="en-US" sz="2400" spc="31" dirty="0" err="1">
                <a:solidFill>
                  <a:srgbClr val="F3F3F3"/>
                </a:solidFill>
                <a:latin typeface="Aileron"/>
              </a:rPr>
              <a:t>logikal</a:t>
            </a:r>
            <a:r>
              <a:rPr lang="en-US" sz="2400" spc="31" dirty="0">
                <a:solidFill>
                  <a:srgbClr val="F3F3F3"/>
                </a:solidFill>
                <a:latin typeface="Aileron"/>
              </a:rPr>
              <a:t> program. </a:t>
            </a:r>
            <a:r>
              <a:rPr lang="en-US" sz="2400" spc="31" dirty="0" err="1">
                <a:solidFill>
                  <a:srgbClr val="F3F3F3"/>
                </a:solidFill>
                <a:latin typeface="Aileron"/>
              </a:rPr>
              <a:t>Nilai</a:t>
            </a:r>
            <a:r>
              <a:rPr lang="en-US" sz="2400" spc="31" dirty="0">
                <a:solidFill>
                  <a:srgbClr val="F3F3F3"/>
                </a:solidFill>
                <a:latin typeface="Aileron"/>
              </a:rPr>
              <a:t> yang </a:t>
            </a:r>
            <a:r>
              <a:rPr lang="en-US" sz="2400" spc="31" dirty="0" err="1">
                <a:solidFill>
                  <a:srgbClr val="F3F3F3"/>
                </a:solidFill>
                <a:latin typeface="Aileron"/>
              </a:rPr>
              <a:t>dihitung</a:t>
            </a:r>
            <a:r>
              <a:rPr lang="en-US" sz="2400" spc="31" dirty="0">
                <a:solidFill>
                  <a:srgbClr val="F3F3F3"/>
                </a:solidFill>
                <a:latin typeface="Aileron"/>
              </a:rPr>
              <a:t> </a:t>
            </a:r>
            <a:r>
              <a:rPr lang="en-US" sz="2400" spc="31" dirty="0" err="1">
                <a:solidFill>
                  <a:srgbClr val="F3F3F3"/>
                </a:solidFill>
                <a:latin typeface="Aileron"/>
              </a:rPr>
              <a:t>bagi</a:t>
            </a:r>
            <a:r>
              <a:rPr lang="en-US" sz="2400" spc="31" dirty="0">
                <a:solidFill>
                  <a:srgbClr val="F3F3F3"/>
                </a:solidFill>
                <a:latin typeface="Aileron"/>
              </a:rPr>
              <a:t> </a:t>
            </a:r>
            <a:r>
              <a:rPr lang="en-US" sz="2400" spc="31" dirty="0" err="1">
                <a:solidFill>
                  <a:srgbClr val="F3F3F3"/>
                </a:solidFill>
                <a:latin typeface="Aileron"/>
              </a:rPr>
              <a:t>cyclomatic</a:t>
            </a:r>
            <a:r>
              <a:rPr lang="en-US" sz="2400" spc="31" dirty="0">
                <a:solidFill>
                  <a:srgbClr val="F3F3F3"/>
                </a:solidFill>
                <a:latin typeface="Aileron"/>
              </a:rPr>
              <a:t> complexity </a:t>
            </a:r>
            <a:r>
              <a:rPr lang="en-US" sz="2400" spc="31" dirty="0" err="1">
                <a:solidFill>
                  <a:srgbClr val="F3F3F3"/>
                </a:solidFill>
                <a:latin typeface="Aileron"/>
              </a:rPr>
              <a:t>menentukan</a:t>
            </a:r>
            <a:r>
              <a:rPr lang="en-US" sz="2400" spc="31" dirty="0">
                <a:solidFill>
                  <a:srgbClr val="F3F3F3"/>
                </a:solidFill>
                <a:latin typeface="Aileron"/>
              </a:rPr>
              <a:t>  </a:t>
            </a:r>
            <a:r>
              <a:rPr lang="en-US" sz="2400" spc="31" dirty="0" err="1">
                <a:solidFill>
                  <a:srgbClr val="F3F3F3"/>
                </a:solidFill>
                <a:latin typeface="Aileron"/>
              </a:rPr>
              <a:t>jumlah</a:t>
            </a:r>
            <a:r>
              <a:rPr lang="en-US" sz="2400" spc="31" dirty="0">
                <a:solidFill>
                  <a:srgbClr val="F3F3F3"/>
                </a:solidFill>
                <a:latin typeface="Aileron"/>
              </a:rPr>
              <a:t> </a:t>
            </a:r>
            <a:r>
              <a:rPr lang="en-US" sz="2400" spc="31" dirty="0" err="1">
                <a:solidFill>
                  <a:srgbClr val="F3F3F3"/>
                </a:solidFill>
                <a:latin typeface="Aileron"/>
              </a:rPr>
              <a:t>jalur-jalur</a:t>
            </a:r>
            <a:r>
              <a:rPr lang="en-US" sz="2400" spc="31" dirty="0">
                <a:solidFill>
                  <a:srgbClr val="F3F3F3"/>
                </a:solidFill>
                <a:latin typeface="Aileron"/>
              </a:rPr>
              <a:t> yang </a:t>
            </a:r>
            <a:r>
              <a:rPr lang="en-US" sz="2400" spc="31" dirty="0" err="1">
                <a:solidFill>
                  <a:srgbClr val="F3F3F3"/>
                </a:solidFill>
                <a:latin typeface="Aileron"/>
              </a:rPr>
              <a:t>independen</a:t>
            </a:r>
            <a:r>
              <a:rPr lang="en-US" sz="2400" spc="31" dirty="0">
                <a:solidFill>
                  <a:srgbClr val="F3F3F3"/>
                </a:solidFill>
                <a:latin typeface="Aileron"/>
              </a:rPr>
              <a:t> </a:t>
            </a:r>
            <a:r>
              <a:rPr lang="en-US" sz="2400" spc="31" dirty="0" err="1">
                <a:solidFill>
                  <a:srgbClr val="F3F3F3"/>
                </a:solidFill>
                <a:latin typeface="Aileron"/>
              </a:rPr>
              <a:t>dalam</a:t>
            </a:r>
            <a:r>
              <a:rPr lang="en-US" sz="2400" spc="31" dirty="0">
                <a:solidFill>
                  <a:srgbClr val="F3F3F3"/>
                </a:solidFill>
                <a:latin typeface="Aileron"/>
              </a:rPr>
              <a:t> </a:t>
            </a:r>
            <a:r>
              <a:rPr lang="en-US" sz="2400" spc="31" dirty="0" err="1">
                <a:solidFill>
                  <a:srgbClr val="F3F3F3"/>
                </a:solidFill>
                <a:latin typeface="Aileron"/>
              </a:rPr>
              <a:t>kumpulan</a:t>
            </a:r>
            <a:r>
              <a:rPr lang="en-US" sz="2400" spc="31" dirty="0">
                <a:solidFill>
                  <a:srgbClr val="F3F3F3"/>
                </a:solidFill>
                <a:latin typeface="Aileron"/>
              </a:rPr>
              <a:t> basis </a:t>
            </a:r>
            <a:r>
              <a:rPr lang="en-US" sz="2400" spc="31" dirty="0" err="1">
                <a:solidFill>
                  <a:srgbClr val="F3F3F3"/>
                </a:solidFill>
                <a:latin typeface="Aileron"/>
              </a:rPr>
              <a:t>suatu</a:t>
            </a:r>
            <a:r>
              <a:rPr lang="en-US" sz="2400" spc="31" dirty="0">
                <a:solidFill>
                  <a:srgbClr val="F3F3F3"/>
                </a:solidFill>
                <a:latin typeface="Aileron"/>
              </a:rPr>
              <a:t> program </a:t>
            </a:r>
            <a:r>
              <a:rPr lang="en-US" sz="2400" spc="31" dirty="0" err="1">
                <a:solidFill>
                  <a:srgbClr val="F3F3F3"/>
                </a:solidFill>
                <a:latin typeface="Aileron"/>
              </a:rPr>
              <a:t>dan</a:t>
            </a:r>
            <a:r>
              <a:rPr lang="en-US" sz="2400" spc="31" dirty="0">
                <a:solidFill>
                  <a:srgbClr val="F3F3F3"/>
                </a:solidFill>
                <a:latin typeface="Aileron"/>
              </a:rPr>
              <a:t> </a:t>
            </a:r>
            <a:r>
              <a:rPr lang="en-US" sz="2400" spc="31" dirty="0" err="1">
                <a:solidFill>
                  <a:srgbClr val="F3F3F3"/>
                </a:solidFill>
                <a:latin typeface="Aileron"/>
              </a:rPr>
              <a:t>memberikan</a:t>
            </a:r>
            <a:r>
              <a:rPr lang="en-US" sz="2400" spc="31" dirty="0">
                <a:solidFill>
                  <a:srgbClr val="F3F3F3"/>
                </a:solidFill>
                <a:latin typeface="Aileron"/>
              </a:rPr>
              <a:t> </a:t>
            </a:r>
            <a:r>
              <a:rPr lang="en-US" sz="2400" spc="31" dirty="0" err="1">
                <a:solidFill>
                  <a:srgbClr val="F3F3F3"/>
                </a:solidFill>
                <a:latin typeface="Aileron"/>
              </a:rPr>
              <a:t>jumlah</a:t>
            </a:r>
            <a:r>
              <a:rPr lang="en-US" sz="2400" spc="31" dirty="0">
                <a:solidFill>
                  <a:srgbClr val="F3F3F3"/>
                </a:solidFill>
                <a:latin typeface="Aileron"/>
              </a:rPr>
              <a:t> </a:t>
            </a:r>
            <a:r>
              <a:rPr lang="en-US" sz="2400" spc="31" dirty="0" err="1">
                <a:solidFill>
                  <a:srgbClr val="F3F3F3"/>
                </a:solidFill>
                <a:latin typeface="Aileron"/>
              </a:rPr>
              <a:t>tes</a:t>
            </a:r>
            <a:r>
              <a:rPr lang="en-US" sz="2400" spc="31" dirty="0">
                <a:solidFill>
                  <a:srgbClr val="F3F3F3"/>
                </a:solidFill>
                <a:latin typeface="Aileron"/>
              </a:rPr>
              <a:t> minimal yang </a:t>
            </a:r>
            <a:r>
              <a:rPr lang="en-US" sz="2400" spc="31" dirty="0" err="1">
                <a:solidFill>
                  <a:srgbClr val="F3F3F3"/>
                </a:solidFill>
                <a:latin typeface="Aileron"/>
              </a:rPr>
              <a:t>harus</a:t>
            </a:r>
            <a:r>
              <a:rPr lang="en-US" sz="2400" spc="31" dirty="0">
                <a:solidFill>
                  <a:srgbClr val="F3F3F3"/>
                </a:solidFill>
                <a:latin typeface="Aileron"/>
              </a:rPr>
              <a:t> </a:t>
            </a:r>
            <a:r>
              <a:rPr lang="en-US" sz="2400" spc="31" dirty="0" err="1">
                <a:solidFill>
                  <a:srgbClr val="F3F3F3"/>
                </a:solidFill>
                <a:latin typeface="Aileron"/>
              </a:rPr>
              <a:t>dilakukan</a:t>
            </a:r>
            <a:r>
              <a:rPr lang="en-US" sz="2400" spc="31" dirty="0">
                <a:solidFill>
                  <a:srgbClr val="F3F3F3"/>
                </a:solidFill>
                <a:latin typeface="Aileron"/>
              </a:rPr>
              <a:t> </a:t>
            </a:r>
            <a:r>
              <a:rPr lang="en-US" sz="2400" spc="31" dirty="0" err="1">
                <a:solidFill>
                  <a:srgbClr val="F3F3F3"/>
                </a:solidFill>
                <a:latin typeface="Aileron"/>
              </a:rPr>
              <a:t>untuk</a:t>
            </a:r>
            <a:r>
              <a:rPr lang="en-US" sz="2400" spc="31" dirty="0">
                <a:solidFill>
                  <a:srgbClr val="F3F3F3"/>
                </a:solidFill>
                <a:latin typeface="Aileron"/>
              </a:rPr>
              <a:t> </a:t>
            </a:r>
            <a:r>
              <a:rPr lang="en-US" sz="2400" spc="31" dirty="0" err="1">
                <a:solidFill>
                  <a:srgbClr val="F3F3F3"/>
                </a:solidFill>
                <a:latin typeface="Aileron"/>
              </a:rPr>
              <a:t>memastikan</a:t>
            </a:r>
            <a:r>
              <a:rPr lang="en-US" sz="2400" spc="31" dirty="0">
                <a:solidFill>
                  <a:srgbClr val="F3F3F3"/>
                </a:solidFill>
                <a:latin typeface="Aileron"/>
              </a:rPr>
              <a:t> </a:t>
            </a:r>
            <a:r>
              <a:rPr lang="en-US" sz="2400" spc="31" dirty="0" err="1">
                <a:solidFill>
                  <a:srgbClr val="F3F3F3"/>
                </a:solidFill>
                <a:latin typeface="Aileron"/>
              </a:rPr>
              <a:t>bahwa</a:t>
            </a:r>
            <a:r>
              <a:rPr lang="en-US" sz="2400" spc="31" dirty="0">
                <a:solidFill>
                  <a:srgbClr val="F3F3F3"/>
                </a:solidFill>
                <a:latin typeface="Aileron"/>
              </a:rPr>
              <a:t> </a:t>
            </a:r>
            <a:r>
              <a:rPr lang="en-US" sz="2400" spc="31" dirty="0" err="1">
                <a:solidFill>
                  <a:srgbClr val="F3F3F3"/>
                </a:solidFill>
                <a:latin typeface="Aileron"/>
              </a:rPr>
              <a:t>semua</a:t>
            </a:r>
            <a:r>
              <a:rPr lang="en-US" sz="2400" spc="31" dirty="0">
                <a:solidFill>
                  <a:srgbClr val="F3F3F3"/>
                </a:solidFill>
                <a:latin typeface="Aileron"/>
              </a:rPr>
              <a:t> </a:t>
            </a:r>
            <a:r>
              <a:rPr lang="en-US" sz="2400" spc="31" dirty="0" err="1">
                <a:solidFill>
                  <a:srgbClr val="F3F3F3"/>
                </a:solidFill>
                <a:latin typeface="Aileron"/>
              </a:rPr>
              <a:t>pernyataan</a:t>
            </a:r>
            <a:r>
              <a:rPr lang="en-US" sz="2400" spc="31" dirty="0">
                <a:solidFill>
                  <a:srgbClr val="F3F3F3"/>
                </a:solidFill>
                <a:latin typeface="Aileron"/>
              </a:rPr>
              <a:t> </a:t>
            </a:r>
            <a:r>
              <a:rPr lang="en-US" sz="2400" spc="31" dirty="0" err="1">
                <a:solidFill>
                  <a:srgbClr val="F3F3F3"/>
                </a:solidFill>
                <a:latin typeface="Aileron"/>
              </a:rPr>
              <a:t>telah</a:t>
            </a:r>
            <a:r>
              <a:rPr lang="en-US" sz="2400" spc="31" dirty="0">
                <a:solidFill>
                  <a:srgbClr val="F3F3F3"/>
                </a:solidFill>
                <a:latin typeface="Aileron"/>
              </a:rPr>
              <a:t> </a:t>
            </a:r>
            <a:r>
              <a:rPr lang="en-US" sz="2400" spc="31" dirty="0" err="1">
                <a:solidFill>
                  <a:srgbClr val="F3F3F3"/>
                </a:solidFill>
                <a:latin typeface="Aileron"/>
              </a:rPr>
              <a:t>dieksekusi</a:t>
            </a:r>
            <a:r>
              <a:rPr lang="en-US" sz="2400" spc="31" dirty="0">
                <a:solidFill>
                  <a:srgbClr val="F3F3F3"/>
                </a:solidFill>
                <a:latin typeface="Aileron"/>
              </a:rPr>
              <a:t> </a:t>
            </a:r>
            <a:r>
              <a:rPr lang="en-US" sz="2400" spc="31" dirty="0" err="1">
                <a:solidFill>
                  <a:srgbClr val="F3F3F3"/>
                </a:solidFill>
                <a:latin typeface="Aileron"/>
              </a:rPr>
              <a:t>sekurangnya</a:t>
            </a:r>
            <a:r>
              <a:rPr lang="en-US" sz="2400" spc="31" dirty="0">
                <a:solidFill>
                  <a:srgbClr val="F3F3F3"/>
                </a:solidFill>
                <a:latin typeface="Aileron"/>
              </a:rPr>
              <a:t> </a:t>
            </a:r>
            <a:r>
              <a:rPr lang="en-US" sz="2400" spc="31" dirty="0" err="1">
                <a:solidFill>
                  <a:srgbClr val="F3F3F3"/>
                </a:solidFill>
                <a:latin typeface="Aileron"/>
              </a:rPr>
              <a:t>satu</a:t>
            </a:r>
            <a:r>
              <a:rPr lang="en-US" sz="2400" spc="31" dirty="0">
                <a:solidFill>
                  <a:srgbClr val="F3F3F3"/>
                </a:solidFill>
                <a:latin typeface="Aileron"/>
              </a:rPr>
              <a:t> kali.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2" name="Freeform 2"/>
          <p:cNvSpPr/>
          <p:nvPr/>
        </p:nvSpPr>
        <p:spPr>
          <a:xfrm rot="-5400000">
            <a:off x="-163714" y="2786924"/>
            <a:ext cx="8229600" cy="4713151"/>
          </a:xfrm>
          <a:custGeom>
            <a:avLst/>
            <a:gdLst/>
            <a:ahLst/>
            <a:cxnLst/>
            <a:rect l="l" t="t" r="r" b="b"/>
            <a:pathLst>
              <a:path w="8229600" h="4713151">
                <a:moveTo>
                  <a:pt x="0" y="0"/>
                </a:moveTo>
                <a:lnTo>
                  <a:pt x="8229600" y="0"/>
                </a:lnTo>
                <a:lnTo>
                  <a:pt x="8229600" y="4713152"/>
                </a:lnTo>
                <a:lnTo>
                  <a:pt x="0" y="4713152"/>
                </a:lnTo>
                <a:lnTo>
                  <a:pt x="0" y="0"/>
                </a:lnTo>
                <a:close/>
              </a:path>
            </a:pathLst>
          </a:custGeom>
          <a:blipFill>
            <a:blip r:embed="rId2"/>
            <a:stretch>
              <a:fillRect t="-16551"/>
            </a:stretch>
          </a:blipFill>
        </p:spPr>
      </p:sp>
      <p:sp>
        <p:nvSpPr>
          <p:cNvPr id="3" name="Freeform 3"/>
          <p:cNvSpPr/>
          <p:nvPr/>
        </p:nvSpPr>
        <p:spPr>
          <a:xfrm>
            <a:off x="3029912" y="1028700"/>
            <a:ext cx="2037234" cy="1468147"/>
          </a:xfrm>
          <a:custGeom>
            <a:avLst/>
            <a:gdLst/>
            <a:ahLst/>
            <a:cxnLst/>
            <a:rect l="l" t="t" r="r" b="b"/>
            <a:pathLst>
              <a:path w="2037234" h="1468147">
                <a:moveTo>
                  <a:pt x="0" y="0"/>
                </a:moveTo>
                <a:lnTo>
                  <a:pt x="2037234" y="0"/>
                </a:lnTo>
                <a:lnTo>
                  <a:pt x="2037234" y="1468147"/>
                </a:lnTo>
                <a:lnTo>
                  <a:pt x="0" y="1468147"/>
                </a:lnTo>
                <a:lnTo>
                  <a:pt x="0" y="0"/>
                </a:lnTo>
                <a:close/>
              </a:path>
            </a:pathLst>
          </a:custGeom>
          <a:blipFill>
            <a:blip r:embed="rId3"/>
            <a:stretch>
              <a:fillRect/>
            </a:stretch>
          </a:blipFill>
        </p:spPr>
      </p:sp>
      <p:sp>
        <p:nvSpPr>
          <p:cNvPr id="4" name="Freeform 4"/>
          <p:cNvSpPr/>
          <p:nvPr/>
        </p:nvSpPr>
        <p:spPr>
          <a:xfrm rot="7729394">
            <a:off x="1666799" y="7318193"/>
            <a:ext cx="1181415" cy="1032184"/>
          </a:xfrm>
          <a:custGeom>
            <a:avLst/>
            <a:gdLst/>
            <a:ahLst/>
            <a:cxnLst/>
            <a:rect l="l" t="t" r="r" b="b"/>
            <a:pathLst>
              <a:path w="1181415" h="1032184">
                <a:moveTo>
                  <a:pt x="0" y="0"/>
                </a:moveTo>
                <a:lnTo>
                  <a:pt x="1181415" y="0"/>
                </a:lnTo>
                <a:lnTo>
                  <a:pt x="1181415" y="1032184"/>
                </a:lnTo>
                <a:lnTo>
                  <a:pt x="0" y="1032184"/>
                </a:lnTo>
                <a:lnTo>
                  <a:pt x="0" y="0"/>
                </a:lnTo>
                <a:close/>
              </a:path>
            </a:pathLst>
          </a:custGeom>
          <a:blipFill>
            <a:blip r:embed="rId4"/>
            <a:stretch>
              <a:fillRect/>
            </a:stretch>
          </a:blipFill>
        </p:spPr>
      </p:sp>
      <p:sp>
        <p:nvSpPr>
          <p:cNvPr id="5" name="Freeform 5"/>
          <p:cNvSpPr/>
          <p:nvPr/>
        </p:nvSpPr>
        <p:spPr>
          <a:xfrm rot="-5258646">
            <a:off x="1088930" y="4187770"/>
            <a:ext cx="1464004" cy="1525575"/>
          </a:xfrm>
          <a:custGeom>
            <a:avLst/>
            <a:gdLst/>
            <a:ahLst/>
            <a:cxnLst/>
            <a:rect l="l" t="t" r="r" b="b"/>
            <a:pathLst>
              <a:path w="1464004" h="1525575">
                <a:moveTo>
                  <a:pt x="0" y="0"/>
                </a:moveTo>
                <a:lnTo>
                  <a:pt x="1464005" y="0"/>
                </a:lnTo>
                <a:lnTo>
                  <a:pt x="1464005" y="1525575"/>
                </a:lnTo>
                <a:lnTo>
                  <a:pt x="0" y="1525575"/>
                </a:lnTo>
                <a:lnTo>
                  <a:pt x="0" y="0"/>
                </a:lnTo>
                <a:close/>
              </a:path>
            </a:pathLst>
          </a:custGeom>
          <a:blipFill>
            <a:blip r:embed="rId5"/>
            <a:stretch>
              <a:fillRect/>
            </a:stretch>
          </a:blipFill>
        </p:spPr>
      </p:sp>
      <p:grpSp>
        <p:nvGrpSpPr>
          <p:cNvPr id="6" name="Group 6"/>
          <p:cNvGrpSpPr/>
          <p:nvPr/>
        </p:nvGrpSpPr>
        <p:grpSpPr>
          <a:xfrm>
            <a:off x="7202557" y="1485900"/>
            <a:ext cx="10644670" cy="7132144"/>
            <a:chOff x="-609784" y="-680319"/>
            <a:chExt cx="14192894" cy="9509526"/>
          </a:xfrm>
        </p:grpSpPr>
        <p:sp>
          <p:nvSpPr>
            <p:cNvPr id="7" name="TextBox 7"/>
            <p:cNvSpPr txBox="1"/>
            <p:nvPr/>
          </p:nvSpPr>
          <p:spPr>
            <a:xfrm>
              <a:off x="-609784" y="-680319"/>
              <a:ext cx="12192001" cy="1667210"/>
            </a:xfrm>
            <a:prstGeom prst="rect">
              <a:avLst/>
            </a:prstGeom>
          </p:spPr>
          <p:txBody>
            <a:bodyPr lIns="0" tIns="0" rIns="0" bIns="0" rtlCol="0" anchor="t">
              <a:spAutoFit/>
            </a:bodyPr>
            <a:lstStyle/>
            <a:p>
              <a:pPr>
                <a:lnSpc>
                  <a:spcPts val="10432"/>
                </a:lnSpc>
                <a:spcBef>
                  <a:spcPct val="0"/>
                </a:spcBef>
              </a:pPr>
              <a:r>
                <a:rPr lang="en-US" sz="8481" dirty="0" smtClean="0">
                  <a:solidFill>
                    <a:srgbClr val="F3F3F3"/>
                  </a:solidFill>
                  <a:latin typeface="Aileron Heavy"/>
                </a:rPr>
                <a:t>Unit Test</a:t>
              </a:r>
              <a:endParaRPr lang="en-US" sz="8481" dirty="0">
                <a:solidFill>
                  <a:srgbClr val="F3F3F3"/>
                </a:solidFill>
                <a:latin typeface="Aileron Heavy"/>
              </a:endParaRPr>
            </a:p>
          </p:txBody>
        </p:sp>
        <p:sp>
          <p:nvSpPr>
            <p:cNvPr id="8" name="TextBox 8"/>
            <p:cNvSpPr txBox="1"/>
            <p:nvPr/>
          </p:nvSpPr>
          <p:spPr>
            <a:xfrm>
              <a:off x="-587697" y="1904233"/>
              <a:ext cx="14170807" cy="6924974"/>
            </a:xfrm>
            <a:prstGeom prst="rect">
              <a:avLst/>
            </a:prstGeom>
          </p:spPr>
          <p:txBody>
            <a:bodyPr wrap="square" lIns="0" tIns="0" rIns="0" bIns="0" rtlCol="0" anchor="t">
              <a:spAutoFit/>
            </a:bodyPr>
            <a:lstStyle/>
            <a:p>
              <a:pPr algn="just">
                <a:lnSpc>
                  <a:spcPts val="4453"/>
                </a:lnSpc>
              </a:pPr>
              <a:r>
                <a:rPr lang="en-US" sz="3180" spc="41" dirty="0" smtClean="0">
                  <a:solidFill>
                    <a:schemeClr val="bg1"/>
                  </a:solidFill>
                  <a:latin typeface="Aileron"/>
                </a:rPr>
                <a:t>Unit Test </a:t>
              </a:r>
              <a:r>
                <a:rPr lang="en-US" sz="3180" spc="41" dirty="0" err="1" smtClean="0">
                  <a:solidFill>
                    <a:schemeClr val="bg1"/>
                  </a:solidFill>
                  <a:latin typeface="Aileron"/>
                </a:rPr>
                <a:t>adalah</a:t>
              </a:r>
              <a:r>
                <a:rPr lang="en-US" sz="3180" spc="41" dirty="0" smtClean="0">
                  <a:solidFill>
                    <a:schemeClr val="bg1"/>
                  </a:solidFill>
                  <a:latin typeface="Aileron"/>
                </a:rPr>
                <a:t> </a:t>
              </a:r>
              <a:r>
                <a:rPr lang="en-US" sz="3180" spc="41" dirty="0">
                  <a:solidFill>
                    <a:schemeClr val="bg1"/>
                  </a:solidFill>
                  <a:latin typeface="Aileron"/>
                </a:rPr>
                <a:t>proses </a:t>
              </a:r>
              <a:r>
                <a:rPr lang="en-US" sz="3180" spc="41" dirty="0" err="1">
                  <a:solidFill>
                    <a:schemeClr val="bg1"/>
                  </a:solidFill>
                  <a:latin typeface="Aileron"/>
                </a:rPr>
                <a:t>pengembangan</a:t>
              </a:r>
              <a:r>
                <a:rPr lang="en-US" sz="3180" spc="41" dirty="0">
                  <a:solidFill>
                    <a:schemeClr val="bg1"/>
                  </a:solidFill>
                  <a:latin typeface="Aileron"/>
                </a:rPr>
                <a:t> </a:t>
              </a:r>
              <a:r>
                <a:rPr lang="en-US" sz="3180" spc="41" dirty="0" err="1" smtClean="0">
                  <a:solidFill>
                    <a:schemeClr val="bg1"/>
                  </a:solidFill>
                  <a:latin typeface="Aileron"/>
                </a:rPr>
                <a:t>perangkat</a:t>
              </a:r>
              <a:r>
                <a:rPr lang="en-US" sz="3180" spc="41" dirty="0" smtClean="0">
                  <a:solidFill>
                    <a:schemeClr val="bg1"/>
                  </a:solidFill>
                  <a:latin typeface="Aileron"/>
                </a:rPr>
                <a:t> </a:t>
              </a:r>
              <a:r>
                <a:rPr lang="en-US" sz="3180" spc="41" dirty="0" err="1" smtClean="0">
                  <a:solidFill>
                    <a:schemeClr val="bg1"/>
                  </a:solidFill>
                  <a:latin typeface="Aileron"/>
                </a:rPr>
                <a:t>lunak</a:t>
              </a:r>
              <a:r>
                <a:rPr lang="en-US" sz="3180" spc="41" dirty="0" smtClean="0">
                  <a:solidFill>
                    <a:schemeClr val="bg1"/>
                  </a:solidFill>
                  <a:latin typeface="Aileron"/>
                </a:rPr>
                <a:t> </a:t>
              </a:r>
              <a:r>
                <a:rPr lang="en-US" sz="3180" spc="41" dirty="0">
                  <a:solidFill>
                    <a:schemeClr val="bg1"/>
                  </a:solidFill>
                  <a:latin typeface="Aileron"/>
                </a:rPr>
                <a:t> di </a:t>
              </a:r>
              <a:r>
                <a:rPr lang="en-US" sz="3180" spc="41" dirty="0" err="1">
                  <a:solidFill>
                    <a:schemeClr val="bg1"/>
                  </a:solidFill>
                  <a:latin typeface="Aileron"/>
                </a:rPr>
                <a:t>mana</a:t>
              </a:r>
              <a:r>
                <a:rPr lang="en-US" sz="3180" spc="41" dirty="0">
                  <a:solidFill>
                    <a:schemeClr val="bg1"/>
                  </a:solidFill>
                  <a:latin typeface="Aileron"/>
                </a:rPr>
                <a:t> </a:t>
              </a:r>
              <a:r>
                <a:rPr lang="en-US" sz="3180" spc="41" dirty="0" err="1">
                  <a:solidFill>
                    <a:schemeClr val="bg1"/>
                  </a:solidFill>
                  <a:latin typeface="Aileron"/>
                </a:rPr>
                <a:t>bagian</a:t>
              </a:r>
              <a:r>
                <a:rPr lang="en-US" sz="3180" spc="41" dirty="0">
                  <a:solidFill>
                    <a:schemeClr val="bg1"/>
                  </a:solidFill>
                  <a:latin typeface="Aileron"/>
                </a:rPr>
                <a:t> </a:t>
              </a:r>
              <a:r>
                <a:rPr lang="en-US" sz="3180" spc="41" dirty="0" err="1">
                  <a:solidFill>
                    <a:schemeClr val="bg1"/>
                  </a:solidFill>
                  <a:latin typeface="Aileron"/>
                </a:rPr>
                <a:t>terkecil</a:t>
              </a:r>
              <a:r>
                <a:rPr lang="en-US" sz="3180" spc="41" dirty="0">
                  <a:solidFill>
                    <a:schemeClr val="bg1"/>
                  </a:solidFill>
                  <a:latin typeface="Aileron"/>
                </a:rPr>
                <a:t> </a:t>
              </a:r>
              <a:r>
                <a:rPr lang="en-US" sz="3180" spc="41" dirty="0" err="1">
                  <a:solidFill>
                    <a:schemeClr val="bg1"/>
                  </a:solidFill>
                  <a:latin typeface="Aileron"/>
                </a:rPr>
                <a:t>dari</a:t>
              </a:r>
              <a:r>
                <a:rPr lang="en-US" sz="3180" spc="41" dirty="0">
                  <a:solidFill>
                    <a:schemeClr val="bg1"/>
                  </a:solidFill>
                  <a:latin typeface="Aileron"/>
                </a:rPr>
                <a:t> </a:t>
              </a:r>
              <a:r>
                <a:rPr lang="en-US" sz="3180" spc="41" dirty="0" err="1">
                  <a:solidFill>
                    <a:schemeClr val="bg1"/>
                  </a:solidFill>
                  <a:latin typeface="Aileron"/>
                </a:rPr>
                <a:t>suatu</a:t>
              </a:r>
              <a:r>
                <a:rPr lang="en-US" sz="3180" spc="41" dirty="0">
                  <a:solidFill>
                    <a:schemeClr val="bg1"/>
                  </a:solidFill>
                  <a:latin typeface="Aileron"/>
                </a:rPr>
                <a:t> </a:t>
              </a:r>
              <a:r>
                <a:rPr lang="en-US" sz="3180" spc="41" dirty="0" err="1" smtClean="0">
                  <a:solidFill>
                    <a:schemeClr val="bg1"/>
                  </a:solidFill>
                  <a:latin typeface="Aileron"/>
                </a:rPr>
                <a:t>aplikasi</a:t>
              </a:r>
              <a:r>
                <a:rPr lang="en-US" sz="3180" spc="41" dirty="0">
                  <a:solidFill>
                    <a:schemeClr val="bg1"/>
                  </a:solidFill>
                  <a:latin typeface="Aileron"/>
                </a:rPr>
                <a:t> yang </a:t>
              </a:r>
              <a:r>
                <a:rPr lang="en-US" sz="3180" spc="41" dirty="0" err="1">
                  <a:solidFill>
                    <a:schemeClr val="bg1"/>
                  </a:solidFill>
                  <a:latin typeface="Aileron"/>
                </a:rPr>
                <a:t>dapat</a:t>
              </a:r>
              <a:r>
                <a:rPr lang="en-US" sz="3180" spc="41" dirty="0">
                  <a:solidFill>
                    <a:schemeClr val="bg1"/>
                  </a:solidFill>
                  <a:latin typeface="Aileron"/>
                </a:rPr>
                <a:t> </a:t>
              </a:r>
              <a:r>
                <a:rPr lang="en-US" sz="3180" spc="41" dirty="0" err="1">
                  <a:solidFill>
                    <a:schemeClr val="bg1"/>
                  </a:solidFill>
                  <a:latin typeface="Aileron"/>
                </a:rPr>
                <a:t>diuji</a:t>
              </a:r>
              <a:r>
                <a:rPr lang="en-US" sz="3180" spc="41" dirty="0">
                  <a:solidFill>
                    <a:schemeClr val="bg1"/>
                  </a:solidFill>
                  <a:latin typeface="Aileron"/>
                </a:rPr>
                <a:t> , yang </a:t>
              </a:r>
              <a:r>
                <a:rPr lang="en-US" sz="3180" spc="41" dirty="0" err="1">
                  <a:solidFill>
                    <a:schemeClr val="bg1"/>
                  </a:solidFill>
                  <a:latin typeface="Aileron"/>
                </a:rPr>
                <a:t>disebut</a:t>
              </a:r>
              <a:r>
                <a:rPr lang="en-US" sz="3180" spc="41" dirty="0">
                  <a:solidFill>
                    <a:schemeClr val="bg1"/>
                  </a:solidFill>
                  <a:latin typeface="Aileron"/>
                </a:rPr>
                <a:t> unit, </a:t>
              </a:r>
              <a:r>
                <a:rPr lang="en-US" sz="3180" spc="41" dirty="0" err="1">
                  <a:solidFill>
                    <a:schemeClr val="bg1"/>
                  </a:solidFill>
                  <a:latin typeface="Aileron"/>
                </a:rPr>
                <a:t>diperiksa</a:t>
              </a:r>
              <a:r>
                <a:rPr lang="en-US" sz="3180" spc="41" dirty="0">
                  <a:solidFill>
                    <a:schemeClr val="bg1"/>
                  </a:solidFill>
                  <a:latin typeface="Aileron"/>
                </a:rPr>
                <a:t> </a:t>
              </a:r>
              <a:r>
                <a:rPr lang="en-US" sz="3180" spc="41" dirty="0" err="1">
                  <a:solidFill>
                    <a:schemeClr val="bg1"/>
                  </a:solidFill>
                  <a:latin typeface="Aileron"/>
                </a:rPr>
                <a:t>secara</a:t>
              </a:r>
              <a:r>
                <a:rPr lang="en-US" sz="3180" spc="41" dirty="0">
                  <a:solidFill>
                    <a:schemeClr val="bg1"/>
                  </a:solidFill>
                  <a:latin typeface="Aileron"/>
                </a:rPr>
                <a:t> individual </a:t>
              </a:r>
              <a:r>
                <a:rPr lang="en-US" sz="3180" spc="41" dirty="0" err="1">
                  <a:solidFill>
                    <a:schemeClr val="bg1"/>
                  </a:solidFill>
                  <a:latin typeface="Aileron"/>
                </a:rPr>
                <a:t>untuk</a:t>
              </a:r>
              <a:r>
                <a:rPr lang="en-US" sz="3180" spc="41" dirty="0">
                  <a:solidFill>
                    <a:schemeClr val="bg1"/>
                  </a:solidFill>
                  <a:latin typeface="Aileron"/>
                </a:rPr>
                <a:t> </a:t>
              </a:r>
              <a:r>
                <a:rPr lang="en-US" sz="3180" spc="41" dirty="0" err="1">
                  <a:solidFill>
                    <a:schemeClr val="bg1"/>
                  </a:solidFill>
                  <a:latin typeface="Aileron"/>
                </a:rPr>
                <a:t>pengoperasian</a:t>
              </a:r>
              <a:r>
                <a:rPr lang="en-US" sz="3180" spc="41" dirty="0">
                  <a:solidFill>
                    <a:schemeClr val="bg1"/>
                  </a:solidFill>
                  <a:latin typeface="Aileron"/>
                </a:rPr>
                <a:t> yang </a:t>
              </a:r>
              <a:r>
                <a:rPr lang="en-US" sz="3180" spc="41" dirty="0" err="1">
                  <a:solidFill>
                    <a:schemeClr val="bg1"/>
                  </a:solidFill>
                  <a:latin typeface="Aileron"/>
                </a:rPr>
                <a:t>benar</a:t>
              </a:r>
              <a:r>
                <a:rPr lang="en-US" sz="3180" spc="41" dirty="0">
                  <a:solidFill>
                    <a:schemeClr val="bg1"/>
                  </a:solidFill>
                  <a:latin typeface="Aileron"/>
                </a:rPr>
                <a:t>. </a:t>
              </a:r>
              <a:r>
                <a:rPr lang="en-US" sz="3180" spc="41" dirty="0" err="1">
                  <a:solidFill>
                    <a:schemeClr val="bg1"/>
                  </a:solidFill>
                  <a:latin typeface="Aileron"/>
                </a:rPr>
                <a:t>Pengembang</a:t>
              </a:r>
              <a:r>
                <a:rPr lang="en-US" sz="3180" spc="41" dirty="0">
                  <a:solidFill>
                    <a:schemeClr val="bg1"/>
                  </a:solidFill>
                  <a:latin typeface="Aileron"/>
                </a:rPr>
                <a:t> </a:t>
              </a:r>
              <a:r>
                <a:rPr lang="en-US" sz="3180" spc="41" dirty="0" err="1">
                  <a:solidFill>
                    <a:schemeClr val="bg1"/>
                  </a:solidFill>
                  <a:latin typeface="Aileron"/>
                </a:rPr>
                <a:t>perangkat</a:t>
              </a:r>
              <a:r>
                <a:rPr lang="en-US" sz="3180" spc="41" dirty="0">
                  <a:solidFill>
                    <a:schemeClr val="bg1"/>
                  </a:solidFill>
                  <a:latin typeface="Aileron"/>
                </a:rPr>
                <a:t> </a:t>
              </a:r>
              <a:r>
                <a:rPr lang="en-US" sz="3180" spc="41" dirty="0" err="1">
                  <a:solidFill>
                    <a:schemeClr val="bg1"/>
                  </a:solidFill>
                  <a:latin typeface="Aileron"/>
                </a:rPr>
                <a:t>lunak</a:t>
              </a:r>
              <a:r>
                <a:rPr lang="en-US" sz="3180" spc="41" dirty="0">
                  <a:solidFill>
                    <a:schemeClr val="bg1"/>
                  </a:solidFill>
                  <a:latin typeface="Aileron"/>
                </a:rPr>
                <a:t> </a:t>
              </a:r>
              <a:r>
                <a:rPr lang="en-US" sz="3180" spc="41" dirty="0" err="1">
                  <a:solidFill>
                    <a:schemeClr val="bg1"/>
                  </a:solidFill>
                  <a:latin typeface="Aileron"/>
                </a:rPr>
                <a:t>dan</a:t>
              </a:r>
              <a:r>
                <a:rPr lang="en-US" sz="3180" spc="41" dirty="0">
                  <a:solidFill>
                    <a:schemeClr val="bg1"/>
                  </a:solidFill>
                  <a:latin typeface="Aileron"/>
                </a:rPr>
                <a:t> </a:t>
              </a:r>
              <a:r>
                <a:rPr lang="en-US" sz="3180" spc="41" dirty="0" err="1">
                  <a:solidFill>
                    <a:schemeClr val="bg1"/>
                  </a:solidFill>
                  <a:latin typeface="Aileron"/>
                </a:rPr>
                <a:t>terkadang</a:t>
              </a:r>
              <a:r>
                <a:rPr lang="en-US" sz="3180" spc="41" dirty="0">
                  <a:solidFill>
                    <a:schemeClr val="bg1"/>
                  </a:solidFill>
                  <a:latin typeface="Aileron"/>
                </a:rPr>
                <a:t> </a:t>
              </a:r>
              <a:r>
                <a:rPr lang="en-US" sz="3180" spc="41" dirty="0" err="1">
                  <a:solidFill>
                    <a:schemeClr val="bg1"/>
                  </a:solidFill>
                  <a:latin typeface="Aileron"/>
                </a:rPr>
                <a:t>staf</a:t>
              </a:r>
              <a:r>
                <a:rPr lang="en-US" sz="3180" spc="41" dirty="0">
                  <a:solidFill>
                    <a:schemeClr val="bg1"/>
                  </a:solidFill>
                  <a:latin typeface="Aileron"/>
                </a:rPr>
                <a:t> QA </a:t>
              </a:r>
              <a:r>
                <a:rPr lang="en-US" sz="3180" spc="41" dirty="0" err="1">
                  <a:solidFill>
                    <a:schemeClr val="bg1"/>
                  </a:solidFill>
                  <a:latin typeface="Aileron"/>
                </a:rPr>
                <a:t>menyelesaikan</a:t>
              </a:r>
              <a:r>
                <a:rPr lang="en-US" sz="3180" spc="41" dirty="0">
                  <a:solidFill>
                    <a:schemeClr val="bg1"/>
                  </a:solidFill>
                  <a:latin typeface="Aileron"/>
                </a:rPr>
                <a:t> </a:t>
              </a:r>
              <a:r>
                <a:rPr lang="en-US" sz="3180" spc="41" dirty="0" err="1">
                  <a:solidFill>
                    <a:schemeClr val="bg1"/>
                  </a:solidFill>
                  <a:latin typeface="Aileron"/>
                </a:rPr>
                <a:t>pengujian</a:t>
              </a:r>
              <a:r>
                <a:rPr lang="en-US" sz="3180" spc="41" dirty="0">
                  <a:solidFill>
                    <a:schemeClr val="bg1"/>
                  </a:solidFill>
                  <a:latin typeface="Aileron"/>
                </a:rPr>
                <a:t> unit </a:t>
              </a:r>
              <a:r>
                <a:rPr lang="en-US" sz="3180" spc="41" dirty="0" err="1">
                  <a:solidFill>
                    <a:schemeClr val="bg1"/>
                  </a:solidFill>
                  <a:latin typeface="Aileron"/>
                </a:rPr>
                <a:t>selama</a:t>
              </a:r>
              <a:r>
                <a:rPr lang="en-US" sz="3180" spc="41" dirty="0">
                  <a:solidFill>
                    <a:schemeClr val="bg1"/>
                  </a:solidFill>
                  <a:latin typeface="Aileron"/>
                </a:rPr>
                <a:t> proses </a:t>
              </a:r>
              <a:r>
                <a:rPr lang="en-US" sz="3180" spc="41" dirty="0" err="1">
                  <a:solidFill>
                    <a:schemeClr val="bg1"/>
                  </a:solidFill>
                  <a:latin typeface="Aileron"/>
                </a:rPr>
                <a:t>pengembangan</a:t>
              </a:r>
              <a:r>
                <a:rPr lang="en-US" sz="3180" spc="41" dirty="0">
                  <a:solidFill>
                    <a:schemeClr val="bg1"/>
                  </a:solidFill>
                  <a:latin typeface="Aileron"/>
                </a:rPr>
                <a:t>. </a:t>
              </a:r>
              <a:r>
                <a:rPr lang="en-US" sz="3180" spc="41" dirty="0" err="1">
                  <a:solidFill>
                    <a:schemeClr val="bg1"/>
                  </a:solidFill>
                  <a:latin typeface="Aileron"/>
                </a:rPr>
                <a:t>Tujuan</a:t>
              </a:r>
              <a:r>
                <a:rPr lang="en-US" sz="3180" spc="41" dirty="0">
                  <a:solidFill>
                    <a:schemeClr val="bg1"/>
                  </a:solidFill>
                  <a:latin typeface="Aileron"/>
                </a:rPr>
                <a:t> </a:t>
              </a:r>
              <a:r>
                <a:rPr lang="en-US" sz="3180" spc="41" dirty="0" err="1">
                  <a:solidFill>
                    <a:schemeClr val="bg1"/>
                  </a:solidFill>
                  <a:latin typeface="Aileron"/>
                </a:rPr>
                <a:t>utama</a:t>
              </a:r>
              <a:r>
                <a:rPr lang="en-US" sz="3180" spc="41" dirty="0">
                  <a:solidFill>
                    <a:schemeClr val="bg1"/>
                  </a:solidFill>
                  <a:latin typeface="Aileron"/>
                </a:rPr>
                <a:t> </a:t>
              </a:r>
              <a:r>
                <a:rPr lang="en-US" sz="3180" spc="41" dirty="0" err="1">
                  <a:solidFill>
                    <a:schemeClr val="bg1"/>
                  </a:solidFill>
                  <a:latin typeface="Aileron"/>
                </a:rPr>
                <a:t>pengujian</a:t>
              </a:r>
              <a:r>
                <a:rPr lang="en-US" sz="3180" spc="41" dirty="0">
                  <a:solidFill>
                    <a:schemeClr val="bg1"/>
                  </a:solidFill>
                  <a:latin typeface="Aileron"/>
                </a:rPr>
                <a:t> unit </a:t>
              </a:r>
              <a:r>
                <a:rPr lang="en-US" sz="3180" spc="41" dirty="0" err="1">
                  <a:solidFill>
                    <a:schemeClr val="bg1"/>
                  </a:solidFill>
                  <a:latin typeface="Aileron"/>
                </a:rPr>
                <a:t>adalah</a:t>
              </a:r>
              <a:r>
                <a:rPr lang="en-US" sz="3180" spc="41" dirty="0">
                  <a:solidFill>
                    <a:schemeClr val="bg1"/>
                  </a:solidFill>
                  <a:latin typeface="Aileron"/>
                </a:rPr>
                <a:t> </a:t>
              </a:r>
              <a:r>
                <a:rPr lang="en-US" sz="3180" spc="41" dirty="0" err="1">
                  <a:solidFill>
                    <a:schemeClr val="bg1"/>
                  </a:solidFill>
                  <a:latin typeface="Aileron"/>
                </a:rPr>
                <a:t>mengisolasi</a:t>
              </a:r>
              <a:r>
                <a:rPr lang="en-US" sz="3180" spc="41" dirty="0">
                  <a:solidFill>
                    <a:schemeClr val="bg1"/>
                  </a:solidFill>
                  <a:latin typeface="Aileron"/>
                </a:rPr>
                <a:t> </a:t>
              </a:r>
              <a:r>
                <a:rPr lang="en-US" sz="3180" spc="41" dirty="0" err="1">
                  <a:solidFill>
                    <a:schemeClr val="bg1"/>
                  </a:solidFill>
                  <a:latin typeface="Aileron"/>
                </a:rPr>
                <a:t>kode</a:t>
              </a:r>
              <a:r>
                <a:rPr lang="en-US" sz="3180" spc="41" dirty="0">
                  <a:solidFill>
                    <a:schemeClr val="bg1"/>
                  </a:solidFill>
                  <a:latin typeface="Aileron"/>
                </a:rPr>
                <a:t> </a:t>
              </a:r>
              <a:r>
                <a:rPr lang="en-US" sz="3180" spc="41" dirty="0" err="1">
                  <a:solidFill>
                    <a:schemeClr val="bg1"/>
                  </a:solidFill>
                  <a:latin typeface="Aileron"/>
                </a:rPr>
                <a:t>tertulis</a:t>
              </a:r>
              <a:r>
                <a:rPr lang="en-US" sz="3180" spc="41" dirty="0">
                  <a:solidFill>
                    <a:schemeClr val="bg1"/>
                  </a:solidFill>
                  <a:latin typeface="Aileron"/>
                </a:rPr>
                <a:t> </a:t>
              </a:r>
              <a:r>
                <a:rPr lang="en-US" sz="3180" spc="41" dirty="0" err="1">
                  <a:solidFill>
                    <a:schemeClr val="bg1"/>
                  </a:solidFill>
                  <a:latin typeface="Aileron"/>
                </a:rPr>
                <a:t>untuk</a:t>
              </a:r>
              <a:r>
                <a:rPr lang="en-US" sz="3180" spc="41" dirty="0">
                  <a:solidFill>
                    <a:schemeClr val="bg1"/>
                  </a:solidFill>
                  <a:latin typeface="Aileron"/>
                </a:rPr>
                <a:t> </a:t>
              </a:r>
              <a:r>
                <a:rPr lang="en-US" sz="3180" spc="41" dirty="0" err="1">
                  <a:solidFill>
                    <a:schemeClr val="bg1"/>
                  </a:solidFill>
                  <a:latin typeface="Aileron"/>
                </a:rPr>
                <a:t>menguji</a:t>
              </a:r>
              <a:r>
                <a:rPr lang="en-US" sz="3180" spc="41" dirty="0">
                  <a:solidFill>
                    <a:schemeClr val="bg1"/>
                  </a:solidFill>
                  <a:latin typeface="Aileron"/>
                </a:rPr>
                <a:t> </a:t>
              </a:r>
              <a:r>
                <a:rPr lang="en-US" sz="3180" spc="41" dirty="0" err="1">
                  <a:solidFill>
                    <a:schemeClr val="bg1"/>
                  </a:solidFill>
                  <a:latin typeface="Aileron"/>
                </a:rPr>
                <a:t>dan</a:t>
              </a:r>
              <a:r>
                <a:rPr lang="en-US" sz="3180" spc="41" dirty="0">
                  <a:solidFill>
                    <a:schemeClr val="bg1"/>
                  </a:solidFill>
                  <a:latin typeface="Aileron"/>
                </a:rPr>
                <a:t> </a:t>
              </a:r>
              <a:r>
                <a:rPr lang="en-US" sz="3180" spc="41" dirty="0" err="1">
                  <a:solidFill>
                    <a:schemeClr val="bg1"/>
                  </a:solidFill>
                  <a:latin typeface="Aileron"/>
                </a:rPr>
                <a:t>menentukan</a:t>
              </a:r>
              <a:r>
                <a:rPr lang="en-US" sz="3180" spc="41" dirty="0">
                  <a:solidFill>
                    <a:schemeClr val="bg1"/>
                  </a:solidFill>
                  <a:latin typeface="Aileron"/>
                </a:rPr>
                <a:t> </a:t>
              </a:r>
              <a:r>
                <a:rPr lang="en-US" sz="3180" spc="41" dirty="0" err="1">
                  <a:solidFill>
                    <a:schemeClr val="bg1"/>
                  </a:solidFill>
                  <a:latin typeface="Aileron"/>
                </a:rPr>
                <a:t>apakah</a:t>
              </a:r>
              <a:r>
                <a:rPr lang="en-US" sz="3180" spc="41" dirty="0">
                  <a:solidFill>
                    <a:schemeClr val="bg1"/>
                  </a:solidFill>
                  <a:latin typeface="Aileron"/>
                </a:rPr>
                <a:t> </a:t>
              </a:r>
              <a:r>
                <a:rPr lang="en-US" sz="3180" spc="41" dirty="0" err="1">
                  <a:solidFill>
                    <a:schemeClr val="bg1"/>
                  </a:solidFill>
                  <a:latin typeface="Aileron"/>
                </a:rPr>
                <a:t>kode</a:t>
              </a:r>
              <a:r>
                <a:rPr lang="en-US" sz="3180" spc="41" dirty="0">
                  <a:solidFill>
                    <a:schemeClr val="bg1"/>
                  </a:solidFill>
                  <a:latin typeface="Aileron"/>
                </a:rPr>
                <a:t> </a:t>
              </a:r>
              <a:r>
                <a:rPr lang="en-US" sz="3180" spc="41" dirty="0" err="1">
                  <a:solidFill>
                    <a:schemeClr val="bg1"/>
                  </a:solidFill>
                  <a:latin typeface="Aileron"/>
                </a:rPr>
                <a:t>tersebut</a:t>
              </a:r>
              <a:r>
                <a:rPr lang="en-US" sz="3180" spc="41" dirty="0">
                  <a:solidFill>
                    <a:schemeClr val="bg1"/>
                  </a:solidFill>
                  <a:latin typeface="Aileron"/>
                </a:rPr>
                <a:t> </a:t>
              </a:r>
              <a:r>
                <a:rPr lang="en-US" sz="3180" spc="41" dirty="0" err="1">
                  <a:solidFill>
                    <a:schemeClr val="bg1"/>
                  </a:solidFill>
                  <a:latin typeface="Aileron"/>
                </a:rPr>
                <a:t>berfungsi</a:t>
              </a:r>
              <a:r>
                <a:rPr lang="en-US" sz="3180" spc="41" dirty="0">
                  <a:solidFill>
                    <a:schemeClr val="bg1"/>
                  </a:solidFill>
                  <a:latin typeface="Aileron"/>
                </a:rPr>
                <a:t> </a:t>
              </a:r>
              <a:r>
                <a:rPr lang="en-US" sz="3180" spc="41" dirty="0" err="1">
                  <a:solidFill>
                    <a:schemeClr val="bg1"/>
                  </a:solidFill>
                  <a:latin typeface="Aileron"/>
                </a:rPr>
                <a:t>sebagaimana</a:t>
              </a:r>
              <a:r>
                <a:rPr lang="en-US" sz="3180" spc="41" dirty="0">
                  <a:solidFill>
                    <a:schemeClr val="bg1"/>
                  </a:solidFill>
                  <a:latin typeface="Aileron"/>
                </a:rPr>
                <a:t> </a:t>
              </a:r>
              <a:r>
                <a:rPr lang="en-US" sz="3180" spc="41" dirty="0" err="1">
                  <a:solidFill>
                    <a:schemeClr val="bg1"/>
                  </a:solidFill>
                  <a:latin typeface="Aileron"/>
                </a:rPr>
                <a:t>mestinya</a:t>
              </a:r>
              <a:r>
                <a:rPr lang="en-US" sz="3180" spc="41" dirty="0">
                  <a:solidFill>
                    <a:schemeClr val="bg1"/>
                  </a:solidFill>
                  <a:latin typeface="Aileron"/>
                </a:rPr>
                <a:t>.</a:t>
              </a:r>
            </a:p>
          </p:txBody>
        </p:sp>
      </p:grpSp>
    </p:spTree>
    <p:extLst>
      <p:ext uri="{BB962C8B-B14F-4D97-AF65-F5344CB8AC3E}">
        <p14:creationId xmlns:p14="http://schemas.microsoft.com/office/powerpoint/2010/main" val="233268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381000" y="647700"/>
            <a:ext cx="17106900" cy="957378"/>
          </a:xfrm>
          <a:prstGeom prst="rect">
            <a:avLst/>
          </a:prstGeom>
        </p:spPr>
        <p:txBody>
          <a:bodyPr wrap="square" lIns="0" tIns="0" rIns="0" bIns="0" rtlCol="0" anchor="t">
            <a:spAutoFit/>
          </a:bodyPr>
          <a:lstStyle/>
          <a:p>
            <a:pPr>
              <a:lnSpc>
                <a:spcPts val="7872"/>
              </a:lnSpc>
              <a:spcBef>
                <a:spcPct val="0"/>
              </a:spcBef>
            </a:pPr>
            <a:r>
              <a:rPr lang="en-US" sz="5400" dirty="0" err="1" smtClean="0">
                <a:solidFill>
                  <a:srgbClr val="000000"/>
                </a:solidFill>
                <a:latin typeface="Aileron Heavy"/>
              </a:rPr>
              <a:t>Implementasi</a:t>
            </a:r>
            <a:r>
              <a:rPr lang="en-US" sz="5400" dirty="0" smtClean="0">
                <a:solidFill>
                  <a:srgbClr val="000000"/>
                </a:solidFill>
                <a:latin typeface="Aileron Heavy"/>
              </a:rPr>
              <a:t> </a:t>
            </a:r>
            <a:r>
              <a:rPr lang="en-US" sz="5400" dirty="0" err="1" smtClean="0">
                <a:solidFill>
                  <a:srgbClr val="000000"/>
                </a:solidFill>
                <a:latin typeface="Aileron Heavy"/>
              </a:rPr>
              <a:t>WhiteBox</a:t>
            </a:r>
            <a:r>
              <a:rPr lang="en-US" sz="5400" dirty="0" smtClean="0">
                <a:solidFill>
                  <a:srgbClr val="000000"/>
                </a:solidFill>
                <a:latin typeface="Aileron Heavy"/>
              </a:rPr>
              <a:t> Testing di python</a:t>
            </a:r>
            <a:r>
              <a:rPr lang="en-US" sz="5400" dirty="0"/>
              <a:t> </a:t>
            </a:r>
            <a:endParaRPr lang="en-US" sz="5400" dirty="0">
              <a:solidFill>
                <a:srgbClr val="000000"/>
              </a:solidFill>
              <a:latin typeface="Aileron Heavy"/>
            </a:endParaRPr>
          </a:p>
        </p:txBody>
      </p:sp>
      <p:sp>
        <p:nvSpPr>
          <p:cNvPr id="7" name="TextBox 6"/>
          <p:cNvSpPr txBox="1"/>
          <p:nvPr/>
        </p:nvSpPr>
        <p:spPr>
          <a:xfrm>
            <a:off x="762000" y="1866900"/>
            <a:ext cx="16725900" cy="872034"/>
          </a:xfrm>
          <a:prstGeom prst="rect">
            <a:avLst/>
          </a:prstGeom>
        </p:spPr>
        <p:txBody>
          <a:bodyPr wrap="square" lIns="0" tIns="0" rIns="0" bIns="0" rtlCol="0" anchor="t">
            <a:spAutoFit/>
          </a:bodyPr>
          <a:lstStyle/>
          <a:p>
            <a:pPr marL="0" lvl="0" indent="0">
              <a:lnSpc>
                <a:spcPts val="3360"/>
              </a:lnSpc>
            </a:pPr>
            <a:r>
              <a:rPr lang="en-US" sz="2400" spc="31" dirty="0" err="1" smtClean="0">
                <a:solidFill>
                  <a:srgbClr val="000000"/>
                </a:solidFill>
                <a:latin typeface="Aileron"/>
              </a:rPr>
              <a:t>Implementasi</a:t>
            </a:r>
            <a:r>
              <a:rPr lang="en-US" sz="2400" spc="31" dirty="0" smtClean="0">
                <a:solidFill>
                  <a:srgbClr val="000000"/>
                </a:solidFill>
                <a:latin typeface="Aileron"/>
              </a:rPr>
              <a:t> </a:t>
            </a:r>
            <a:r>
              <a:rPr lang="en-US" sz="2400" spc="31" dirty="0" err="1" smtClean="0">
                <a:solidFill>
                  <a:srgbClr val="000000"/>
                </a:solidFill>
                <a:latin typeface="Aileron"/>
              </a:rPr>
              <a:t>ini</a:t>
            </a:r>
            <a:r>
              <a:rPr lang="en-US" sz="2400" spc="31" dirty="0" smtClean="0">
                <a:solidFill>
                  <a:srgbClr val="000000"/>
                </a:solidFill>
                <a:latin typeface="Aileron"/>
              </a:rPr>
              <a:t> </a:t>
            </a:r>
            <a:r>
              <a:rPr lang="en-US" sz="2400" spc="31" dirty="0" err="1" smtClean="0">
                <a:solidFill>
                  <a:srgbClr val="000000"/>
                </a:solidFill>
                <a:latin typeface="Aileron"/>
              </a:rPr>
              <a:t>dalam</a:t>
            </a:r>
            <a:r>
              <a:rPr lang="en-US" sz="2400" spc="31" dirty="0" smtClean="0">
                <a:solidFill>
                  <a:srgbClr val="000000"/>
                </a:solidFill>
                <a:latin typeface="Aileron"/>
              </a:rPr>
              <a:t> </a:t>
            </a:r>
            <a:r>
              <a:rPr lang="en-US" sz="2400" spc="31" dirty="0" err="1" smtClean="0">
                <a:solidFill>
                  <a:srgbClr val="000000"/>
                </a:solidFill>
                <a:latin typeface="Aileron"/>
              </a:rPr>
              <a:t>bentuk</a:t>
            </a:r>
            <a:r>
              <a:rPr lang="en-US" sz="2400" spc="31" dirty="0" smtClean="0">
                <a:solidFill>
                  <a:srgbClr val="000000"/>
                </a:solidFill>
                <a:latin typeface="Aileron"/>
              </a:rPr>
              <a:t> </a:t>
            </a:r>
            <a:r>
              <a:rPr lang="en-US" sz="2400" spc="31" dirty="0" err="1" smtClean="0">
                <a:solidFill>
                  <a:srgbClr val="000000"/>
                </a:solidFill>
                <a:latin typeface="Aileron"/>
              </a:rPr>
              <a:t>pembuatan</a:t>
            </a:r>
            <a:r>
              <a:rPr lang="en-US" sz="2400" spc="31" dirty="0" smtClean="0">
                <a:solidFill>
                  <a:srgbClr val="000000"/>
                </a:solidFill>
                <a:latin typeface="Aileron"/>
              </a:rPr>
              <a:t> </a:t>
            </a:r>
            <a:r>
              <a:rPr lang="en-US" sz="2400" spc="31" dirty="0" err="1" smtClean="0">
                <a:solidFill>
                  <a:srgbClr val="000000"/>
                </a:solidFill>
                <a:latin typeface="Aileron"/>
              </a:rPr>
              <a:t>aplikasi</a:t>
            </a:r>
            <a:r>
              <a:rPr lang="en-US" sz="2400" spc="31" dirty="0" smtClean="0">
                <a:solidFill>
                  <a:srgbClr val="000000"/>
                </a:solidFill>
                <a:latin typeface="Aileron"/>
              </a:rPr>
              <a:t> form login, </a:t>
            </a:r>
            <a:r>
              <a:rPr lang="en-US" sz="2400" spc="31" dirty="0" err="1" smtClean="0">
                <a:solidFill>
                  <a:srgbClr val="000000"/>
                </a:solidFill>
                <a:latin typeface="Aileron"/>
              </a:rPr>
              <a:t>aplikasi</a:t>
            </a:r>
            <a:r>
              <a:rPr lang="en-US" sz="2400" spc="31" dirty="0" smtClean="0">
                <a:solidFill>
                  <a:srgbClr val="000000"/>
                </a:solidFill>
                <a:latin typeface="Aileron"/>
              </a:rPr>
              <a:t> </a:t>
            </a:r>
            <a:r>
              <a:rPr lang="en-US" sz="2400" spc="31" dirty="0" err="1" smtClean="0">
                <a:solidFill>
                  <a:srgbClr val="000000"/>
                </a:solidFill>
                <a:latin typeface="Aileron"/>
              </a:rPr>
              <a:t>melakukan</a:t>
            </a:r>
            <a:r>
              <a:rPr lang="en-US" sz="2400" spc="31" dirty="0" smtClean="0">
                <a:solidFill>
                  <a:srgbClr val="000000"/>
                </a:solidFill>
                <a:latin typeface="Aileron"/>
              </a:rPr>
              <a:t> </a:t>
            </a:r>
            <a:r>
              <a:rPr lang="en-US" sz="2400" spc="31" dirty="0" err="1" smtClean="0">
                <a:solidFill>
                  <a:srgbClr val="000000"/>
                </a:solidFill>
                <a:latin typeface="Aileron"/>
              </a:rPr>
              <a:t>validasi</a:t>
            </a:r>
            <a:r>
              <a:rPr lang="en-US" sz="2400" spc="31" dirty="0" smtClean="0">
                <a:solidFill>
                  <a:srgbClr val="000000"/>
                </a:solidFill>
                <a:latin typeface="Aileron"/>
              </a:rPr>
              <a:t> </a:t>
            </a:r>
            <a:r>
              <a:rPr lang="en-US" sz="2400" spc="31" dirty="0" err="1" smtClean="0">
                <a:solidFill>
                  <a:srgbClr val="000000"/>
                </a:solidFill>
                <a:latin typeface="Aileron"/>
              </a:rPr>
              <a:t>dengan</a:t>
            </a:r>
            <a:r>
              <a:rPr lang="en-US" sz="2400" spc="31" dirty="0" smtClean="0">
                <a:solidFill>
                  <a:srgbClr val="000000"/>
                </a:solidFill>
                <a:latin typeface="Aileron"/>
              </a:rPr>
              <a:t> </a:t>
            </a:r>
            <a:r>
              <a:rPr lang="en-US" sz="2400" spc="31" dirty="0" err="1" smtClean="0">
                <a:solidFill>
                  <a:srgbClr val="000000"/>
                </a:solidFill>
                <a:latin typeface="Aileron"/>
              </a:rPr>
              <a:t>memeriksa</a:t>
            </a:r>
            <a:r>
              <a:rPr lang="en-US" sz="2400" spc="31" dirty="0" smtClean="0">
                <a:solidFill>
                  <a:srgbClr val="000000"/>
                </a:solidFill>
                <a:latin typeface="Aileron"/>
              </a:rPr>
              <a:t> file yang </a:t>
            </a:r>
            <a:r>
              <a:rPr lang="en-US" sz="2400" spc="31" dirty="0" err="1" smtClean="0">
                <a:solidFill>
                  <a:srgbClr val="000000"/>
                </a:solidFill>
                <a:latin typeface="Aileron"/>
              </a:rPr>
              <a:t>berada</a:t>
            </a:r>
            <a:r>
              <a:rPr lang="en-US" sz="2400" spc="31" dirty="0" smtClean="0">
                <a:solidFill>
                  <a:srgbClr val="000000"/>
                </a:solidFill>
                <a:latin typeface="Aileron"/>
              </a:rPr>
              <a:t> di folder yang </a:t>
            </a:r>
            <a:r>
              <a:rPr lang="en-US" sz="2400" spc="31" dirty="0" err="1" smtClean="0">
                <a:solidFill>
                  <a:srgbClr val="000000"/>
                </a:solidFill>
                <a:latin typeface="Aileron"/>
              </a:rPr>
              <a:t>sama</a:t>
            </a:r>
            <a:r>
              <a:rPr lang="en-US" sz="2400" spc="31" dirty="0" smtClean="0">
                <a:solidFill>
                  <a:srgbClr val="000000"/>
                </a:solidFill>
                <a:latin typeface="Aileron"/>
              </a:rPr>
              <a:t> </a:t>
            </a:r>
            <a:r>
              <a:rPr lang="en-US" sz="2400" spc="31" dirty="0" err="1" smtClean="0">
                <a:solidFill>
                  <a:srgbClr val="000000"/>
                </a:solidFill>
                <a:latin typeface="Aileron"/>
              </a:rPr>
              <a:t>dimana</a:t>
            </a:r>
            <a:r>
              <a:rPr lang="en-US" sz="2400" spc="31" dirty="0" smtClean="0">
                <a:solidFill>
                  <a:srgbClr val="000000"/>
                </a:solidFill>
                <a:latin typeface="Aileron"/>
              </a:rPr>
              <a:t> </a:t>
            </a:r>
            <a:r>
              <a:rPr lang="en-US" sz="2400" spc="31" dirty="0" err="1" smtClean="0">
                <a:solidFill>
                  <a:srgbClr val="000000"/>
                </a:solidFill>
                <a:latin typeface="Aileron"/>
              </a:rPr>
              <a:t>aplikasi</a:t>
            </a:r>
            <a:r>
              <a:rPr lang="en-US" sz="2400" spc="31" dirty="0" smtClean="0">
                <a:solidFill>
                  <a:srgbClr val="000000"/>
                </a:solidFill>
                <a:latin typeface="Aileron"/>
              </a:rPr>
              <a:t> python </a:t>
            </a:r>
            <a:r>
              <a:rPr lang="en-US" sz="2400" spc="31" dirty="0" err="1" smtClean="0">
                <a:solidFill>
                  <a:srgbClr val="000000"/>
                </a:solidFill>
                <a:latin typeface="Aileron"/>
              </a:rPr>
              <a:t>dijalankan</a:t>
            </a:r>
            <a:r>
              <a:rPr lang="en-US" sz="2400" spc="31" dirty="0" smtClean="0">
                <a:solidFill>
                  <a:srgbClr val="000000"/>
                </a:solidFill>
                <a:latin typeface="Aileron"/>
              </a:rPr>
              <a:t>. </a:t>
            </a:r>
            <a:r>
              <a:rPr lang="en-US" sz="2400" spc="31" dirty="0" err="1" smtClean="0">
                <a:solidFill>
                  <a:srgbClr val="000000"/>
                </a:solidFill>
                <a:latin typeface="Aileron"/>
              </a:rPr>
              <a:t>Berikut</a:t>
            </a:r>
            <a:r>
              <a:rPr lang="en-US" sz="2400" spc="31" dirty="0" smtClean="0">
                <a:solidFill>
                  <a:srgbClr val="000000"/>
                </a:solidFill>
                <a:latin typeface="Aileron"/>
              </a:rPr>
              <a:t> source code python </a:t>
            </a:r>
            <a:endParaRPr lang="en-US" sz="2400" spc="31" dirty="0">
              <a:solidFill>
                <a:srgbClr val="000000"/>
              </a:solidFill>
              <a:latin typeface="Aileron"/>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162300"/>
            <a:ext cx="6940525" cy="673437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extBox 2"/>
          <p:cNvSpPr txBox="1"/>
          <p:nvPr/>
        </p:nvSpPr>
        <p:spPr>
          <a:xfrm>
            <a:off x="381000" y="647700"/>
            <a:ext cx="17106900" cy="937564"/>
          </a:xfrm>
          <a:prstGeom prst="rect">
            <a:avLst/>
          </a:prstGeom>
        </p:spPr>
        <p:txBody>
          <a:bodyPr wrap="square" lIns="0" tIns="0" rIns="0" bIns="0" rtlCol="0" anchor="t">
            <a:spAutoFit/>
          </a:bodyPr>
          <a:lstStyle/>
          <a:p>
            <a:pPr>
              <a:lnSpc>
                <a:spcPts val="7872"/>
              </a:lnSpc>
              <a:spcBef>
                <a:spcPct val="0"/>
              </a:spcBef>
            </a:pPr>
            <a:r>
              <a:rPr lang="en-US" sz="5400" dirty="0" err="1" smtClean="0">
                <a:solidFill>
                  <a:srgbClr val="000000"/>
                </a:solidFill>
                <a:latin typeface="Aileron Heavy"/>
              </a:rPr>
              <a:t>Implementasi</a:t>
            </a:r>
            <a:r>
              <a:rPr lang="en-US" sz="5400" dirty="0" smtClean="0">
                <a:solidFill>
                  <a:srgbClr val="000000"/>
                </a:solidFill>
                <a:latin typeface="Aileron Heavy"/>
              </a:rPr>
              <a:t> Unit Testing di python</a:t>
            </a:r>
            <a:r>
              <a:rPr lang="en-US" sz="5400" dirty="0"/>
              <a:t> </a:t>
            </a:r>
            <a:endParaRPr lang="en-US" sz="5400" dirty="0">
              <a:solidFill>
                <a:srgbClr val="000000"/>
              </a:solidFill>
              <a:latin typeface="Aileron Heavy"/>
            </a:endParaRPr>
          </a:p>
        </p:txBody>
      </p:sp>
      <p:sp>
        <p:nvSpPr>
          <p:cNvPr id="7" name="TextBox 6"/>
          <p:cNvSpPr txBox="1"/>
          <p:nvPr/>
        </p:nvSpPr>
        <p:spPr>
          <a:xfrm>
            <a:off x="762000" y="1866900"/>
            <a:ext cx="16725900" cy="406009"/>
          </a:xfrm>
          <a:prstGeom prst="rect">
            <a:avLst/>
          </a:prstGeom>
        </p:spPr>
        <p:txBody>
          <a:bodyPr wrap="square" lIns="0" tIns="0" rIns="0" bIns="0" rtlCol="0" anchor="t">
            <a:spAutoFit/>
          </a:bodyPr>
          <a:lstStyle/>
          <a:p>
            <a:pPr>
              <a:lnSpc>
                <a:spcPts val="3360"/>
              </a:lnSpc>
            </a:pPr>
            <a:r>
              <a:rPr lang="en-US" sz="2400" spc="31" dirty="0" err="1">
                <a:solidFill>
                  <a:srgbClr val="000000"/>
                </a:solidFill>
                <a:latin typeface="Aileron"/>
              </a:rPr>
              <a:t>berikut</a:t>
            </a:r>
            <a:r>
              <a:rPr lang="en-US" sz="2400" spc="31" dirty="0">
                <a:solidFill>
                  <a:srgbClr val="000000"/>
                </a:solidFill>
                <a:latin typeface="Aileron"/>
              </a:rPr>
              <a:t> </a:t>
            </a:r>
            <a:r>
              <a:rPr lang="en-US" sz="2400" spc="31" dirty="0" err="1">
                <a:solidFill>
                  <a:srgbClr val="000000"/>
                </a:solidFill>
                <a:latin typeface="Aileron"/>
              </a:rPr>
              <a:t>ini</a:t>
            </a:r>
            <a:r>
              <a:rPr lang="en-US" sz="2400" spc="31" dirty="0">
                <a:solidFill>
                  <a:srgbClr val="000000"/>
                </a:solidFill>
                <a:latin typeface="Aileron"/>
              </a:rPr>
              <a:t> </a:t>
            </a:r>
            <a:r>
              <a:rPr lang="en-US" sz="2400" spc="31" dirty="0" err="1">
                <a:solidFill>
                  <a:srgbClr val="000000"/>
                </a:solidFill>
                <a:latin typeface="Aileron"/>
              </a:rPr>
              <a:t>kode</a:t>
            </a:r>
            <a:r>
              <a:rPr lang="en-US" sz="2400" spc="31" dirty="0">
                <a:solidFill>
                  <a:srgbClr val="000000"/>
                </a:solidFill>
                <a:latin typeface="Aileron"/>
              </a:rPr>
              <a:t> Python yang </a:t>
            </a:r>
            <a:r>
              <a:rPr lang="en-US" sz="2400" spc="31" dirty="0" err="1">
                <a:solidFill>
                  <a:srgbClr val="000000"/>
                </a:solidFill>
                <a:latin typeface="Aileron"/>
              </a:rPr>
              <a:t>akan</a:t>
            </a:r>
            <a:r>
              <a:rPr lang="en-US" sz="2400" spc="31" dirty="0">
                <a:solidFill>
                  <a:srgbClr val="000000"/>
                </a:solidFill>
                <a:latin typeface="Aileron"/>
              </a:rPr>
              <a:t> </a:t>
            </a:r>
            <a:r>
              <a:rPr lang="en-US" sz="2400" spc="31" dirty="0" err="1" smtClean="0">
                <a:solidFill>
                  <a:srgbClr val="000000"/>
                </a:solidFill>
                <a:latin typeface="Aileron"/>
              </a:rPr>
              <a:t>untuk</a:t>
            </a:r>
            <a:r>
              <a:rPr lang="en-US" sz="2400" spc="31" dirty="0" smtClean="0">
                <a:solidFill>
                  <a:srgbClr val="000000"/>
                </a:solidFill>
                <a:latin typeface="Aileron"/>
              </a:rPr>
              <a:t> </a:t>
            </a:r>
            <a:r>
              <a:rPr lang="en-US" sz="2400" spc="31" dirty="0" err="1" smtClean="0">
                <a:solidFill>
                  <a:srgbClr val="000000"/>
                </a:solidFill>
                <a:latin typeface="Aileron"/>
              </a:rPr>
              <a:t>melakukan</a:t>
            </a:r>
            <a:r>
              <a:rPr lang="en-US" sz="2400" spc="31" dirty="0" smtClean="0">
                <a:solidFill>
                  <a:srgbClr val="000000"/>
                </a:solidFill>
                <a:latin typeface="Aileron"/>
              </a:rPr>
              <a:t> unit test </a:t>
            </a:r>
            <a:r>
              <a:rPr lang="en-US" sz="2400" spc="31" dirty="0" err="1" smtClean="0">
                <a:solidFill>
                  <a:srgbClr val="000000"/>
                </a:solidFill>
                <a:latin typeface="Aileron"/>
              </a:rPr>
              <a:t>mencetak</a:t>
            </a:r>
            <a:r>
              <a:rPr lang="en-US" sz="2400" spc="31" dirty="0" smtClean="0">
                <a:solidFill>
                  <a:srgbClr val="000000"/>
                </a:solidFill>
                <a:latin typeface="Aileron"/>
              </a:rPr>
              <a:t> </a:t>
            </a:r>
            <a:r>
              <a:rPr lang="en-US" sz="2400" spc="31" dirty="0" err="1">
                <a:solidFill>
                  <a:srgbClr val="000000"/>
                </a:solidFill>
                <a:latin typeface="Aileron"/>
              </a:rPr>
              <a:t>kode</a:t>
            </a:r>
            <a:r>
              <a:rPr lang="en-US" sz="2400" spc="31" dirty="0">
                <a:solidFill>
                  <a:srgbClr val="000000"/>
                </a:solidFill>
                <a:latin typeface="Aileron"/>
              </a:rPr>
              <a:t> </a:t>
            </a:r>
            <a:r>
              <a:rPr lang="en-US" sz="2400" spc="31" dirty="0" err="1">
                <a:solidFill>
                  <a:srgbClr val="000000"/>
                </a:solidFill>
                <a:latin typeface="Aileron"/>
              </a:rPr>
              <a:t>tahun</a:t>
            </a:r>
            <a:r>
              <a:rPr lang="en-US" sz="2400" spc="31" dirty="0">
                <a:solidFill>
                  <a:srgbClr val="000000"/>
                </a:solidFill>
                <a:latin typeface="Aileron"/>
              </a:rPr>
              <a:t> </a:t>
            </a:r>
            <a:r>
              <a:rPr lang="en-US" sz="2400" spc="31" dirty="0" err="1">
                <a:solidFill>
                  <a:srgbClr val="000000"/>
                </a:solidFill>
                <a:latin typeface="Aileron"/>
              </a:rPr>
              <a:t>dalam</a:t>
            </a:r>
            <a:r>
              <a:rPr lang="en-US" sz="2400" spc="31" dirty="0">
                <a:solidFill>
                  <a:srgbClr val="000000"/>
                </a:solidFill>
                <a:latin typeface="Aileron"/>
              </a:rPr>
              <a:t> </a:t>
            </a:r>
            <a:r>
              <a:rPr lang="en-US" sz="2400" spc="31" dirty="0" err="1">
                <a:solidFill>
                  <a:srgbClr val="000000"/>
                </a:solidFill>
                <a:latin typeface="Aileron"/>
              </a:rPr>
              <a:t>bentuk</a:t>
            </a:r>
            <a:r>
              <a:rPr lang="en-US" sz="2400" spc="31" dirty="0">
                <a:solidFill>
                  <a:srgbClr val="000000"/>
                </a:solidFill>
                <a:latin typeface="Aileron"/>
              </a:rPr>
              <a:t> </a:t>
            </a:r>
            <a:r>
              <a:rPr lang="en-US" sz="2400" spc="31" dirty="0" err="1">
                <a:solidFill>
                  <a:srgbClr val="000000"/>
                </a:solidFill>
                <a:latin typeface="Aileron"/>
              </a:rPr>
              <a:t>angka</a:t>
            </a:r>
            <a:r>
              <a:rPr lang="en-US" sz="2400" spc="31" dirty="0">
                <a:solidFill>
                  <a:srgbClr val="000000"/>
                </a:solidFill>
                <a:latin typeface="Aileron"/>
              </a:rPr>
              <a:t> </a:t>
            </a:r>
            <a:r>
              <a:rPr lang="en-US" sz="2400" spc="31" dirty="0" err="1">
                <a:solidFill>
                  <a:srgbClr val="000000"/>
                </a:solidFill>
                <a:latin typeface="Aileron"/>
              </a:rPr>
              <a:t>Romawi</a:t>
            </a:r>
            <a:r>
              <a:rPr lang="en-US" sz="2400" spc="31" dirty="0">
                <a:solidFill>
                  <a:srgbClr val="000000"/>
                </a:solidFill>
                <a:latin typeface="Aileron"/>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549575"/>
            <a:ext cx="10144563" cy="7546925"/>
          </a:xfrm>
          <a:prstGeom prst="rect">
            <a:avLst/>
          </a:prstGeom>
        </p:spPr>
      </p:pic>
    </p:spTree>
    <p:extLst>
      <p:ext uri="{BB962C8B-B14F-4D97-AF65-F5344CB8AC3E}">
        <p14:creationId xmlns:p14="http://schemas.microsoft.com/office/powerpoint/2010/main" val="3765830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sp>
        <p:nvSpPr>
          <p:cNvPr id="3" name="TextBox 3"/>
          <p:cNvSpPr txBox="1"/>
          <p:nvPr/>
        </p:nvSpPr>
        <p:spPr>
          <a:xfrm>
            <a:off x="11125200" y="4991100"/>
            <a:ext cx="5105400" cy="1192634"/>
          </a:xfrm>
          <a:prstGeom prst="rect">
            <a:avLst/>
          </a:prstGeom>
        </p:spPr>
        <p:txBody>
          <a:bodyPr wrap="square" lIns="0" tIns="0" rIns="0" bIns="0" rtlCol="0" anchor="t">
            <a:spAutoFit/>
          </a:bodyPr>
          <a:lstStyle/>
          <a:p>
            <a:pPr>
              <a:lnSpc>
                <a:spcPts val="9337"/>
              </a:lnSpc>
              <a:spcBef>
                <a:spcPct val="0"/>
              </a:spcBef>
            </a:pPr>
            <a:r>
              <a:rPr lang="en-US" sz="7591" dirty="0" smtClean="0">
                <a:solidFill>
                  <a:srgbClr val="F3F3F3"/>
                </a:solidFill>
                <a:latin typeface="Aileron Heavy"/>
              </a:rPr>
              <a:t>CI/CD</a:t>
            </a:r>
            <a:endParaRPr lang="en-US" sz="7591" dirty="0">
              <a:solidFill>
                <a:srgbClr val="F3F3F3"/>
              </a:solidFill>
              <a:latin typeface="Aileron Heavy"/>
            </a:endParaRPr>
          </a:p>
        </p:txBody>
      </p:sp>
      <p:sp>
        <p:nvSpPr>
          <p:cNvPr id="5" name="Freeform 5"/>
          <p:cNvSpPr/>
          <p:nvPr/>
        </p:nvSpPr>
        <p:spPr>
          <a:xfrm>
            <a:off x="1028700" y="1935936"/>
            <a:ext cx="8016187" cy="6415128"/>
          </a:xfrm>
          <a:custGeom>
            <a:avLst/>
            <a:gdLst/>
            <a:ahLst/>
            <a:cxnLst/>
            <a:rect l="l" t="t" r="r" b="b"/>
            <a:pathLst>
              <a:path w="8016187" h="6415128">
                <a:moveTo>
                  <a:pt x="0" y="0"/>
                </a:moveTo>
                <a:lnTo>
                  <a:pt x="8016187" y="0"/>
                </a:lnTo>
                <a:lnTo>
                  <a:pt x="8016187" y="6415128"/>
                </a:lnTo>
                <a:lnTo>
                  <a:pt x="0" y="6415128"/>
                </a:lnTo>
                <a:lnTo>
                  <a:pt x="0" y="0"/>
                </a:lnTo>
                <a:close/>
              </a:path>
            </a:pathLst>
          </a:custGeom>
          <a:blipFill>
            <a:blip r:embed="rId2"/>
            <a:stretch>
              <a:fillRect/>
            </a:stretch>
          </a:blipFill>
        </p:spPr>
      </p:sp>
      <p:sp>
        <p:nvSpPr>
          <p:cNvPr id="6" name="Freeform 6"/>
          <p:cNvSpPr/>
          <p:nvPr/>
        </p:nvSpPr>
        <p:spPr>
          <a:xfrm>
            <a:off x="7200630" y="1763116"/>
            <a:ext cx="2304999" cy="1234044"/>
          </a:xfrm>
          <a:custGeom>
            <a:avLst/>
            <a:gdLst/>
            <a:ahLst/>
            <a:cxnLst/>
            <a:rect l="l" t="t" r="r" b="b"/>
            <a:pathLst>
              <a:path w="2304999" h="1234044">
                <a:moveTo>
                  <a:pt x="0" y="0"/>
                </a:moveTo>
                <a:lnTo>
                  <a:pt x="2304999" y="0"/>
                </a:lnTo>
                <a:lnTo>
                  <a:pt x="2304999" y="1234044"/>
                </a:lnTo>
                <a:lnTo>
                  <a:pt x="0" y="1234044"/>
                </a:lnTo>
                <a:lnTo>
                  <a:pt x="0" y="0"/>
                </a:lnTo>
                <a:close/>
              </a:path>
            </a:pathLst>
          </a:custGeom>
          <a:blipFill>
            <a:blip r:embed="rId3"/>
            <a:stretch>
              <a:fillRect/>
            </a:stretch>
          </a:blipFill>
        </p:spPr>
      </p:sp>
      <p:sp>
        <p:nvSpPr>
          <p:cNvPr id="7" name="Freeform 7"/>
          <p:cNvSpPr/>
          <p:nvPr/>
        </p:nvSpPr>
        <p:spPr>
          <a:xfrm>
            <a:off x="1028700" y="6412724"/>
            <a:ext cx="2402463" cy="2627083"/>
          </a:xfrm>
          <a:custGeom>
            <a:avLst/>
            <a:gdLst/>
            <a:ahLst/>
            <a:cxnLst/>
            <a:rect l="l" t="t" r="r" b="b"/>
            <a:pathLst>
              <a:path w="2402463" h="2627083">
                <a:moveTo>
                  <a:pt x="0" y="0"/>
                </a:moveTo>
                <a:lnTo>
                  <a:pt x="2402463" y="0"/>
                </a:lnTo>
                <a:lnTo>
                  <a:pt x="2402463" y="2627084"/>
                </a:lnTo>
                <a:lnTo>
                  <a:pt x="0" y="2627084"/>
                </a:lnTo>
                <a:lnTo>
                  <a:pt x="0" y="0"/>
                </a:lnTo>
                <a:close/>
              </a:path>
            </a:pathLst>
          </a:custGeom>
          <a:blipFill>
            <a:blip r:embed="rId4"/>
            <a:stretch>
              <a:fillRect/>
            </a:stretch>
          </a:blipFill>
        </p:spPr>
      </p:sp>
    </p:spTree>
    <p:extLst>
      <p:ext uri="{BB962C8B-B14F-4D97-AF65-F5344CB8AC3E}">
        <p14:creationId xmlns:p14="http://schemas.microsoft.com/office/powerpoint/2010/main" val="3895987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E8083"/>
        </a:solidFill>
        <a:effectLst/>
      </p:bgPr>
    </p:bg>
    <p:spTree>
      <p:nvGrpSpPr>
        <p:cNvPr id="1" name=""/>
        <p:cNvGrpSpPr/>
        <p:nvPr/>
      </p:nvGrpSpPr>
      <p:grpSpPr>
        <a:xfrm>
          <a:off x="0" y="0"/>
          <a:ext cx="0" cy="0"/>
          <a:chOff x="0" y="0"/>
          <a:chExt cx="0" cy="0"/>
        </a:xfrm>
      </p:grpSpPr>
      <p:grpSp>
        <p:nvGrpSpPr>
          <p:cNvPr id="2" name="Group 2"/>
          <p:cNvGrpSpPr/>
          <p:nvPr/>
        </p:nvGrpSpPr>
        <p:grpSpPr>
          <a:xfrm>
            <a:off x="9639045" y="2997160"/>
            <a:ext cx="8344155" cy="4825480"/>
            <a:chOff x="-838596" y="1414965"/>
            <a:chExt cx="11125540" cy="6433974"/>
          </a:xfrm>
        </p:grpSpPr>
        <p:sp>
          <p:nvSpPr>
            <p:cNvPr id="3" name="TextBox 3"/>
            <p:cNvSpPr txBox="1"/>
            <p:nvPr/>
          </p:nvSpPr>
          <p:spPr>
            <a:xfrm>
              <a:off x="-838596" y="1414965"/>
              <a:ext cx="9887180" cy="1491177"/>
            </a:xfrm>
            <a:prstGeom prst="rect">
              <a:avLst/>
            </a:prstGeom>
          </p:spPr>
          <p:txBody>
            <a:bodyPr lIns="0" tIns="0" rIns="0" bIns="0" rtlCol="0" anchor="t">
              <a:spAutoFit/>
            </a:bodyPr>
            <a:lstStyle/>
            <a:p>
              <a:pPr>
                <a:lnSpc>
                  <a:spcPts val="9337"/>
                </a:lnSpc>
                <a:spcBef>
                  <a:spcPct val="0"/>
                </a:spcBef>
              </a:pPr>
              <a:r>
                <a:rPr lang="en-US" sz="7591" dirty="0" err="1" smtClean="0">
                  <a:solidFill>
                    <a:srgbClr val="F3F3F3"/>
                  </a:solidFill>
                  <a:latin typeface="Aileron Heavy"/>
                </a:rPr>
                <a:t>Apa</a:t>
              </a:r>
              <a:r>
                <a:rPr lang="en-US" sz="7591" dirty="0" smtClean="0">
                  <a:solidFill>
                    <a:srgbClr val="F3F3F3"/>
                  </a:solidFill>
                  <a:latin typeface="Aileron Heavy"/>
                </a:rPr>
                <a:t> </a:t>
              </a:r>
              <a:r>
                <a:rPr lang="en-US" sz="7591" dirty="0" err="1" smtClean="0">
                  <a:solidFill>
                    <a:srgbClr val="F3F3F3"/>
                  </a:solidFill>
                  <a:latin typeface="Aileron Heavy"/>
                </a:rPr>
                <a:t>Itu</a:t>
              </a:r>
              <a:r>
                <a:rPr lang="en-US" sz="7591" dirty="0" smtClean="0">
                  <a:solidFill>
                    <a:srgbClr val="F3F3F3"/>
                  </a:solidFill>
                  <a:latin typeface="Aileron Heavy"/>
                </a:rPr>
                <a:t> CI ?</a:t>
              </a:r>
              <a:endParaRPr lang="en-US" sz="7591" dirty="0">
                <a:solidFill>
                  <a:srgbClr val="F3F3F3"/>
                </a:solidFill>
                <a:latin typeface="Aileron Heavy"/>
              </a:endParaRPr>
            </a:p>
          </p:txBody>
        </p:sp>
        <p:sp>
          <p:nvSpPr>
            <p:cNvPr id="4" name="TextBox 4"/>
            <p:cNvSpPr txBox="1"/>
            <p:nvPr/>
          </p:nvSpPr>
          <p:spPr>
            <a:xfrm>
              <a:off x="-838595" y="3745251"/>
              <a:ext cx="11125539" cy="4103688"/>
            </a:xfrm>
            <a:prstGeom prst="rect">
              <a:avLst/>
            </a:prstGeom>
          </p:spPr>
          <p:txBody>
            <a:bodyPr wrap="square" lIns="0" tIns="0" rIns="0" bIns="0" rtlCol="0" anchor="t">
              <a:spAutoFit/>
            </a:bodyPr>
            <a:lstStyle/>
            <a:p>
              <a:pPr marL="0" lvl="0" indent="0" algn="just">
                <a:lnSpc>
                  <a:spcPts val="3985"/>
                </a:lnSpc>
              </a:pPr>
              <a:r>
                <a:rPr lang="en-US" sz="2846" spc="37" dirty="0">
                  <a:solidFill>
                    <a:srgbClr val="F3F3F3"/>
                  </a:solidFill>
                  <a:latin typeface="Aileron"/>
                </a:rPr>
                <a:t>Continuous integration (CI) </a:t>
              </a:r>
              <a:r>
                <a:rPr lang="en-US" sz="2846" spc="37" dirty="0" err="1">
                  <a:solidFill>
                    <a:srgbClr val="F3F3F3"/>
                  </a:solidFill>
                  <a:latin typeface="Aileron"/>
                </a:rPr>
                <a:t>adalah</a:t>
              </a:r>
              <a:r>
                <a:rPr lang="en-US" sz="2846" spc="37" dirty="0">
                  <a:solidFill>
                    <a:srgbClr val="F3F3F3"/>
                  </a:solidFill>
                  <a:latin typeface="Aileron"/>
                </a:rPr>
                <a:t> </a:t>
              </a:r>
              <a:r>
                <a:rPr lang="en-US" sz="2846" spc="37" dirty="0" err="1">
                  <a:solidFill>
                    <a:srgbClr val="F3F3F3"/>
                  </a:solidFill>
                  <a:latin typeface="Aileron"/>
                </a:rPr>
                <a:t>pengintegrasian</a:t>
              </a:r>
              <a:r>
                <a:rPr lang="en-US" sz="2846" spc="37" dirty="0">
                  <a:solidFill>
                    <a:srgbClr val="F3F3F3"/>
                  </a:solidFill>
                  <a:latin typeface="Aileron"/>
                </a:rPr>
                <a:t> </a:t>
              </a:r>
              <a:r>
                <a:rPr lang="en-US" sz="2846" spc="37" dirty="0" err="1">
                  <a:solidFill>
                    <a:srgbClr val="F3F3F3"/>
                  </a:solidFill>
                  <a:latin typeface="Aileron"/>
                </a:rPr>
                <a:t>kode</a:t>
              </a:r>
              <a:r>
                <a:rPr lang="en-US" sz="2846" spc="37" dirty="0">
                  <a:solidFill>
                    <a:srgbClr val="F3F3F3"/>
                  </a:solidFill>
                  <a:latin typeface="Aileron"/>
                </a:rPr>
                <a:t> </a:t>
              </a:r>
              <a:r>
                <a:rPr lang="en-US" sz="2846" spc="37" dirty="0" err="1">
                  <a:solidFill>
                    <a:srgbClr val="F3F3F3"/>
                  </a:solidFill>
                  <a:latin typeface="Aileron"/>
                </a:rPr>
                <a:t>ke</a:t>
              </a:r>
              <a:r>
                <a:rPr lang="en-US" sz="2846" spc="37" dirty="0">
                  <a:solidFill>
                    <a:srgbClr val="F3F3F3"/>
                  </a:solidFill>
                  <a:latin typeface="Aileron"/>
                </a:rPr>
                <a:t> </a:t>
              </a:r>
              <a:r>
                <a:rPr lang="en-US" sz="2846" spc="37" dirty="0" err="1">
                  <a:solidFill>
                    <a:srgbClr val="F3F3F3"/>
                  </a:solidFill>
                  <a:latin typeface="Aileron"/>
                </a:rPr>
                <a:t>dalam</a:t>
              </a:r>
              <a:r>
                <a:rPr lang="en-US" sz="2846" spc="37" dirty="0">
                  <a:solidFill>
                    <a:srgbClr val="F3F3F3"/>
                  </a:solidFill>
                  <a:latin typeface="Aileron"/>
                </a:rPr>
                <a:t> </a:t>
              </a:r>
              <a:r>
                <a:rPr lang="en-US" sz="2846" spc="37" dirty="0" err="1">
                  <a:solidFill>
                    <a:srgbClr val="F3F3F3"/>
                  </a:solidFill>
                  <a:latin typeface="Aileron"/>
                </a:rPr>
                <a:t>repositori</a:t>
              </a:r>
              <a:r>
                <a:rPr lang="en-US" sz="2846" spc="37" dirty="0">
                  <a:solidFill>
                    <a:srgbClr val="F3F3F3"/>
                  </a:solidFill>
                  <a:latin typeface="Aileron"/>
                </a:rPr>
                <a:t> </a:t>
              </a:r>
              <a:r>
                <a:rPr lang="en-US" sz="2846" spc="37" dirty="0" err="1">
                  <a:solidFill>
                    <a:srgbClr val="F3F3F3"/>
                  </a:solidFill>
                  <a:latin typeface="Aileron"/>
                </a:rPr>
                <a:t>kode</a:t>
              </a:r>
              <a:r>
                <a:rPr lang="en-US" sz="2846" spc="37" dirty="0">
                  <a:solidFill>
                    <a:srgbClr val="F3F3F3"/>
                  </a:solidFill>
                  <a:latin typeface="Aileron"/>
                </a:rPr>
                <a:t> </a:t>
              </a:r>
              <a:r>
                <a:rPr lang="en-US" sz="2846" spc="37" dirty="0" err="1">
                  <a:solidFill>
                    <a:srgbClr val="F3F3F3"/>
                  </a:solidFill>
                  <a:latin typeface="Aileron"/>
                </a:rPr>
                <a:t>kemudian</a:t>
              </a:r>
              <a:r>
                <a:rPr lang="en-US" sz="2846" spc="37" dirty="0">
                  <a:solidFill>
                    <a:srgbClr val="F3F3F3"/>
                  </a:solidFill>
                  <a:latin typeface="Aileron"/>
                </a:rPr>
                <a:t> </a:t>
              </a:r>
              <a:r>
                <a:rPr lang="en-US" sz="2846" spc="37" dirty="0" err="1">
                  <a:solidFill>
                    <a:srgbClr val="F3F3F3"/>
                  </a:solidFill>
                  <a:latin typeface="Aileron"/>
                </a:rPr>
                <a:t>menjalankan</a:t>
              </a:r>
              <a:r>
                <a:rPr lang="en-US" sz="2846" spc="37" dirty="0">
                  <a:solidFill>
                    <a:srgbClr val="F3F3F3"/>
                  </a:solidFill>
                  <a:latin typeface="Aileron"/>
                </a:rPr>
                <a:t> </a:t>
              </a:r>
              <a:r>
                <a:rPr lang="en-US" sz="2846" spc="37" dirty="0" err="1">
                  <a:solidFill>
                    <a:srgbClr val="F3F3F3"/>
                  </a:solidFill>
                  <a:latin typeface="Aileron"/>
                </a:rPr>
                <a:t>pengujian</a:t>
              </a:r>
              <a:r>
                <a:rPr lang="en-US" sz="2846" spc="37" dirty="0">
                  <a:solidFill>
                    <a:srgbClr val="F3F3F3"/>
                  </a:solidFill>
                  <a:latin typeface="Aileron"/>
                </a:rPr>
                <a:t> </a:t>
              </a:r>
              <a:r>
                <a:rPr lang="en-US" sz="2846" spc="37" dirty="0" err="1">
                  <a:solidFill>
                    <a:srgbClr val="F3F3F3"/>
                  </a:solidFill>
                  <a:latin typeface="Aileron"/>
                </a:rPr>
                <a:t>secara</a:t>
              </a:r>
              <a:r>
                <a:rPr lang="en-US" sz="2846" spc="37" dirty="0">
                  <a:solidFill>
                    <a:srgbClr val="F3F3F3"/>
                  </a:solidFill>
                  <a:latin typeface="Aileron"/>
                </a:rPr>
                <a:t> </a:t>
              </a:r>
              <a:r>
                <a:rPr lang="en-US" sz="2846" spc="37" dirty="0" err="1">
                  <a:solidFill>
                    <a:srgbClr val="F3F3F3"/>
                  </a:solidFill>
                  <a:latin typeface="Aileron"/>
                </a:rPr>
                <a:t>otomatis</a:t>
              </a:r>
              <a:r>
                <a:rPr lang="en-US" sz="2846" spc="37" dirty="0">
                  <a:solidFill>
                    <a:srgbClr val="F3F3F3"/>
                  </a:solidFill>
                  <a:latin typeface="Aileron"/>
                </a:rPr>
                <a:t>, </a:t>
              </a:r>
              <a:r>
                <a:rPr lang="en-US" sz="2846" spc="37" dirty="0" err="1">
                  <a:solidFill>
                    <a:srgbClr val="F3F3F3"/>
                  </a:solidFill>
                  <a:latin typeface="Aileron"/>
                </a:rPr>
                <a:t>cepat</a:t>
              </a:r>
              <a:r>
                <a:rPr lang="en-US" sz="2846" spc="37" dirty="0">
                  <a:solidFill>
                    <a:srgbClr val="F3F3F3"/>
                  </a:solidFill>
                  <a:latin typeface="Aileron"/>
                </a:rPr>
                <a:t>, </a:t>
              </a:r>
              <a:r>
                <a:rPr lang="en-US" sz="2846" spc="37" dirty="0" err="1">
                  <a:solidFill>
                    <a:srgbClr val="F3F3F3"/>
                  </a:solidFill>
                  <a:latin typeface="Aileron"/>
                </a:rPr>
                <a:t>dan</a:t>
              </a:r>
              <a:r>
                <a:rPr lang="en-US" sz="2846" spc="37" dirty="0">
                  <a:solidFill>
                    <a:srgbClr val="F3F3F3"/>
                  </a:solidFill>
                  <a:latin typeface="Aileron"/>
                </a:rPr>
                <a:t> </a:t>
              </a:r>
              <a:r>
                <a:rPr lang="en-US" sz="2846" spc="37" dirty="0" err="1">
                  <a:solidFill>
                    <a:srgbClr val="F3F3F3"/>
                  </a:solidFill>
                  <a:latin typeface="Aileron"/>
                </a:rPr>
                <a:t>sering</a:t>
              </a:r>
              <a:r>
                <a:rPr lang="en-US" sz="2846" spc="37" dirty="0">
                  <a:solidFill>
                    <a:srgbClr val="F3F3F3"/>
                  </a:solidFill>
                  <a:latin typeface="Aileron"/>
                </a:rPr>
                <a:t>. </a:t>
              </a:r>
              <a:r>
                <a:rPr lang="en-US" sz="2846" spc="37" dirty="0" err="1">
                  <a:solidFill>
                    <a:srgbClr val="F3F3F3"/>
                  </a:solidFill>
                  <a:latin typeface="Aileron"/>
                </a:rPr>
                <a:t>Kamu</a:t>
              </a:r>
              <a:r>
                <a:rPr lang="en-US" sz="2846" spc="37" dirty="0">
                  <a:solidFill>
                    <a:srgbClr val="F3F3F3"/>
                  </a:solidFill>
                  <a:latin typeface="Aileron"/>
                </a:rPr>
                <a:t> </a:t>
              </a:r>
              <a:r>
                <a:rPr lang="en-US" sz="2846" spc="37" dirty="0" err="1">
                  <a:solidFill>
                    <a:srgbClr val="F3F3F3"/>
                  </a:solidFill>
                  <a:latin typeface="Aileron"/>
                </a:rPr>
                <a:t>dapat</a:t>
              </a:r>
              <a:r>
                <a:rPr lang="en-US" sz="2846" spc="37" dirty="0">
                  <a:solidFill>
                    <a:srgbClr val="F3F3F3"/>
                  </a:solidFill>
                  <a:latin typeface="Aileron"/>
                </a:rPr>
                <a:t> </a:t>
              </a:r>
              <a:r>
                <a:rPr lang="en-US" sz="2846" spc="37" dirty="0" err="1">
                  <a:solidFill>
                    <a:srgbClr val="F3F3F3"/>
                  </a:solidFill>
                  <a:latin typeface="Aileron"/>
                </a:rPr>
                <a:t>melakukan</a:t>
              </a:r>
              <a:r>
                <a:rPr lang="en-US" sz="2846" spc="37" dirty="0">
                  <a:solidFill>
                    <a:srgbClr val="F3F3F3"/>
                  </a:solidFill>
                  <a:latin typeface="Aileron"/>
                </a:rPr>
                <a:t> CI </a:t>
              </a:r>
              <a:r>
                <a:rPr lang="en-US" sz="2846" spc="37" dirty="0" err="1">
                  <a:solidFill>
                    <a:srgbClr val="F3F3F3"/>
                  </a:solidFill>
                  <a:latin typeface="Aileron"/>
                </a:rPr>
                <a:t>ini</a:t>
              </a:r>
              <a:r>
                <a:rPr lang="en-US" sz="2846" spc="37" dirty="0">
                  <a:solidFill>
                    <a:srgbClr val="F3F3F3"/>
                  </a:solidFill>
                  <a:latin typeface="Aileron"/>
                </a:rPr>
                <a:t> </a:t>
              </a:r>
              <a:r>
                <a:rPr lang="en-US" sz="2846" spc="37" dirty="0" err="1">
                  <a:solidFill>
                    <a:srgbClr val="F3F3F3"/>
                  </a:solidFill>
                  <a:latin typeface="Aileron"/>
                </a:rPr>
                <a:t>dengan</a:t>
              </a:r>
              <a:r>
                <a:rPr lang="en-US" sz="2846" spc="37" dirty="0">
                  <a:solidFill>
                    <a:srgbClr val="F3F3F3"/>
                  </a:solidFill>
                  <a:latin typeface="Aileron"/>
                </a:rPr>
                <a:t> </a:t>
              </a:r>
              <a:r>
                <a:rPr lang="en-US" sz="2846" spc="37" dirty="0" err="1">
                  <a:solidFill>
                    <a:srgbClr val="F3F3F3"/>
                  </a:solidFill>
                  <a:latin typeface="Aileron"/>
                </a:rPr>
                <a:t>menggunakan</a:t>
              </a:r>
              <a:r>
                <a:rPr lang="en-US" sz="2846" spc="37" dirty="0">
                  <a:solidFill>
                    <a:srgbClr val="F3F3F3"/>
                  </a:solidFill>
                  <a:latin typeface="Aileron"/>
                </a:rPr>
                <a:t> </a:t>
              </a:r>
              <a:r>
                <a:rPr lang="en-US" sz="2846" spc="37" dirty="0" err="1">
                  <a:solidFill>
                    <a:srgbClr val="F3F3F3"/>
                  </a:solidFill>
                  <a:latin typeface="Aileron"/>
                </a:rPr>
                <a:t>perintah</a:t>
              </a:r>
              <a:r>
                <a:rPr lang="en-US" sz="2846" spc="37" dirty="0">
                  <a:solidFill>
                    <a:srgbClr val="F3F3F3"/>
                  </a:solidFill>
                  <a:latin typeface="Aileron"/>
                </a:rPr>
                <a:t>  commit.</a:t>
              </a:r>
            </a:p>
          </p:txBody>
        </p:sp>
      </p:grpSp>
      <p:sp>
        <p:nvSpPr>
          <p:cNvPr id="5" name="Freeform 5"/>
          <p:cNvSpPr/>
          <p:nvPr/>
        </p:nvSpPr>
        <p:spPr>
          <a:xfrm>
            <a:off x="1028700" y="1935936"/>
            <a:ext cx="8016187" cy="6415128"/>
          </a:xfrm>
          <a:custGeom>
            <a:avLst/>
            <a:gdLst/>
            <a:ahLst/>
            <a:cxnLst/>
            <a:rect l="l" t="t" r="r" b="b"/>
            <a:pathLst>
              <a:path w="8016187" h="6415128">
                <a:moveTo>
                  <a:pt x="0" y="0"/>
                </a:moveTo>
                <a:lnTo>
                  <a:pt x="8016187" y="0"/>
                </a:lnTo>
                <a:lnTo>
                  <a:pt x="8016187" y="6415128"/>
                </a:lnTo>
                <a:lnTo>
                  <a:pt x="0" y="6415128"/>
                </a:lnTo>
                <a:lnTo>
                  <a:pt x="0" y="0"/>
                </a:lnTo>
                <a:close/>
              </a:path>
            </a:pathLst>
          </a:custGeom>
          <a:blipFill>
            <a:blip r:embed="rId2"/>
            <a:stretch>
              <a:fillRect/>
            </a:stretch>
          </a:blipFill>
        </p:spPr>
      </p:sp>
      <p:sp>
        <p:nvSpPr>
          <p:cNvPr id="6" name="Freeform 6"/>
          <p:cNvSpPr/>
          <p:nvPr/>
        </p:nvSpPr>
        <p:spPr>
          <a:xfrm>
            <a:off x="7200630" y="1763116"/>
            <a:ext cx="2304999" cy="1234044"/>
          </a:xfrm>
          <a:custGeom>
            <a:avLst/>
            <a:gdLst/>
            <a:ahLst/>
            <a:cxnLst/>
            <a:rect l="l" t="t" r="r" b="b"/>
            <a:pathLst>
              <a:path w="2304999" h="1234044">
                <a:moveTo>
                  <a:pt x="0" y="0"/>
                </a:moveTo>
                <a:lnTo>
                  <a:pt x="2304999" y="0"/>
                </a:lnTo>
                <a:lnTo>
                  <a:pt x="2304999" y="1234044"/>
                </a:lnTo>
                <a:lnTo>
                  <a:pt x="0" y="1234044"/>
                </a:lnTo>
                <a:lnTo>
                  <a:pt x="0" y="0"/>
                </a:lnTo>
                <a:close/>
              </a:path>
            </a:pathLst>
          </a:custGeom>
          <a:blipFill>
            <a:blip r:embed="rId3"/>
            <a:stretch>
              <a:fillRect/>
            </a:stretch>
          </a:blipFill>
        </p:spPr>
      </p:sp>
      <p:sp>
        <p:nvSpPr>
          <p:cNvPr id="7" name="Freeform 7"/>
          <p:cNvSpPr/>
          <p:nvPr/>
        </p:nvSpPr>
        <p:spPr>
          <a:xfrm>
            <a:off x="1028700" y="6412724"/>
            <a:ext cx="2402463" cy="2627083"/>
          </a:xfrm>
          <a:custGeom>
            <a:avLst/>
            <a:gdLst/>
            <a:ahLst/>
            <a:cxnLst/>
            <a:rect l="l" t="t" r="r" b="b"/>
            <a:pathLst>
              <a:path w="2402463" h="2627083">
                <a:moveTo>
                  <a:pt x="0" y="0"/>
                </a:moveTo>
                <a:lnTo>
                  <a:pt x="2402463" y="0"/>
                </a:lnTo>
                <a:lnTo>
                  <a:pt x="2402463" y="2627084"/>
                </a:lnTo>
                <a:lnTo>
                  <a:pt x="0" y="2627084"/>
                </a:lnTo>
                <a:lnTo>
                  <a:pt x="0" y="0"/>
                </a:lnTo>
                <a:close/>
              </a:path>
            </a:pathLst>
          </a:custGeom>
          <a:blipFill>
            <a:blip r:embed="rId4"/>
            <a:stretch>
              <a:fillRect/>
            </a:stretch>
          </a:blipFill>
        </p:spPr>
      </p:sp>
    </p:spTree>
    <p:extLst>
      <p:ext uri="{BB962C8B-B14F-4D97-AF65-F5344CB8AC3E}">
        <p14:creationId xmlns:p14="http://schemas.microsoft.com/office/powerpoint/2010/main" val="3209950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559</Words>
  <Application>Microsoft Office PowerPoint</Application>
  <PresentationFormat>Custom</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Aileron</vt:lpstr>
      <vt:lpstr>Aileron Ultra-Bold</vt:lpstr>
      <vt:lpstr>Arial</vt:lpstr>
      <vt:lpstr>Aileron Heavy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 atau yang dapat diartikan menjadi “pengujian kotak putih” adalah pengujian yang dilakukan untuk menguji perangkat lunak dengan cara menganalisa dan meneliti struktur internal dan kode dari perangkat lunak. Lain halnya dengan black box</dc:title>
  <cp:lastModifiedBy>Muhammad Mardiyansah</cp:lastModifiedBy>
  <cp:revision>10</cp:revision>
  <dcterms:created xsi:type="dcterms:W3CDTF">2006-08-16T00:00:00Z</dcterms:created>
  <dcterms:modified xsi:type="dcterms:W3CDTF">2023-11-04T12:00:55Z</dcterms:modified>
  <dc:identifier>DAFyh1kN5Hw</dc:identifier>
</cp:coreProperties>
</file>