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2.xml" ContentType="application/vnd.openxmlformats-officedocument.theme+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theme/theme3.xml" ContentType="application/vnd.openxmlformats-officedocument.theme+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theme/theme4.xml" ContentType="application/vnd.openxmlformats-officedocument.theme+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 id="2147483706" r:id="rId2"/>
    <p:sldMasterId id="2147483701" r:id="rId3"/>
    <p:sldMasterId id="2147483725" r:id="rId4"/>
    <p:sldMasterId id="2147483738" r:id="rId5"/>
  </p:sldMasterIdLst>
  <p:notesMasterIdLst>
    <p:notesMasterId r:id="rId22"/>
  </p:notesMasterIdLst>
  <p:sldIdLst>
    <p:sldId id="356" r:id="rId6"/>
    <p:sldId id="267" r:id="rId7"/>
    <p:sldId id="259" r:id="rId8"/>
    <p:sldId id="314" r:id="rId9"/>
    <p:sldId id="358" r:id="rId10"/>
    <p:sldId id="359" r:id="rId11"/>
    <p:sldId id="284" r:id="rId12"/>
    <p:sldId id="260" r:id="rId13"/>
    <p:sldId id="310" r:id="rId14"/>
    <p:sldId id="306" r:id="rId15"/>
    <p:sldId id="360" r:id="rId16"/>
    <p:sldId id="272" r:id="rId17"/>
    <p:sldId id="312" r:id="rId18"/>
    <p:sldId id="300" r:id="rId19"/>
    <p:sldId id="330" r:id="rId20"/>
    <p:sldId id="355" r:id="rId21"/>
  </p:sldIdLst>
  <p:sldSz cx="18288000" cy="10285413"/>
  <p:notesSz cx="6858000" cy="9144000"/>
  <p:defaultText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3262" userDrawn="1">
          <p15:clr>
            <a:srgbClr val="A4A3A4"/>
          </p15:clr>
        </p15:guide>
        <p15:guide id="2" pos="57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C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93" autoAdjust="0"/>
    <p:restoredTop sz="94660"/>
  </p:normalViewPr>
  <p:slideViewPr>
    <p:cSldViewPr snapToGrid="0" showGuides="1">
      <p:cViewPr>
        <p:scale>
          <a:sx n="33" d="100"/>
          <a:sy n="33" d="100"/>
        </p:scale>
        <p:origin x="-1891" y="-907"/>
      </p:cViewPr>
      <p:guideLst>
        <p:guide orient="horz" pos="3262"/>
        <p:guide pos="576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B5A974-2B9D-4DE7-B1FD-B969DD33CD5E}" type="datetimeFigureOut">
              <a:rPr kumimoji="1" lang="ja-JP" altLang="en-US" smtClean="0"/>
              <a:t>2020/7/9</a:t>
            </a:fld>
            <a:endParaRPr kumimoji="1" lang="ja-JP" altLang="en-US"/>
          </a:p>
        </p:txBody>
      </p:sp>
      <p:sp>
        <p:nvSpPr>
          <p:cNvPr id="4" name="スライド イメージ プレースホルダー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5CE44EA-33D9-406B-AA52-45755D8D5CBE}" type="slidenum">
              <a:rPr kumimoji="1" lang="ja-JP" altLang="en-US" smtClean="0"/>
              <a:t>‹#›</a:t>
            </a:fld>
            <a:endParaRPr kumimoji="1" lang="ja-JP" altLang="en-US"/>
          </a:p>
        </p:txBody>
      </p:sp>
    </p:spTree>
    <p:extLst>
      <p:ext uri="{BB962C8B-B14F-4D97-AF65-F5344CB8AC3E}">
        <p14:creationId xmlns:p14="http://schemas.microsoft.com/office/powerpoint/2010/main" val="346910018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No Conten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Tree>
    <p:extLst>
      <p:ext uri="{BB962C8B-B14F-4D97-AF65-F5344CB8AC3E}">
        <p14:creationId xmlns:p14="http://schemas.microsoft.com/office/powerpoint/2010/main" val="883813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6 Icons, Headings &amp; Tex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テキスト プレースホルダー 12"/>
          <p:cNvSpPr>
            <a:spLocks noGrp="1"/>
          </p:cNvSpPr>
          <p:nvPr>
            <p:ph type="body" sz="quarter" idx="12" hasCustomPrompt="1"/>
          </p:nvPr>
        </p:nvSpPr>
        <p:spPr>
          <a:xfrm>
            <a:off x="1947003" y="342283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6" name="テキスト プレースホルダー 12"/>
          <p:cNvSpPr>
            <a:spLocks noGrp="1"/>
          </p:cNvSpPr>
          <p:nvPr>
            <p:ph type="body" sz="quarter" idx="13" hasCustomPrompt="1"/>
          </p:nvPr>
        </p:nvSpPr>
        <p:spPr>
          <a:xfrm>
            <a:off x="1947003" y="243351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 name="正方形/長方形 6"/>
          <p:cNvSpPr/>
          <p:nvPr userDrawn="1"/>
        </p:nvSpPr>
        <p:spPr>
          <a:xfrm>
            <a:off x="2057954" y="3198679"/>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4"/>
          <p:cNvSpPr/>
          <p:nvPr userDrawn="1"/>
        </p:nvSpPr>
        <p:spPr>
          <a:xfrm>
            <a:off x="626586" y="2629606"/>
            <a:ext cx="1136515" cy="1138145"/>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図プレースホルダー 25"/>
          <p:cNvSpPr>
            <a:spLocks noGrp="1"/>
          </p:cNvSpPr>
          <p:nvPr>
            <p:ph type="pic" sz="quarter" idx="14" hasCustomPrompt="1"/>
          </p:nvPr>
        </p:nvSpPr>
        <p:spPr>
          <a:xfrm>
            <a:off x="879843" y="2883678"/>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32" name="テキスト プレースホルダー 12"/>
          <p:cNvSpPr>
            <a:spLocks noGrp="1"/>
          </p:cNvSpPr>
          <p:nvPr>
            <p:ph type="body" sz="quarter" idx="15" hasCustomPrompt="1"/>
          </p:nvPr>
        </p:nvSpPr>
        <p:spPr>
          <a:xfrm>
            <a:off x="7701919" y="342283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33" name="テキスト プレースホルダー 12"/>
          <p:cNvSpPr>
            <a:spLocks noGrp="1"/>
          </p:cNvSpPr>
          <p:nvPr>
            <p:ph type="body" sz="quarter" idx="16" hasCustomPrompt="1"/>
          </p:nvPr>
        </p:nvSpPr>
        <p:spPr>
          <a:xfrm>
            <a:off x="7701919" y="243351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4" name="正方形/長方形 33"/>
          <p:cNvSpPr/>
          <p:nvPr userDrawn="1"/>
        </p:nvSpPr>
        <p:spPr>
          <a:xfrm>
            <a:off x="7812870" y="3198679"/>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円/楕円 4"/>
          <p:cNvSpPr/>
          <p:nvPr userDrawn="1"/>
        </p:nvSpPr>
        <p:spPr>
          <a:xfrm>
            <a:off x="6381502" y="2629606"/>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図プレースホルダー 25"/>
          <p:cNvSpPr>
            <a:spLocks noGrp="1"/>
          </p:cNvSpPr>
          <p:nvPr>
            <p:ph type="pic" sz="quarter" idx="17" hasCustomPrompt="1"/>
          </p:nvPr>
        </p:nvSpPr>
        <p:spPr>
          <a:xfrm>
            <a:off x="6634759" y="2883678"/>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46" name="テキスト プレースホルダー 12"/>
          <p:cNvSpPr>
            <a:spLocks noGrp="1"/>
          </p:cNvSpPr>
          <p:nvPr>
            <p:ph type="body" sz="quarter" idx="18" hasCustomPrompt="1"/>
          </p:nvPr>
        </p:nvSpPr>
        <p:spPr>
          <a:xfrm>
            <a:off x="13489686" y="342283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47" name="テキスト プレースホルダー 12"/>
          <p:cNvSpPr>
            <a:spLocks noGrp="1"/>
          </p:cNvSpPr>
          <p:nvPr>
            <p:ph type="body" sz="quarter" idx="19" hasCustomPrompt="1"/>
          </p:nvPr>
        </p:nvSpPr>
        <p:spPr>
          <a:xfrm>
            <a:off x="13489686" y="243351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8" name="正方形/長方形 47"/>
          <p:cNvSpPr/>
          <p:nvPr userDrawn="1"/>
        </p:nvSpPr>
        <p:spPr>
          <a:xfrm>
            <a:off x="13600637" y="3198679"/>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円/楕円 4"/>
          <p:cNvSpPr/>
          <p:nvPr userDrawn="1"/>
        </p:nvSpPr>
        <p:spPr>
          <a:xfrm>
            <a:off x="12169269" y="2629606"/>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図プレースホルダー 25"/>
          <p:cNvSpPr>
            <a:spLocks noGrp="1"/>
          </p:cNvSpPr>
          <p:nvPr>
            <p:ph type="pic" sz="quarter" idx="20" hasCustomPrompt="1"/>
          </p:nvPr>
        </p:nvSpPr>
        <p:spPr>
          <a:xfrm>
            <a:off x="12422526" y="2883678"/>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51" name="テキスト プレースホルダー 12"/>
          <p:cNvSpPr>
            <a:spLocks noGrp="1"/>
          </p:cNvSpPr>
          <p:nvPr>
            <p:ph type="body" sz="quarter" idx="21" hasCustomPrompt="1"/>
          </p:nvPr>
        </p:nvSpPr>
        <p:spPr>
          <a:xfrm>
            <a:off x="1947003" y="668006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52" name="テキスト プレースホルダー 12"/>
          <p:cNvSpPr>
            <a:spLocks noGrp="1"/>
          </p:cNvSpPr>
          <p:nvPr>
            <p:ph type="body" sz="quarter" idx="22" hasCustomPrompt="1"/>
          </p:nvPr>
        </p:nvSpPr>
        <p:spPr>
          <a:xfrm>
            <a:off x="1947003" y="569074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3" name="正方形/長方形 52"/>
          <p:cNvSpPr/>
          <p:nvPr userDrawn="1"/>
        </p:nvSpPr>
        <p:spPr>
          <a:xfrm>
            <a:off x="2057954" y="6455909"/>
            <a:ext cx="1827899"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円/楕円 4"/>
          <p:cNvSpPr/>
          <p:nvPr userDrawn="1"/>
        </p:nvSpPr>
        <p:spPr>
          <a:xfrm>
            <a:off x="626586" y="5886836"/>
            <a:ext cx="1136515" cy="1138145"/>
          </a:xfrm>
          <a:prstGeom prst="rect">
            <a:avLst/>
          </a:prstGeom>
          <a:solidFill>
            <a:schemeClr val="accent4"/>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図プレースホルダー 25"/>
          <p:cNvSpPr>
            <a:spLocks noGrp="1"/>
          </p:cNvSpPr>
          <p:nvPr>
            <p:ph type="pic" sz="quarter" idx="23" hasCustomPrompt="1"/>
          </p:nvPr>
        </p:nvSpPr>
        <p:spPr>
          <a:xfrm>
            <a:off x="879843" y="6140908"/>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56" name="テキスト プレースホルダー 12"/>
          <p:cNvSpPr>
            <a:spLocks noGrp="1"/>
          </p:cNvSpPr>
          <p:nvPr>
            <p:ph type="body" sz="quarter" idx="24" hasCustomPrompt="1"/>
          </p:nvPr>
        </p:nvSpPr>
        <p:spPr>
          <a:xfrm>
            <a:off x="7701919" y="668006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57" name="テキスト プレースホルダー 12"/>
          <p:cNvSpPr>
            <a:spLocks noGrp="1"/>
          </p:cNvSpPr>
          <p:nvPr>
            <p:ph type="body" sz="quarter" idx="25" hasCustomPrompt="1"/>
          </p:nvPr>
        </p:nvSpPr>
        <p:spPr>
          <a:xfrm>
            <a:off x="7701919" y="569074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8" name="正方形/長方形 57"/>
          <p:cNvSpPr/>
          <p:nvPr userDrawn="1"/>
        </p:nvSpPr>
        <p:spPr>
          <a:xfrm>
            <a:off x="7812870" y="6455909"/>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円/楕円 4"/>
          <p:cNvSpPr/>
          <p:nvPr userDrawn="1"/>
        </p:nvSpPr>
        <p:spPr>
          <a:xfrm>
            <a:off x="6381502" y="5886836"/>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図プレースホルダー 25"/>
          <p:cNvSpPr>
            <a:spLocks noGrp="1"/>
          </p:cNvSpPr>
          <p:nvPr>
            <p:ph type="pic" sz="quarter" idx="26" hasCustomPrompt="1"/>
          </p:nvPr>
        </p:nvSpPr>
        <p:spPr>
          <a:xfrm>
            <a:off x="6634759" y="6140908"/>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61" name="テキスト プレースホルダー 12"/>
          <p:cNvSpPr>
            <a:spLocks noGrp="1"/>
          </p:cNvSpPr>
          <p:nvPr>
            <p:ph type="body" sz="quarter" idx="27" hasCustomPrompt="1"/>
          </p:nvPr>
        </p:nvSpPr>
        <p:spPr>
          <a:xfrm>
            <a:off x="13489686" y="668006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62" name="テキスト プレースホルダー 12"/>
          <p:cNvSpPr>
            <a:spLocks noGrp="1"/>
          </p:cNvSpPr>
          <p:nvPr>
            <p:ph type="body" sz="quarter" idx="28" hasCustomPrompt="1"/>
          </p:nvPr>
        </p:nvSpPr>
        <p:spPr>
          <a:xfrm>
            <a:off x="13489686" y="569074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3" name="正方形/長方形 62"/>
          <p:cNvSpPr/>
          <p:nvPr userDrawn="1"/>
        </p:nvSpPr>
        <p:spPr>
          <a:xfrm>
            <a:off x="13600637" y="6455909"/>
            <a:ext cx="1827899" cy="720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円/楕円 4"/>
          <p:cNvSpPr/>
          <p:nvPr userDrawn="1"/>
        </p:nvSpPr>
        <p:spPr>
          <a:xfrm>
            <a:off x="12169269" y="5886836"/>
            <a:ext cx="1136515" cy="1138145"/>
          </a:xfrm>
          <a:prstGeom prst="rect">
            <a:avLst/>
          </a:prstGeom>
          <a:solidFill>
            <a:schemeClr val="accent6"/>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図プレースホルダー 25"/>
          <p:cNvSpPr>
            <a:spLocks noGrp="1"/>
          </p:cNvSpPr>
          <p:nvPr>
            <p:ph type="pic" sz="quarter" idx="29" hasCustomPrompt="1"/>
          </p:nvPr>
        </p:nvSpPr>
        <p:spPr>
          <a:xfrm>
            <a:off x="12422526" y="6140908"/>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Tree>
    <p:extLst>
      <p:ext uri="{BB962C8B-B14F-4D97-AF65-F5344CB8AC3E}">
        <p14:creationId xmlns:p14="http://schemas.microsoft.com/office/powerpoint/2010/main" val="315508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750" fill="hold"/>
                                        <p:tgtEl>
                                          <p:spTgt spid="14"/>
                                        </p:tgtEl>
                                        <p:attrNameLst>
                                          <p:attrName>ppt_x</p:attrName>
                                        </p:attrNameLst>
                                      </p:cBhvr>
                                      <p:tavLst>
                                        <p:tav tm="0">
                                          <p:val>
                                            <p:strVal val="#ppt_x"/>
                                          </p:val>
                                        </p:tav>
                                        <p:tav tm="100000">
                                          <p:val>
                                            <p:strVal val="#ppt_x"/>
                                          </p:val>
                                        </p:tav>
                                      </p:tavLst>
                                    </p:anim>
                                    <p:anim calcmode="lin" valueType="num">
                                      <p:cBhvr additive="base">
                                        <p:cTn id="8" dur="750" fill="hold"/>
                                        <p:tgtEl>
                                          <p:spTgt spid="14"/>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cBhvr additive="base">
                                        <p:cTn id="11" dur="750" fill="hold"/>
                                        <p:tgtEl>
                                          <p:spTgt spid="26"/>
                                        </p:tgtEl>
                                        <p:attrNameLst>
                                          <p:attrName>ppt_x</p:attrName>
                                        </p:attrNameLst>
                                      </p:cBhvr>
                                      <p:tavLst>
                                        <p:tav tm="0">
                                          <p:val>
                                            <p:strVal val="#ppt_x"/>
                                          </p:val>
                                        </p:tav>
                                        <p:tav tm="100000">
                                          <p:val>
                                            <p:strVal val="#ppt_x"/>
                                          </p:val>
                                        </p:tav>
                                      </p:tavLst>
                                    </p:anim>
                                    <p:anim calcmode="lin" valueType="num">
                                      <p:cBhvr additive="base">
                                        <p:cTn id="12" dur="750" fill="hold"/>
                                        <p:tgtEl>
                                          <p:spTgt spid="26"/>
                                        </p:tgtEl>
                                        <p:attrNameLst>
                                          <p:attrName>ppt_y</p:attrName>
                                        </p:attrNameLst>
                                      </p:cBhvr>
                                      <p:tavLst>
                                        <p:tav tm="0">
                                          <p:val>
                                            <p:strVal val="0-#ppt_h/2"/>
                                          </p:val>
                                        </p:tav>
                                        <p:tav tm="100000">
                                          <p:val>
                                            <p:strVal val="#ppt_y"/>
                                          </p:val>
                                        </p:tav>
                                      </p:tavLst>
                                    </p:anim>
                                  </p:childTnLst>
                                </p:cTn>
                              </p:par>
                            </p:childTnLst>
                          </p:cTn>
                        </p:par>
                        <p:par>
                          <p:cTn id="13" fill="hold">
                            <p:stCondLst>
                              <p:cond delay="750"/>
                            </p:stCondLst>
                            <p:childTnLst>
                              <p:par>
                                <p:cTn id="14" presetID="2" presetClass="entr" presetSubtype="8" decel="100000" fill="hold" grpId="0" nodeType="afterEffect">
                                  <p:stCondLst>
                                    <p:cond delay="0"/>
                                  </p:stCondLst>
                                  <p:childTnLst>
                                    <p:set>
                                      <p:cBhvr>
                                        <p:cTn id="15" dur="1" fill="hold">
                                          <p:stCondLst>
                                            <p:cond delay="0"/>
                                          </p:stCondLst>
                                        </p:cTn>
                                        <p:tgtEl>
                                          <p:spTgt spid="6">
                                            <p:txEl>
                                              <p:pRg st="0" end="0"/>
                                            </p:txEl>
                                          </p:spTgt>
                                        </p:tgtEl>
                                        <p:attrNameLst>
                                          <p:attrName>style.visibility</p:attrName>
                                        </p:attrNameLst>
                                      </p:cBhvr>
                                      <p:to>
                                        <p:strVal val="visible"/>
                                      </p:to>
                                    </p:set>
                                    <p:anim calcmode="lin" valueType="num">
                                      <p:cBhvr additive="base">
                                        <p:cTn id="16"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17" dur="500" fill="hold"/>
                                        <p:tgtEl>
                                          <p:spTgt spid="6">
                                            <p:txEl>
                                              <p:pRg st="0" end="0"/>
                                            </p:txEl>
                                          </p:spTgt>
                                        </p:tgtEl>
                                        <p:attrNameLst>
                                          <p:attrName>ppt_y</p:attrName>
                                        </p:attrNameLst>
                                      </p:cBhvr>
                                      <p:tavLst>
                                        <p:tav tm="0">
                                          <p:val>
                                            <p:strVal val="#ppt_y"/>
                                          </p:val>
                                        </p:tav>
                                        <p:tav tm="100000">
                                          <p:val>
                                            <p:strVal val="#ppt_y"/>
                                          </p:val>
                                        </p:tav>
                                      </p:tavLst>
                                    </p:anim>
                                  </p:childTnLst>
                                </p:cTn>
                              </p:par>
                              <p:par>
                                <p:cTn id="18" presetID="2" presetClass="entr" presetSubtype="4" decel="100000"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ppt_x"/>
                                          </p:val>
                                        </p:tav>
                                        <p:tav tm="100000">
                                          <p:val>
                                            <p:strVal val="#ppt_x"/>
                                          </p:val>
                                        </p:tav>
                                      </p:tavLst>
                                    </p:anim>
                                    <p:anim calcmode="lin" valueType="num">
                                      <p:cBhvr additive="base">
                                        <p:cTn id="21" dur="500" fill="hold"/>
                                        <p:tgtEl>
                                          <p:spTgt spid="7"/>
                                        </p:tgtEl>
                                        <p:attrNameLst>
                                          <p:attrName>ppt_y</p:attrName>
                                        </p:attrNameLst>
                                      </p:cBhvr>
                                      <p:tavLst>
                                        <p:tav tm="0">
                                          <p:val>
                                            <p:strVal val="1+#ppt_h/2"/>
                                          </p:val>
                                        </p:tav>
                                        <p:tav tm="100000">
                                          <p:val>
                                            <p:strVal val="#ppt_y"/>
                                          </p:val>
                                        </p:tav>
                                      </p:tavLst>
                                    </p:anim>
                                  </p:childTnLst>
                                </p:cTn>
                              </p:par>
                            </p:childTnLst>
                          </p:cTn>
                        </p:par>
                        <p:par>
                          <p:cTn id="22" fill="hold">
                            <p:stCondLst>
                              <p:cond delay="1250"/>
                            </p:stCondLst>
                            <p:childTnLst>
                              <p:par>
                                <p:cTn id="23" presetID="22" presetClass="entr" presetSubtype="8" fill="hold" grpId="0" nodeType="after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wipe(left)">
                                      <p:cBhvr>
                                        <p:cTn id="25" dur="500"/>
                                        <p:tgtEl>
                                          <p:spTgt spid="5"/>
                                        </p:tgtEl>
                                      </p:cBhvr>
                                    </p:animEffect>
                                  </p:childTnLst>
                                </p:cTn>
                              </p:par>
                            </p:childTnLst>
                          </p:cTn>
                        </p:par>
                        <p:par>
                          <p:cTn id="26" fill="hold">
                            <p:stCondLst>
                              <p:cond delay="1750"/>
                            </p:stCondLst>
                            <p:childTnLst>
                              <p:par>
                                <p:cTn id="27" presetID="2" presetClass="entr" presetSubtype="1" decel="100000" fill="hold" grpId="0" nodeType="afterEffect">
                                  <p:stCondLst>
                                    <p:cond delay="0"/>
                                  </p:stCondLst>
                                  <p:childTnLst>
                                    <p:set>
                                      <p:cBhvr>
                                        <p:cTn id="28" dur="1" fill="hold">
                                          <p:stCondLst>
                                            <p:cond delay="0"/>
                                          </p:stCondLst>
                                        </p:cTn>
                                        <p:tgtEl>
                                          <p:spTgt spid="35"/>
                                        </p:tgtEl>
                                        <p:attrNameLst>
                                          <p:attrName>style.visibility</p:attrName>
                                        </p:attrNameLst>
                                      </p:cBhvr>
                                      <p:to>
                                        <p:strVal val="visible"/>
                                      </p:to>
                                    </p:set>
                                    <p:anim calcmode="lin" valueType="num">
                                      <p:cBhvr additive="base">
                                        <p:cTn id="29" dur="750" fill="hold"/>
                                        <p:tgtEl>
                                          <p:spTgt spid="35"/>
                                        </p:tgtEl>
                                        <p:attrNameLst>
                                          <p:attrName>ppt_x</p:attrName>
                                        </p:attrNameLst>
                                      </p:cBhvr>
                                      <p:tavLst>
                                        <p:tav tm="0">
                                          <p:val>
                                            <p:strVal val="#ppt_x"/>
                                          </p:val>
                                        </p:tav>
                                        <p:tav tm="100000">
                                          <p:val>
                                            <p:strVal val="#ppt_x"/>
                                          </p:val>
                                        </p:tav>
                                      </p:tavLst>
                                    </p:anim>
                                    <p:anim calcmode="lin" valueType="num">
                                      <p:cBhvr additive="base">
                                        <p:cTn id="30" dur="750" fill="hold"/>
                                        <p:tgtEl>
                                          <p:spTgt spid="35"/>
                                        </p:tgtEl>
                                        <p:attrNameLst>
                                          <p:attrName>ppt_y</p:attrName>
                                        </p:attrNameLst>
                                      </p:cBhvr>
                                      <p:tavLst>
                                        <p:tav tm="0">
                                          <p:val>
                                            <p:strVal val="0-#ppt_h/2"/>
                                          </p:val>
                                        </p:tav>
                                        <p:tav tm="100000">
                                          <p:val>
                                            <p:strVal val="#ppt_y"/>
                                          </p:val>
                                        </p:tav>
                                      </p:tavLst>
                                    </p:anim>
                                  </p:childTnLst>
                                </p:cTn>
                              </p:par>
                              <p:par>
                                <p:cTn id="31" presetID="2" presetClass="entr" presetSubtype="1" decel="100000" fill="hold" grpId="0" nodeType="withEffect">
                                  <p:stCondLst>
                                    <p:cond delay="0"/>
                                  </p:stCondLst>
                                  <p:childTnLst>
                                    <p:set>
                                      <p:cBhvr>
                                        <p:cTn id="32" dur="1" fill="hold">
                                          <p:stCondLst>
                                            <p:cond delay="0"/>
                                          </p:stCondLst>
                                        </p:cTn>
                                        <p:tgtEl>
                                          <p:spTgt spid="36"/>
                                        </p:tgtEl>
                                        <p:attrNameLst>
                                          <p:attrName>style.visibility</p:attrName>
                                        </p:attrNameLst>
                                      </p:cBhvr>
                                      <p:to>
                                        <p:strVal val="visible"/>
                                      </p:to>
                                    </p:set>
                                    <p:anim calcmode="lin" valueType="num">
                                      <p:cBhvr additive="base">
                                        <p:cTn id="33" dur="750" fill="hold"/>
                                        <p:tgtEl>
                                          <p:spTgt spid="36"/>
                                        </p:tgtEl>
                                        <p:attrNameLst>
                                          <p:attrName>ppt_x</p:attrName>
                                        </p:attrNameLst>
                                      </p:cBhvr>
                                      <p:tavLst>
                                        <p:tav tm="0">
                                          <p:val>
                                            <p:strVal val="#ppt_x"/>
                                          </p:val>
                                        </p:tav>
                                        <p:tav tm="100000">
                                          <p:val>
                                            <p:strVal val="#ppt_x"/>
                                          </p:val>
                                        </p:tav>
                                      </p:tavLst>
                                    </p:anim>
                                    <p:anim calcmode="lin" valueType="num">
                                      <p:cBhvr additive="base">
                                        <p:cTn id="34" dur="750" fill="hold"/>
                                        <p:tgtEl>
                                          <p:spTgt spid="36"/>
                                        </p:tgtEl>
                                        <p:attrNameLst>
                                          <p:attrName>ppt_y</p:attrName>
                                        </p:attrNameLst>
                                      </p:cBhvr>
                                      <p:tavLst>
                                        <p:tav tm="0">
                                          <p:val>
                                            <p:strVal val="0-#ppt_h/2"/>
                                          </p:val>
                                        </p:tav>
                                        <p:tav tm="100000">
                                          <p:val>
                                            <p:strVal val="#ppt_y"/>
                                          </p:val>
                                        </p:tav>
                                      </p:tavLst>
                                    </p:anim>
                                  </p:childTnLst>
                                </p:cTn>
                              </p:par>
                            </p:childTnLst>
                          </p:cTn>
                        </p:par>
                        <p:par>
                          <p:cTn id="35" fill="hold">
                            <p:stCondLst>
                              <p:cond delay="2500"/>
                            </p:stCondLst>
                            <p:childTnLst>
                              <p:par>
                                <p:cTn id="36" presetID="2" presetClass="entr" presetSubtype="8" decel="100000" fill="hold" grpId="0" nodeType="afterEffect">
                                  <p:stCondLst>
                                    <p:cond delay="0"/>
                                  </p:stCondLst>
                                  <p:childTnLst>
                                    <p:set>
                                      <p:cBhvr>
                                        <p:cTn id="37" dur="1" fill="hold">
                                          <p:stCondLst>
                                            <p:cond delay="0"/>
                                          </p:stCondLst>
                                        </p:cTn>
                                        <p:tgtEl>
                                          <p:spTgt spid="33">
                                            <p:txEl>
                                              <p:pRg st="0" end="0"/>
                                            </p:txEl>
                                          </p:spTgt>
                                        </p:tgtEl>
                                        <p:attrNameLst>
                                          <p:attrName>style.visibility</p:attrName>
                                        </p:attrNameLst>
                                      </p:cBhvr>
                                      <p:to>
                                        <p:strVal val="visible"/>
                                      </p:to>
                                    </p:set>
                                    <p:anim calcmode="lin" valueType="num">
                                      <p:cBhvr additive="base">
                                        <p:cTn id="38" dur="500" fill="hold"/>
                                        <p:tgtEl>
                                          <p:spTgt spid="33">
                                            <p:txEl>
                                              <p:pRg st="0" end="0"/>
                                            </p:txEl>
                                          </p:spTgt>
                                        </p:tgtEl>
                                        <p:attrNameLst>
                                          <p:attrName>ppt_x</p:attrName>
                                        </p:attrNameLst>
                                      </p:cBhvr>
                                      <p:tavLst>
                                        <p:tav tm="0">
                                          <p:val>
                                            <p:strVal val="0-#ppt_w/2"/>
                                          </p:val>
                                        </p:tav>
                                        <p:tav tm="100000">
                                          <p:val>
                                            <p:strVal val="#ppt_x"/>
                                          </p:val>
                                        </p:tav>
                                      </p:tavLst>
                                    </p:anim>
                                    <p:anim calcmode="lin" valueType="num">
                                      <p:cBhvr additive="base">
                                        <p:cTn id="39" dur="500" fill="hold"/>
                                        <p:tgtEl>
                                          <p:spTgt spid="33">
                                            <p:txEl>
                                              <p:pRg st="0" end="0"/>
                                            </p:txEl>
                                          </p:spTgt>
                                        </p:tgtEl>
                                        <p:attrNameLst>
                                          <p:attrName>ppt_y</p:attrName>
                                        </p:attrNameLst>
                                      </p:cBhvr>
                                      <p:tavLst>
                                        <p:tav tm="0">
                                          <p:val>
                                            <p:strVal val="#ppt_y"/>
                                          </p:val>
                                        </p:tav>
                                        <p:tav tm="100000">
                                          <p:val>
                                            <p:strVal val="#ppt_y"/>
                                          </p:val>
                                        </p:tav>
                                      </p:tavLst>
                                    </p:anim>
                                  </p:childTnLst>
                                </p:cTn>
                              </p:par>
                              <p:par>
                                <p:cTn id="40" presetID="2" presetClass="entr" presetSubtype="4" decel="100000" fill="hold" grpId="0" nodeType="withEffect">
                                  <p:stCondLst>
                                    <p:cond delay="0"/>
                                  </p:stCondLst>
                                  <p:childTnLst>
                                    <p:set>
                                      <p:cBhvr>
                                        <p:cTn id="41" dur="1" fill="hold">
                                          <p:stCondLst>
                                            <p:cond delay="0"/>
                                          </p:stCondLst>
                                        </p:cTn>
                                        <p:tgtEl>
                                          <p:spTgt spid="34"/>
                                        </p:tgtEl>
                                        <p:attrNameLst>
                                          <p:attrName>style.visibility</p:attrName>
                                        </p:attrNameLst>
                                      </p:cBhvr>
                                      <p:to>
                                        <p:strVal val="visible"/>
                                      </p:to>
                                    </p:set>
                                    <p:anim calcmode="lin" valueType="num">
                                      <p:cBhvr additive="base">
                                        <p:cTn id="42" dur="500" fill="hold"/>
                                        <p:tgtEl>
                                          <p:spTgt spid="34"/>
                                        </p:tgtEl>
                                        <p:attrNameLst>
                                          <p:attrName>ppt_x</p:attrName>
                                        </p:attrNameLst>
                                      </p:cBhvr>
                                      <p:tavLst>
                                        <p:tav tm="0">
                                          <p:val>
                                            <p:strVal val="#ppt_x"/>
                                          </p:val>
                                        </p:tav>
                                        <p:tav tm="100000">
                                          <p:val>
                                            <p:strVal val="#ppt_x"/>
                                          </p:val>
                                        </p:tav>
                                      </p:tavLst>
                                    </p:anim>
                                    <p:anim calcmode="lin" valueType="num">
                                      <p:cBhvr additive="base">
                                        <p:cTn id="43" dur="500" fill="hold"/>
                                        <p:tgtEl>
                                          <p:spTgt spid="34"/>
                                        </p:tgtEl>
                                        <p:attrNameLst>
                                          <p:attrName>ppt_y</p:attrName>
                                        </p:attrNameLst>
                                      </p:cBhvr>
                                      <p:tavLst>
                                        <p:tav tm="0">
                                          <p:val>
                                            <p:strVal val="1+#ppt_h/2"/>
                                          </p:val>
                                        </p:tav>
                                        <p:tav tm="100000">
                                          <p:val>
                                            <p:strVal val="#ppt_y"/>
                                          </p:val>
                                        </p:tav>
                                      </p:tavLst>
                                    </p:anim>
                                  </p:childTnLst>
                                </p:cTn>
                              </p:par>
                            </p:childTnLst>
                          </p:cTn>
                        </p:par>
                        <p:par>
                          <p:cTn id="44" fill="hold">
                            <p:stCondLst>
                              <p:cond delay="3000"/>
                            </p:stCondLst>
                            <p:childTnLst>
                              <p:par>
                                <p:cTn id="45" presetID="22" presetClass="entr" presetSubtype="8" fill="hold" grpId="0" nodeType="afterEffect">
                                  <p:stCondLst>
                                    <p:cond delay="0"/>
                                  </p:stCondLst>
                                  <p:childTnLst>
                                    <p:set>
                                      <p:cBhvr>
                                        <p:cTn id="46" dur="1" fill="hold">
                                          <p:stCondLst>
                                            <p:cond delay="0"/>
                                          </p:stCondLst>
                                        </p:cTn>
                                        <p:tgtEl>
                                          <p:spTgt spid="32"/>
                                        </p:tgtEl>
                                        <p:attrNameLst>
                                          <p:attrName>style.visibility</p:attrName>
                                        </p:attrNameLst>
                                      </p:cBhvr>
                                      <p:to>
                                        <p:strVal val="visible"/>
                                      </p:to>
                                    </p:set>
                                    <p:animEffect transition="in" filter="wipe(left)">
                                      <p:cBhvr>
                                        <p:cTn id="47" dur="500"/>
                                        <p:tgtEl>
                                          <p:spTgt spid="32"/>
                                        </p:tgtEl>
                                      </p:cBhvr>
                                    </p:animEffect>
                                  </p:childTnLst>
                                </p:cTn>
                              </p:par>
                            </p:childTnLst>
                          </p:cTn>
                        </p:par>
                        <p:par>
                          <p:cTn id="48" fill="hold">
                            <p:stCondLst>
                              <p:cond delay="3500"/>
                            </p:stCondLst>
                            <p:childTnLst>
                              <p:par>
                                <p:cTn id="49" presetID="2" presetClass="entr" presetSubtype="1" decel="100000" fill="hold" grpId="0" nodeType="afterEffect">
                                  <p:stCondLst>
                                    <p:cond delay="0"/>
                                  </p:stCondLst>
                                  <p:childTnLst>
                                    <p:set>
                                      <p:cBhvr>
                                        <p:cTn id="50" dur="1" fill="hold">
                                          <p:stCondLst>
                                            <p:cond delay="0"/>
                                          </p:stCondLst>
                                        </p:cTn>
                                        <p:tgtEl>
                                          <p:spTgt spid="49"/>
                                        </p:tgtEl>
                                        <p:attrNameLst>
                                          <p:attrName>style.visibility</p:attrName>
                                        </p:attrNameLst>
                                      </p:cBhvr>
                                      <p:to>
                                        <p:strVal val="visible"/>
                                      </p:to>
                                    </p:set>
                                    <p:anim calcmode="lin" valueType="num">
                                      <p:cBhvr additive="base">
                                        <p:cTn id="51" dur="750" fill="hold"/>
                                        <p:tgtEl>
                                          <p:spTgt spid="49"/>
                                        </p:tgtEl>
                                        <p:attrNameLst>
                                          <p:attrName>ppt_x</p:attrName>
                                        </p:attrNameLst>
                                      </p:cBhvr>
                                      <p:tavLst>
                                        <p:tav tm="0">
                                          <p:val>
                                            <p:strVal val="#ppt_x"/>
                                          </p:val>
                                        </p:tav>
                                        <p:tav tm="100000">
                                          <p:val>
                                            <p:strVal val="#ppt_x"/>
                                          </p:val>
                                        </p:tav>
                                      </p:tavLst>
                                    </p:anim>
                                    <p:anim calcmode="lin" valueType="num">
                                      <p:cBhvr additive="base">
                                        <p:cTn id="52" dur="750" fill="hold"/>
                                        <p:tgtEl>
                                          <p:spTgt spid="49"/>
                                        </p:tgtEl>
                                        <p:attrNameLst>
                                          <p:attrName>ppt_y</p:attrName>
                                        </p:attrNameLst>
                                      </p:cBhvr>
                                      <p:tavLst>
                                        <p:tav tm="0">
                                          <p:val>
                                            <p:strVal val="0-#ppt_h/2"/>
                                          </p:val>
                                        </p:tav>
                                        <p:tav tm="100000">
                                          <p:val>
                                            <p:strVal val="#ppt_y"/>
                                          </p:val>
                                        </p:tav>
                                      </p:tavLst>
                                    </p:anim>
                                  </p:childTnLst>
                                </p:cTn>
                              </p:par>
                              <p:par>
                                <p:cTn id="53" presetID="2" presetClass="entr" presetSubtype="1" decel="100000" fill="hold" grpId="0" nodeType="withEffect">
                                  <p:stCondLst>
                                    <p:cond delay="0"/>
                                  </p:stCondLst>
                                  <p:childTnLst>
                                    <p:set>
                                      <p:cBhvr>
                                        <p:cTn id="54" dur="1" fill="hold">
                                          <p:stCondLst>
                                            <p:cond delay="0"/>
                                          </p:stCondLst>
                                        </p:cTn>
                                        <p:tgtEl>
                                          <p:spTgt spid="50"/>
                                        </p:tgtEl>
                                        <p:attrNameLst>
                                          <p:attrName>style.visibility</p:attrName>
                                        </p:attrNameLst>
                                      </p:cBhvr>
                                      <p:to>
                                        <p:strVal val="visible"/>
                                      </p:to>
                                    </p:set>
                                    <p:anim calcmode="lin" valueType="num">
                                      <p:cBhvr additive="base">
                                        <p:cTn id="55" dur="750" fill="hold"/>
                                        <p:tgtEl>
                                          <p:spTgt spid="50"/>
                                        </p:tgtEl>
                                        <p:attrNameLst>
                                          <p:attrName>ppt_x</p:attrName>
                                        </p:attrNameLst>
                                      </p:cBhvr>
                                      <p:tavLst>
                                        <p:tav tm="0">
                                          <p:val>
                                            <p:strVal val="#ppt_x"/>
                                          </p:val>
                                        </p:tav>
                                        <p:tav tm="100000">
                                          <p:val>
                                            <p:strVal val="#ppt_x"/>
                                          </p:val>
                                        </p:tav>
                                      </p:tavLst>
                                    </p:anim>
                                    <p:anim calcmode="lin" valueType="num">
                                      <p:cBhvr additive="base">
                                        <p:cTn id="56" dur="750" fill="hold"/>
                                        <p:tgtEl>
                                          <p:spTgt spid="50"/>
                                        </p:tgtEl>
                                        <p:attrNameLst>
                                          <p:attrName>ppt_y</p:attrName>
                                        </p:attrNameLst>
                                      </p:cBhvr>
                                      <p:tavLst>
                                        <p:tav tm="0">
                                          <p:val>
                                            <p:strVal val="0-#ppt_h/2"/>
                                          </p:val>
                                        </p:tav>
                                        <p:tav tm="100000">
                                          <p:val>
                                            <p:strVal val="#ppt_y"/>
                                          </p:val>
                                        </p:tav>
                                      </p:tavLst>
                                    </p:anim>
                                  </p:childTnLst>
                                </p:cTn>
                              </p:par>
                            </p:childTnLst>
                          </p:cTn>
                        </p:par>
                        <p:par>
                          <p:cTn id="57" fill="hold">
                            <p:stCondLst>
                              <p:cond delay="4250"/>
                            </p:stCondLst>
                            <p:childTnLst>
                              <p:par>
                                <p:cTn id="58" presetID="2" presetClass="entr" presetSubtype="8" decel="100000" fill="hold" grpId="0" nodeType="afterEffect">
                                  <p:stCondLst>
                                    <p:cond delay="0"/>
                                  </p:stCondLst>
                                  <p:childTnLst>
                                    <p:set>
                                      <p:cBhvr>
                                        <p:cTn id="59" dur="1" fill="hold">
                                          <p:stCondLst>
                                            <p:cond delay="0"/>
                                          </p:stCondLst>
                                        </p:cTn>
                                        <p:tgtEl>
                                          <p:spTgt spid="47">
                                            <p:txEl>
                                              <p:pRg st="0" end="0"/>
                                            </p:txEl>
                                          </p:spTgt>
                                        </p:tgtEl>
                                        <p:attrNameLst>
                                          <p:attrName>style.visibility</p:attrName>
                                        </p:attrNameLst>
                                      </p:cBhvr>
                                      <p:to>
                                        <p:strVal val="visible"/>
                                      </p:to>
                                    </p:set>
                                    <p:anim calcmode="lin" valueType="num">
                                      <p:cBhvr additive="base">
                                        <p:cTn id="60" dur="500" fill="hold"/>
                                        <p:tgtEl>
                                          <p:spTgt spid="47">
                                            <p:txEl>
                                              <p:pRg st="0" end="0"/>
                                            </p:txEl>
                                          </p:spTgt>
                                        </p:tgtEl>
                                        <p:attrNameLst>
                                          <p:attrName>ppt_x</p:attrName>
                                        </p:attrNameLst>
                                      </p:cBhvr>
                                      <p:tavLst>
                                        <p:tav tm="0">
                                          <p:val>
                                            <p:strVal val="0-#ppt_w/2"/>
                                          </p:val>
                                        </p:tav>
                                        <p:tav tm="100000">
                                          <p:val>
                                            <p:strVal val="#ppt_x"/>
                                          </p:val>
                                        </p:tav>
                                      </p:tavLst>
                                    </p:anim>
                                    <p:anim calcmode="lin" valueType="num">
                                      <p:cBhvr additive="base">
                                        <p:cTn id="61" dur="500" fill="hold"/>
                                        <p:tgtEl>
                                          <p:spTgt spid="47">
                                            <p:txEl>
                                              <p:pRg st="0" end="0"/>
                                            </p:txEl>
                                          </p:spTgt>
                                        </p:tgtEl>
                                        <p:attrNameLst>
                                          <p:attrName>ppt_y</p:attrName>
                                        </p:attrNameLst>
                                      </p:cBhvr>
                                      <p:tavLst>
                                        <p:tav tm="0">
                                          <p:val>
                                            <p:strVal val="#ppt_y"/>
                                          </p:val>
                                        </p:tav>
                                        <p:tav tm="100000">
                                          <p:val>
                                            <p:strVal val="#ppt_y"/>
                                          </p:val>
                                        </p:tav>
                                      </p:tavLst>
                                    </p:anim>
                                  </p:childTnLst>
                                </p:cTn>
                              </p:par>
                              <p:par>
                                <p:cTn id="62" presetID="2" presetClass="entr" presetSubtype="4" decel="100000" fill="hold" grpId="0" nodeType="withEffect">
                                  <p:stCondLst>
                                    <p:cond delay="0"/>
                                  </p:stCondLst>
                                  <p:childTnLst>
                                    <p:set>
                                      <p:cBhvr>
                                        <p:cTn id="63" dur="1" fill="hold">
                                          <p:stCondLst>
                                            <p:cond delay="0"/>
                                          </p:stCondLst>
                                        </p:cTn>
                                        <p:tgtEl>
                                          <p:spTgt spid="48"/>
                                        </p:tgtEl>
                                        <p:attrNameLst>
                                          <p:attrName>style.visibility</p:attrName>
                                        </p:attrNameLst>
                                      </p:cBhvr>
                                      <p:to>
                                        <p:strVal val="visible"/>
                                      </p:to>
                                    </p:set>
                                    <p:anim calcmode="lin" valueType="num">
                                      <p:cBhvr additive="base">
                                        <p:cTn id="64" dur="500" fill="hold"/>
                                        <p:tgtEl>
                                          <p:spTgt spid="48"/>
                                        </p:tgtEl>
                                        <p:attrNameLst>
                                          <p:attrName>ppt_x</p:attrName>
                                        </p:attrNameLst>
                                      </p:cBhvr>
                                      <p:tavLst>
                                        <p:tav tm="0">
                                          <p:val>
                                            <p:strVal val="#ppt_x"/>
                                          </p:val>
                                        </p:tav>
                                        <p:tav tm="100000">
                                          <p:val>
                                            <p:strVal val="#ppt_x"/>
                                          </p:val>
                                        </p:tav>
                                      </p:tavLst>
                                    </p:anim>
                                    <p:anim calcmode="lin" valueType="num">
                                      <p:cBhvr additive="base">
                                        <p:cTn id="65" dur="500" fill="hold"/>
                                        <p:tgtEl>
                                          <p:spTgt spid="48"/>
                                        </p:tgtEl>
                                        <p:attrNameLst>
                                          <p:attrName>ppt_y</p:attrName>
                                        </p:attrNameLst>
                                      </p:cBhvr>
                                      <p:tavLst>
                                        <p:tav tm="0">
                                          <p:val>
                                            <p:strVal val="1+#ppt_h/2"/>
                                          </p:val>
                                        </p:tav>
                                        <p:tav tm="100000">
                                          <p:val>
                                            <p:strVal val="#ppt_y"/>
                                          </p:val>
                                        </p:tav>
                                      </p:tavLst>
                                    </p:anim>
                                  </p:childTnLst>
                                </p:cTn>
                              </p:par>
                            </p:childTnLst>
                          </p:cTn>
                        </p:par>
                        <p:par>
                          <p:cTn id="66" fill="hold">
                            <p:stCondLst>
                              <p:cond delay="4750"/>
                            </p:stCondLst>
                            <p:childTnLst>
                              <p:par>
                                <p:cTn id="67" presetID="22" presetClass="entr" presetSubtype="8" fill="hold" grpId="0" nodeType="afterEffect">
                                  <p:stCondLst>
                                    <p:cond delay="0"/>
                                  </p:stCondLst>
                                  <p:childTnLst>
                                    <p:set>
                                      <p:cBhvr>
                                        <p:cTn id="68" dur="1" fill="hold">
                                          <p:stCondLst>
                                            <p:cond delay="0"/>
                                          </p:stCondLst>
                                        </p:cTn>
                                        <p:tgtEl>
                                          <p:spTgt spid="46"/>
                                        </p:tgtEl>
                                        <p:attrNameLst>
                                          <p:attrName>style.visibility</p:attrName>
                                        </p:attrNameLst>
                                      </p:cBhvr>
                                      <p:to>
                                        <p:strVal val="visible"/>
                                      </p:to>
                                    </p:set>
                                    <p:animEffect transition="in" filter="wipe(left)">
                                      <p:cBhvr>
                                        <p:cTn id="69" dur="500"/>
                                        <p:tgtEl>
                                          <p:spTgt spid="46"/>
                                        </p:tgtEl>
                                      </p:cBhvr>
                                    </p:animEffect>
                                  </p:childTnLst>
                                </p:cTn>
                              </p:par>
                            </p:childTnLst>
                          </p:cTn>
                        </p:par>
                        <p:par>
                          <p:cTn id="70" fill="hold">
                            <p:stCondLst>
                              <p:cond delay="5250"/>
                            </p:stCondLst>
                            <p:childTnLst>
                              <p:par>
                                <p:cTn id="71" presetID="2" presetClass="entr" presetSubtype="1" decel="100000" fill="hold" grpId="0" nodeType="afterEffect">
                                  <p:stCondLst>
                                    <p:cond delay="0"/>
                                  </p:stCondLst>
                                  <p:childTnLst>
                                    <p:set>
                                      <p:cBhvr>
                                        <p:cTn id="72" dur="1" fill="hold">
                                          <p:stCondLst>
                                            <p:cond delay="0"/>
                                          </p:stCondLst>
                                        </p:cTn>
                                        <p:tgtEl>
                                          <p:spTgt spid="54"/>
                                        </p:tgtEl>
                                        <p:attrNameLst>
                                          <p:attrName>style.visibility</p:attrName>
                                        </p:attrNameLst>
                                      </p:cBhvr>
                                      <p:to>
                                        <p:strVal val="visible"/>
                                      </p:to>
                                    </p:set>
                                    <p:anim calcmode="lin" valueType="num">
                                      <p:cBhvr additive="base">
                                        <p:cTn id="73" dur="750" fill="hold"/>
                                        <p:tgtEl>
                                          <p:spTgt spid="54"/>
                                        </p:tgtEl>
                                        <p:attrNameLst>
                                          <p:attrName>ppt_x</p:attrName>
                                        </p:attrNameLst>
                                      </p:cBhvr>
                                      <p:tavLst>
                                        <p:tav tm="0">
                                          <p:val>
                                            <p:strVal val="#ppt_x"/>
                                          </p:val>
                                        </p:tav>
                                        <p:tav tm="100000">
                                          <p:val>
                                            <p:strVal val="#ppt_x"/>
                                          </p:val>
                                        </p:tav>
                                      </p:tavLst>
                                    </p:anim>
                                    <p:anim calcmode="lin" valueType="num">
                                      <p:cBhvr additive="base">
                                        <p:cTn id="74" dur="750" fill="hold"/>
                                        <p:tgtEl>
                                          <p:spTgt spid="54"/>
                                        </p:tgtEl>
                                        <p:attrNameLst>
                                          <p:attrName>ppt_y</p:attrName>
                                        </p:attrNameLst>
                                      </p:cBhvr>
                                      <p:tavLst>
                                        <p:tav tm="0">
                                          <p:val>
                                            <p:strVal val="0-#ppt_h/2"/>
                                          </p:val>
                                        </p:tav>
                                        <p:tav tm="100000">
                                          <p:val>
                                            <p:strVal val="#ppt_y"/>
                                          </p:val>
                                        </p:tav>
                                      </p:tavLst>
                                    </p:anim>
                                  </p:childTnLst>
                                </p:cTn>
                              </p:par>
                              <p:par>
                                <p:cTn id="75" presetID="2" presetClass="entr" presetSubtype="1" decel="100000" fill="hold" grpId="0" nodeType="withEffect">
                                  <p:stCondLst>
                                    <p:cond delay="0"/>
                                  </p:stCondLst>
                                  <p:childTnLst>
                                    <p:set>
                                      <p:cBhvr>
                                        <p:cTn id="76" dur="1" fill="hold">
                                          <p:stCondLst>
                                            <p:cond delay="0"/>
                                          </p:stCondLst>
                                        </p:cTn>
                                        <p:tgtEl>
                                          <p:spTgt spid="55"/>
                                        </p:tgtEl>
                                        <p:attrNameLst>
                                          <p:attrName>style.visibility</p:attrName>
                                        </p:attrNameLst>
                                      </p:cBhvr>
                                      <p:to>
                                        <p:strVal val="visible"/>
                                      </p:to>
                                    </p:set>
                                    <p:anim calcmode="lin" valueType="num">
                                      <p:cBhvr additive="base">
                                        <p:cTn id="77" dur="750" fill="hold"/>
                                        <p:tgtEl>
                                          <p:spTgt spid="55"/>
                                        </p:tgtEl>
                                        <p:attrNameLst>
                                          <p:attrName>ppt_x</p:attrName>
                                        </p:attrNameLst>
                                      </p:cBhvr>
                                      <p:tavLst>
                                        <p:tav tm="0">
                                          <p:val>
                                            <p:strVal val="#ppt_x"/>
                                          </p:val>
                                        </p:tav>
                                        <p:tav tm="100000">
                                          <p:val>
                                            <p:strVal val="#ppt_x"/>
                                          </p:val>
                                        </p:tav>
                                      </p:tavLst>
                                    </p:anim>
                                    <p:anim calcmode="lin" valueType="num">
                                      <p:cBhvr additive="base">
                                        <p:cTn id="78" dur="750" fill="hold"/>
                                        <p:tgtEl>
                                          <p:spTgt spid="55"/>
                                        </p:tgtEl>
                                        <p:attrNameLst>
                                          <p:attrName>ppt_y</p:attrName>
                                        </p:attrNameLst>
                                      </p:cBhvr>
                                      <p:tavLst>
                                        <p:tav tm="0">
                                          <p:val>
                                            <p:strVal val="0-#ppt_h/2"/>
                                          </p:val>
                                        </p:tav>
                                        <p:tav tm="100000">
                                          <p:val>
                                            <p:strVal val="#ppt_y"/>
                                          </p:val>
                                        </p:tav>
                                      </p:tavLst>
                                    </p:anim>
                                  </p:childTnLst>
                                </p:cTn>
                              </p:par>
                            </p:childTnLst>
                          </p:cTn>
                        </p:par>
                        <p:par>
                          <p:cTn id="79" fill="hold">
                            <p:stCondLst>
                              <p:cond delay="6000"/>
                            </p:stCondLst>
                            <p:childTnLst>
                              <p:par>
                                <p:cTn id="80" presetID="2" presetClass="entr" presetSubtype="8" decel="100000" fill="hold" grpId="0" nodeType="afterEffect">
                                  <p:stCondLst>
                                    <p:cond delay="0"/>
                                  </p:stCondLst>
                                  <p:childTnLst>
                                    <p:set>
                                      <p:cBhvr>
                                        <p:cTn id="81" dur="1" fill="hold">
                                          <p:stCondLst>
                                            <p:cond delay="0"/>
                                          </p:stCondLst>
                                        </p:cTn>
                                        <p:tgtEl>
                                          <p:spTgt spid="52">
                                            <p:txEl>
                                              <p:pRg st="0" end="0"/>
                                            </p:txEl>
                                          </p:spTgt>
                                        </p:tgtEl>
                                        <p:attrNameLst>
                                          <p:attrName>style.visibility</p:attrName>
                                        </p:attrNameLst>
                                      </p:cBhvr>
                                      <p:to>
                                        <p:strVal val="visible"/>
                                      </p:to>
                                    </p:set>
                                    <p:anim calcmode="lin" valueType="num">
                                      <p:cBhvr additive="base">
                                        <p:cTn id="82" dur="500" fill="hold"/>
                                        <p:tgtEl>
                                          <p:spTgt spid="52">
                                            <p:txEl>
                                              <p:pRg st="0" end="0"/>
                                            </p:txEl>
                                          </p:spTgt>
                                        </p:tgtEl>
                                        <p:attrNameLst>
                                          <p:attrName>ppt_x</p:attrName>
                                        </p:attrNameLst>
                                      </p:cBhvr>
                                      <p:tavLst>
                                        <p:tav tm="0">
                                          <p:val>
                                            <p:strVal val="0-#ppt_w/2"/>
                                          </p:val>
                                        </p:tav>
                                        <p:tav tm="100000">
                                          <p:val>
                                            <p:strVal val="#ppt_x"/>
                                          </p:val>
                                        </p:tav>
                                      </p:tavLst>
                                    </p:anim>
                                    <p:anim calcmode="lin" valueType="num">
                                      <p:cBhvr additive="base">
                                        <p:cTn id="83" dur="500" fill="hold"/>
                                        <p:tgtEl>
                                          <p:spTgt spid="52">
                                            <p:txEl>
                                              <p:pRg st="0" end="0"/>
                                            </p:txEl>
                                          </p:spTgt>
                                        </p:tgtEl>
                                        <p:attrNameLst>
                                          <p:attrName>ppt_y</p:attrName>
                                        </p:attrNameLst>
                                      </p:cBhvr>
                                      <p:tavLst>
                                        <p:tav tm="0">
                                          <p:val>
                                            <p:strVal val="#ppt_y"/>
                                          </p:val>
                                        </p:tav>
                                        <p:tav tm="100000">
                                          <p:val>
                                            <p:strVal val="#ppt_y"/>
                                          </p:val>
                                        </p:tav>
                                      </p:tavLst>
                                    </p:anim>
                                  </p:childTnLst>
                                </p:cTn>
                              </p:par>
                              <p:par>
                                <p:cTn id="84" presetID="2" presetClass="entr" presetSubtype="4" decel="100000" fill="hold" grpId="0" nodeType="withEffect">
                                  <p:stCondLst>
                                    <p:cond delay="0"/>
                                  </p:stCondLst>
                                  <p:childTnLst>
                                    <p:set>
                                      <p:cBhvr>
                                        <p:cTn id="85" dur="1" fill="hold">
                                          <p:stCondLst>
                                            <p:cond delay="0"/>
                                          </p:stCondLst>
                                        </p:cTn>
                                        <p:tgtEl>
                                          <p:spTgt spid="53"/>
                                        </p:tgtEl>
                                        <p:attrNameLst>
                                          <p:attrName>style.visibility</p:attrName>
                                        </p:attrNameLst>
                                      </p:cBhvr>
                                      <p:to>
                                        <p:strVal val="visible"/>
                                      </p:to>
                                    </p:set>
                                    <p:anim calcmode="lin" valueType="num">
                                      <p:cBhvr additive="base">
                                        <p:cTn id="86" dur="500" fill="hold"/>
                                        <p:tgtEl>
                                          <p:spTgt spid="53"/>
                                        </p:tgtEl>
                                        <p:attrNameLst>
                                          <p:attrName>ppt_x</p:attrName>
                                        </p:attrNameLst>
                                      </p:cBhvr>
                                      <p:tavLst>
                                        <p:tav tm="0">
                                          <p:val>
                                            <p:strVal val="#ppt_x"/>
                                          </p:val>
                                        </p:tav>
                                        <p:tav tm="100000">
                                          <p:val>
                                            <p:strVal val="#ppt_x"/>
                                          </p:val>
                                        </p:tav>
                                      </p:tavLst>
                                    </p:anim>
                                    <p:anim calcmode="lin" valueType="num">
                                      <p:cBhvr additive="base">
                                        <p:cTn id="87" dur="500" fill="hold"/>
                                        <p:tgtEl>
                                          <p:spTgt spid="53"/>
                                        </p:tgtEl>
                                        <p:attrNameLst>
                                          <p:attrName>ppt_y</p:attrName>
                                        </p:attrNameLst>
                                      </p:cBhvr>
                                      <p:tavLst>
                                        <p:tav tm="0">
                                          <p:val>
                                            <p:strVal val="1+#ppt_h/2"/>
                                          </p:val>
                                        </p:tav>
                                        <p:tav tm="100000">
                                          <p:val>
                                            <p:strVal val="#ppt_y"/>
                                          </p:val>
                                        </p:tav>
                                      </p:tavLst>
                                    </p:anim>
                                  </p:childTnLst>
                                </p:cTn>
                              </p:par>
                            </p:childTnLst>
                          </p:cTn>
                        </p:par>
                        <p:par>
                          <p:cTn id="88" fill="hold">
                            <p:stCondLst>
                              <p:cond delay="6500"/>
                            </p:stCondLst>
                            <p:childTnLst>
                              <p:par>
                                <p:cTn id="89" presetID="22" presetClass="entr" presetSubtype="8" fill="hold" grpId="0" nodeType="afterEffect">
                                  <p:stCondLst>
                                    <p:cond delay="0"/>
                                  </p:stCondLst>
                                  <p:childTnLst>
                                    <p:set>
                                      <p:cBhvr>
                                        <p:cTn id="90" dur="1" fill="hold">
                                          <p:stCondLst>
                                            <p:cond delay="0"/>
                                          </p:stCondLst>
                                        </p:cTn>
                                        <p:tgtEl>
                                          <p:spTgt spid="51"/>
                                        </p:tgtEl>
                                        <p:attrNameLst>
                                          <p:attrName>style.visibility</p:attrName>
                                        </p:attrNameLst>
                                      </p:cBhvr>
                                      <p:to>
                                        <p:strVal val="visible"/>
                                      </p:to>
                                    </p:set>
                                    <p:animEffect transition="in" filter="wipe(left)">
                                      <p:cBhvr>
                                        <p:cTn id="91" dur="500"/>
                                        <p:tgtEl>
                                          <p:spTgt spid="51"/>
                                        </p:tgtEl>
                                      </p:cBhvr>
                                    </p:animEffect>
                                  </p:childTnLst>
                                </p:cTn>
                              </p:par>
                            </p:childTnLst>
                          </p:cTn>
                        </p:par>
                        <p:par>
                          <p:cTn id="92" fill="hold">
                            <p:stCondLst>
                              <p:cond delay="7000"/>
                            </p:stCondLst>
                            <p:childTnLst>
                              <p:par>
                                <p:cTn id="93" presetID="2" presetClass="entr" presetSubtype="1" decel="100000" fill="hold" grpId="0" nodeType="afterEffect">
                                  <p:stCondLst>
                                    <p:cond delay="0"/>
                                  </p:stCondLst>
                                  <p:childTnLst>
                                    <p:set>
                                      <p:cBhvr>
                                        <p:cTn id="94" dur="1" fill="hold">
                                          <p:stCondLst>
                                            <p:cond delay="0"/>
                                          </p:stCondLst>
                                        </p:cTn>
                                        <p:tgtEl>
                                          <p:spTgt spid="59"/>
                                        </p:tgtEl>
                                        <p:attrNameLst>
                                          <p:attrName>style.visibility</p:attrName>
                                        </p:attrNameLst>
                                      </p:cBhvr>
                                      <p:to>
                                        <p:strVal val="visible"/>
                                      </p:to>
                                    </p:set>
                                    <p:anim calcmode="lin" valueType="num">
                                      <p:cBhvr additive="base">
                                        <p:cTn id="95" dur="750" fill="hold"/>
                                        <p:tgtEl>
                                          <p:spTgt spid="59"/>
                                        </p:tgtEl>
                                        <p:attrNameLst>
                                          <p:attrName>ppt_x</p:attrName>
                                        </p:attrNameLst>
                                      </p:cBhvr>
                                      <p:tavLst>
                                        <p:tav tm="0">
                                          <p:val>
                                            <p:strVal val="#ppt_x"/>
                                          </p:val>
                                        </p:tav>
                                        <p:tav tm="100000">
                                          <p:val>
                                            <p:strVal val="#ppt_x"/>
                                          </p:val>
                                        </p:tav>
                                      </p:tavLst>
                                    </p:anim>
                                    <p:anim calcmode="lin" valueType="num">
                                      <p:cBhvr additive="base">
                                        <p:cTn id="96" dur="750" fill="hold"/>
                                        <p:tgtEl>
                                          <p:spTgt spid="59"/>
                                        </p:tgtEl>
                                        <p:attrNameLst>
                                          <p:attrName>ppt_y</p:attrName>
                                        </p:attrNameLst>
                                      </p:cBhvr>
                                      <p:tavLst>
                                        <p:tav tm="0">
                                          <p:val>
                                            <p:strVal val="0-#ppt_h/2"/>
                                          </p:val>
                                        </p:tav>
                                        <p:tav tm="100000">
                                          <p:val>
                                            <p:strVal val="#ppt_y"/>
                                          </p:val>
                                        </p:tav>
                                      </p:tavLst>
                                    </p:anim>
                                  </p:childTnLst>
                                </p:cTn>
                              </p:par>
                              <p:par>
                                <p:cTn id="97" presetID="2" presetClass="entr" presetSubtype="1" decel="100000" fill="hold" grpId="0" nodeType="withEffect">
                                  <p:stCondLst>
                                    <p:cond delay="0"/>
                                  </p:stCondLst>
                                  <p:childTnLst>
                                    <p:set>
                                      <p:cBhvr>
                                        <p:cTn id="98" dur="1" fill="hold">
                                          <p:stCondLst>
                                            <p:cond delay="0"/>
                                          </p:stCondLst>
                                        </p:cTn>
                                        <p:tgtEl>
                                          <p:spTgt spid="60"/>
                                        </p:tgtEl>
                                        <p:attrNameLst>
                                          <p:attrName>style.visibility</p:attrName>
                                        </p:attrNameLst>
                                      </p:cBhvr>
                                      <p:to>
                                        <p:strVal val="visible"/>
                                      </p:to>
                                    </p:set>
                                    <p:anim calcmode="lin" valueType="num">
                                      <p:cBhvr additive="base">
                                        <p:cTn id="99" dur="750" fill="hold"/>
                                        <p:tgtEl>
                                          <p:spTgt spid="60"/>
                                        </p:tgtEl>
                                        <p:attrNameLst>
                                          <p:attrName>ppt_x</p:attrName>
                                        </p:attrNameLst>
                                      </p:cBhvr>
                                      <p:tavLst>
                                        <p:tav tm="0">
                                          <p:val>
                                            <p:strVal val="#ppt_x"/>
                                          </p:val>
                                        </p:tav>
                                        <p:tav tm="100000">
                                          <p:val>
                                            <p:strVal val="#ppt_x"/>
                                          </p:val>
                                        </p:tav>
                                      </p:tavLst>
                                    </p:anim>
                                    <p:anim calcmode="lin" valueType="num">
                                      <p:cBhvr additive="base">
                                        <p:cTn id="100" dur="750" fill="hold"/>
                                        <p:tgtEl>
                                          <p:spTgt spid="60"/>
                                        </p:tgtEl>
                                        <p:attrNameLst>
                                          <p:attrName>ppt_y</p:attrName>
                                        </p:attrNameLst>
                                      </p:cBhvr>
                                      <p:tavLst>
                                        <p:tav tm="0">
                                          <p:val>
                                            <p:strVal val="0-#ppt_h/2"/>
                                          </p:val>
                                        </p:tav>
                                        <p:tav tm="100000">
                                          <p:val>
                                            <p:strVal val="#ppt_y"/>
                                          </p:val>
                                        </p:tav>
                                      </p:tavLst>
                                    </p:anim>
                                  </p:childTnLst>
                                </p:cTn>
                              </p:par>
                            </p:childTnLst>
                          </p:cTn>
                        </p:par>
                        <p:par>
                          <p:cTn id="101" fill="hold">
                            <p:stCondLst>
                              <p:cond delay="7750"/>
                            </p:stCondLst>
                            <p:childTnLst>
                              <p:par>
                                <p:cTn id="102" presetID="2" presetClass="entr" presetSubtype="8" decel="100000" fill="hold" grpId="0" nodeType="afterEffect">
                                  <p:stCondLst>
                                    <p:cond delay="0"/>
                                  </p:stCondLst>
                                  <p:childTnLst>
                                    <p:set>
                                      <p:cBhvr>
                                        <p:cTn id="103" dur="1" fill="hold">
                                          <p:stCondLst>
                                            <p:cond delay="0"/>
                                          </p:stCondLst>
                                        </p:cTn>
                                        <p:tgtEl>
                                          <p:spTgt spid="57">
                                            <p:txEl>
                                              <p:pRg st="0" end="0"/>
                                            </p:txEl>
                                          </p:spTgt>
                                        </p:tgtEl>
                                        <p:attrNameLst>
                                          <p:attrName>style.visibility</p:attrName>
                                        </p:attrNameLst>
                                      </p:cBhvr>
                                      <p:to>
                                        <p:strVal val="visible"/>
                                      </p:to>
                                    </p:set>
                                    <p:anim calcmode="lin" valueType="num">
                                      <p:cBhvr additive="base">
                                        <p:cTn id="104" dur="500" fill="hold"/>
                                        <p:tgtEl>
                                          <p:spTgt spid="57">
                                            <p:txEl>
                                              <p:pRg st="0" end="0"/>
                                            </p:txEl>
                                          </p:spTgt>
                                        </p:tgtEl>
                                        <p:attrNameLst>
                                          <p:attrName>ppt_x</p:attrName>
                                        </p:attrNameLst>
                                      </p:cBhvr>
                                      <p:tavLst>
                                        <p:tav tm="0">
                                          <p:val>
                                            <p:strVal val="0-#ppt_w/2"/>
                                          </p:val>
                                        </p:tav>
                                        <p:tav tm="100000">
                                          <p:val>
                                            <p:strVal val="#ppt_x"/>
                                          </p:val>
                                        </p:tav>
                                      </p:tavLst>
                                    </p:anim>
                                    <p:anim calcmode="lin" valueType="num">
                                      <p:cBhvr additive="base">
                                        <p:cTn id="105" dur="500" fill="hold"/>
                                        <p:tgtEl>
                                          <p:spTgt spid="57">
                                            <p:txEl>
                                              <p:pRg st="0" end="0"/>
                                            </p:txEl>
                                          </p:spTgt>
                                        </p:tgtEl>
                                        <p:attrNameLst>
                                          <p:attrName>ppt_y</p:attrName>
                                        </p:attrNameLst>
                                      </p:cBhvr>
                                      <p:tavLst>
                                        <p:tav tm="0">
                                          <p:val>
                                            <p:strVal val="#ppt_y"/>
                                          </p:val>
                                        </p:tav>
                                        <p:tav tm="100000">
                                          <p:val>
                                            <p:strVal val="#ppt_y"/>
                                          </p:val>
                                        </p:tav>
                                      </p:tavLst>
                                    </p:anim>
                                  </p:childTnLst>
                                </p:cTn>
                              </p:par>
                              <p:par>
                                <p:cTn id="106" presetID="2" presetClass="entr" presetSubtype="4" decel="100000" fill="hold" grpId="0" nodeType="withEffect">
                                  <p:stCondLst>
                                    <p:cond delay="0"/>
                                  </p:stCondLst>
                                  <p:childTnLst>
                                    <p:set>
                                      <p:cBhvr>
                                        <p:cTn id="107" dur="1" fill="hold">
                                          <p:stCondLst>
                                            <p:cond delay="0"/>
                                          </p:stCondLst>
                                        </p:cTn>
                                        <p:tgtEl>
                                          <p:spTgt spid="58"/>
                                        </p:tgtEl>
                                        <p:attrNameLst>
                                          <p:attrName>style.visibility</p:attrName>
                                        </p:attrNameLst>
                                      </p:cBhvr>
                                      <p:to>
                                        <p:strVal val="visible"/>
                                      </p:to>
                                    </p:set>
                                    <p:anim calcmode="lin" valueType="num">
                                      <p:cBhvr additive="base">
                                        <p:cTn id="108" dur="500" fill="hold"/>
                                        <p:tgtEl>
                                          <p:spTgt spid="58"/>
                                        </p:tgtEl>
                                        <p:attrNameLst>
                                          <p:attrName>ppt_x</p:attrName>
                                        </p:attrNameLst>
                                      </p:cBhvr>
                                      <p:tavLst>
                                        <p:tav tm="0">
                                          <p:val>
                                            <p:strVal val="#ppt_x"/>
                                          </p:val>
                                        </p:tav>
                                        <p:tav tm="100000">
                                          <p:val>
                                            <p:strVal val="#ppt_x"/>
                                          </p:val>
                                        </p:tav>
                                      </p:tavLst>
                                    </p:anim>
                                    <p:anim calcmode="lin" valueType="num">
                                      <p:cBhvr additive="base">
                                        <p:cTn id="109" dur="500" fill="hold"/>
                                        <p:tgtEl>
                                          <p:spTgt spid="58"/>
                                        </p:tgtEl>
                                        <p:attrNameLst>
                                          <p:attrName>ppt_y</p:attrName>
                                        </p:attrNameLst>
                                      </p:cBhvr>
                                      <p:tavLst>
                                        <p:tav tm="0">
                                          <p:val>
                                            <p:strVal val="1+#ppt_h/2"/>
                                          </p:val>
                                        </p:tav>
                                        <p:tav tm="100000">
                                          <p:val>
                                            <p:strVal val="#ppt_y"/>
                                          </p:val>
                                        </p:tav>
                                      </p:tavLst>
                                    </p:anim>
                                  </p:childTnLst>
                                </p:cTn>
                              </p:par>
                            </p:childTnLst>
                          </p:cTn>
                        </p:par>
                        <p:par>
                          <p:cTn id="110" fill="hold">
                            <p:stCondLst>
                              <p:cond delay="8250"/>
                            </p:stCondLst>
                            <p:childTnLst>
                              <p:par>
                                <p:cTn id="111" presetID="22" presetClass="entr" presetSubtype="8" fill="hold" grpId="0" nodeType="afterEffect">
                                  <p:stCondLst>
                                    <p:cond delay="0"/>
                                  </p:stCondLst>
                                  <p:childTnLst>
                                    <p:set>
                                      <p:cBhvr>
                                        <p:cTn id="112" dur="1" fill="hold">
                                          <p:stCondLst>
                                            <p:cond delay="0"/>
                                          </p:stCondLst>
                                        </p:cTn>
                                        <p:tgtEl>
                                          <p:spTgt spid="56"/>
                                        </p:tgtEl>
                                        <p:attrNameLst>
                                          <p:attrName>style.visibility</p:attrName>
                                        </p:attrNameLst>
                                      </p:cBhvr>
                                      <p:to>
                                        <p:strVal val="visible"/>
                                      </p:to>
                                    </p:set>
                                    <p:animEffect transition="in" filter="wipe(left)">
                                      <p:cBhvr>
                                        <p:cTn id="113" dur="500"/>
                                        <p:tgtEl>
                                          <p:spTgt spid="56"/>
                                        </p:tgtEl>
                                      </p:cBhvr>
                                    </p:animEffect>
                                  </p:childTnLst>
                                </p:cTn>
                              </p:par>
                            </p:childTnLst>
                          </p:cTn>
                        </p:par>
                        <p:par>
                          <p:cTn id="114" fill="hold">
                            <p:stCondLst>
                              <p:cond delay="8750"/>
                            </p:stCondLst>
                            <p:childTnLst>
                              <p:par>
                                <p:cTn id="115" presetID="2" presetClass="entr" presetSubtype="1" decel="100000" fill="hold" grpId="0" nodeType="afterEffect">
                                  <p:stCondLst>
                                    <p:cond delay="0"/>
                                  </p:stCondLst>
                                  <p:childTnLst>
                                    <p:set>
                                      <p:cBhvr>
                                        <p:cTn id="116" dur="1" fill="hold">
                                          <p:stCondLst>
                                            <p:cond delay="0"/>
                                          </p:stCondLst>
                                        </p:cTn>
                                        <p:tgtEl>
                                          <p:spTgt spid="64"/>
                                        </p:tgtEl>
                                        <p:attrNameLst>
                                          <p:attrName>style.visibility</p:attrName>
                                        </p:attrNameLst>
                                      </p:cBhvr>
                                      <p:to>
                                        <p:strVal val="visible"/>
                                      </p:to>
                                    </p:set>
                                    <p:anim calcmode="lin" valueType="num">
                                      <p:cBhvr additive="base">
                                        <p:cTn id="117" dur="750" fill="hold"/>
                                        <p:tgtEl>
                                          <p:spTgt spid="64"/>
                                        </p:tgtEl>
                                        <p:attrNameLst>
                                          <p:attrName>ppt_x</p:attrName>
                                        </p:attrNameLst>
                                      </p:cBhvr>
                                      <p:tavLst>
                                        <p:tav tm="0">
                                          <p:val>
                                            <p:strVal val="#ppt_x"/>
                                          </p:val>
                                        </p:tav>
                                        <p:tav tm="100000">
                                          <p:val>
                                            <p:strVal val="#ppt_x"/>
                                          </p:val>
                                        </p:tav>
                                      </p:tavLst>
                                    </p:anim>
                                    <p:anim calcmode="lin" valueType="num">
                                      <p:cBhvr additive="base">
                                        <p:cTn id="118" dur="750" fill="hold"/>
                                        <p:tgtEl>
                                          <p:spTgt spid="64"/>
                                        </p:tgtEl>
                                        <p:attrNameLst>
                                          <p:attrName>ppt_y</p:attrName>
                                        </p:attrNameLst>
                                      </p:cBhvr>
                                      <p:tavLst>
                                        <p:tav tm="0">
                                          <p:val>
                                            <p:strVal val="0-#ppt_h/2"/>
                                          </p:val>
                                        </p:tav>
                                        <p:tav tm="100000">
                                          <p:val>
                                            <p:strVal val="#ppt_y"/>
                                          </p:val>
                                        </p:tav>
                                      </p:tavLst>
                                    </p:anim>
                                  </p:childTnLst>
                                </p:cTn>
                              </p:par>
                              <p:par>
                                <p:cTn id="119" presetID="2" presetClass="entr" presetSubtype="1" decel="100000" fill="hold" grpId="0" nodeType="withEffect">
                                  <p:stCondLst>
                                    <p:cond delay="0"/>
                                  </p:stCondLst>
                                  <p:childTnLst>
                                    <p:set>
                                      <p:cBhvr>
                                        <p:cTn id="120" dur="1" fill="hold">
                                          <p:stCondLst>
                                            <p:cond delay="0"/>
                                          </p:stCondLst>
                                        </p:cTn>
                                        <p:tgtEl>
                                          <p:spTgt spid="65"/>
                                        </p:tgtEl>
                                        <p:attrNameLst>
                                          <p:attrName>style.visibility</p:attrName>
                                        </p:attrNameLst>
                                      </p:cBhvr>
                                      <p:to>
                                        <p:strVal val="visible"/>
                                      </p:to>
                                    </p:set>
                                    <p:anim calcmode="lin" valueType="num">
                                      <p:cBhvr additive="base">
                                        <p:cTn id="121" dur="750" fill="hold"/>
                                        <p:tgtEl>
                                          <p:spTgt spid="65"/>
                                        </p:tgtEl>
                                        <p:attrNameLst>
                                          <p:attrName>ppt_x</p:attrName>
                                        </p:attrNameLst>
                                      </p:cBhvr>
                                      <p:tavLst>
                                        <p:tav tm="0">
                                          <p:val>
                                            <p:strVal val="#ppt_x"/>
                                          </p:val>
                                        </p:tav>
                                        <p:tav tm="100000">
                                          <p:val>
                                            <p:strVal val="#ppt_x"/>
                                          </p:val>
                                        </p:tav>
                                      </p:tavLst>
                                    </p:anim>
                                    <p:anim calcmode="lin" valueType="num">
                                      <p:cBhvr additive="base">
                                        <p:cTn id="122" dur="750" fill="hold"/>
                                        <p:tgtEl>
                                          <p:spTgt spid="65"/>
                                        </p:tgtEl>
                                        <p:attrNameLst>
                                          <p:attrName>ppt_y</p:attrName>
                                        </p:attrNameLst>
                                      </p:cBhvr>
                                      <p:tavLst>
                                        <p:tav tm="0">
                                          <p:val>
                                            <p:strVal val="0-#ppt_h/2"/>
                                          </p:val>
                                        </p:tav>
                                        <p:tav tm="100000">
                                          <p:val>
                                            <p:strVal val="#ppt_y"/>
                                          </p:val>
                                        </p:tav>
                                      </p:tavLst>
                                    </p:anim>
                                  </p:childTnLst>
                                </p:cTn>
                              </p:par>
                            </p:childTnLst>
                          </p:cTn>
                        </p:par>
                        <p:par>
                          <p:cTn id="123" fill="hold">
                            <p:stCondLst>
                              <p:cond delay="9500"/>
                            </p:stCondLst>
                            <p:childTnLst>
                              <p:par>
                                <p:cTn id="124" presetID="2" presetClass="entr" presetSubtype="8" decel="100000" fill="hold" grpId="0" nodeType="afterEffect">
                                  <p:stCondLst>
                                    <p:cond delay="0"/>
                                  </p:stCondLst>
                                  <p:childTnLst>
                                    <p:set>
                                      <p:cBhvr>
                                        <p:cTn id="125" dur="1" fill="hold">
                                          <p:stCondLst>
                                            <p:cond delay="0"/>
                                          </p:stCondLst>
                                        </p:cTn>
                                        <p:tgtEl>
                                          <p:spTgt spid="62">
                                            <p:txEl>
                                              <p:pRg st="0" end="0"/>
                                            </p:txEl>
                                          </p:spTgt>
                                        </p:tgtEl>
                                        <p:attrNameLst>
                                          <p:attrName>style.visibility</p:attrName>
                                        </p:attrNameLst>
                                      </p:cBhvr>
                                      <p:to>
                                        <p:strVal val="visible"/>
                                      </p:to>
                                    </p:set>
                                    <p:anim calcmode="lin" valueType="num">
                                      <p:cBhvr additive="base">
                                        <p:cTn id="126" dur="500" fill="hold"/>
                                        <p:tgtEl>
                                          <p:spTgt spid="62">
                                            <p:txEl>
                                              <p:pRg st="0" end="0"/>
                                            </p:txEl>
                                          </p:spTgt>
                                        </p:tgtEl>
                                        <p:attrNameLst>
                                          <p:attrName>ppt_x</p:attrName>
                                        </p:attrNameLst>
                                      </p:cBhvr>
                                      <p:tavLst>
                                        <p:tav tm="0">
                                          <p:val>
                                            <p:strVal val="0-#ppt_w/2"/>
                                          </p:val>
                                        </p:tav>
                                        <p:tav tm="100000">
                                          <p:val>
                                            <p:strVal val="#ppt_x"/>
                                          </p:val>
                                        </p:tav>
                                      </p:tavLst>
                                    </p:anim>
                                    <p:anim calcmode="lin" valueType="num">
                                      <p:cBhvr additive="base">
                                        <p:cTn id="127" dur="500" fill="hold"/>
                                        <p:tgtEl>
                                          <p:spTgt spid="62">
                                            <p:txEl>
                                              <p:pRg st="0" end="0"/>
                                            </p:txEl>
                                          </p:spTgt>
                                        </p:tgtEl>
                                        <p:attrNameLst>
                                          <p:attrName>ppt_y</p:attrName>
                                        </p:attrNameLst>
                                      </p:cBhvr>
                                      <p:tavLst>
                                        <p:tav tm="0">
                                          <p:val>
                                            <p:strVal val="#ppt_y"/>
                                          </p:val>
                                        </p:tav>
                                        <p:tav tm="100000">
                                          <p:val>
                                            <p:strVal val="#ppt_y"/>
                                          </p:val>
                                        </p:tav>
                                      </p:tavLst>
                                    </p:anim>
                                  </p:childTnLst>
                                </p:cTn>
                              </p:par>
                              <p:par>
                                <p:cTn id="128" presetID="2" presetClass="entr" presetSubtype="4" decel="100000" fill="hold" grpId="0" nodeType="withEffect">
                                  <p:stCondLst>
                                    <p:cond delay="0"/>
                                  </p:stCondLst>
                                  <p:childTnLst>
                                    <p:set>
                                      <p:cBhvr>
                                        <p:cTn id="129" dur="1" fill="hold">
                                          <p:stCondLst>
                                            <p:cond delay="0"/>
                                          </p:stCondLst>
                                        </p:cTn>
                                        <p:tgtEl>
                                          <p:spTgt spid="63"/>
                                        </p:tgtEl>
                                        <p:attrNameLst>
                                          <p:attrName>style.visibility</p:attrName>
                                        </p:attrNameLst>
                                      </p:cBhvr>
                                      <p:to>
                                        <p:strVal val="visible"/>
                                      </p:to>
                                    </p:set>
                                    <p:anim calcmode="lin" valueType="num">
                                      <p:cBhvr additive="base">
                                        <p:cTn id="130" dur="500" fill="hold"/>
                                        <p:tgtEl>
                                          <p:spTgt spid="63"/>
                                        </p:tgtEl>
                                        <p:attrNameLst>
                                          <p:attrName>ppt_x</p:attrName>
                                        </p:attrNameLst>
                                      </p:cBhvr>
                                      <p:tavLst>
                                        <p:tav tm="0">
                                          <p:val>
                                            <p:strVal val="#ppt_x"/>
                                          </p:val>
                                        </p:tav>
                                        <p:tav tm="100000">
                                          <p:val>
                                            <p:strVal val="#ppt_x"/>
                                          </p:val>
                                        </p:tav>
                                      </p:tavLst>
                                    </p:anim>
                                    <p:anim calcmode="lin" valueType="num">
                                      <p:cBhvr additive="base">
                                        <p:cTn id="131" dur="500" fill="hold"/>
                                        <p:tgtEl>
                                          <p:spTgt spid="63"/>
                                        </p:tgtEl>
                                        <p:attrNameLst>
                                          <p:attrName>ppt_y</p:attrName>
                                        </p:attrNameLst>
                                      </p:cBhvr>
                                      <p:tavLst>
                                        <p:tav tm="0">
                                          <p:val>
                                            <p:strVal val="1+#ppt_h/2"/>
                                          </p:val>
                                        </p:tav>
                                        <p:tav tm="100000">
                                          <p:val>
                                            <p:strVal val="#ppt_y"/>
                                          </p:val>
                                        </p:tav>
                                      </p:tavLst>
                                    </p:anim>
                                  </p:childTnLst>
                                </p:cTn>
                              </p:par>
                            </p:childTnLst>
                          </p:cTn>
                        </p:par>
                        <p:par>
                          <p:cTn id="132" fill="hold">
                            <p:stCondLst>
                              <p:cond delay="10000"/>
                            </p:stCondLst>
                            <p:childTnLst>
                              <p:par>
                                <p:cTn id="133" presetID="22" presetClass="entr" presetSubtype="8" fill="hold" grpId="0" nodeType="afterEffect">
                                  <p:stCondLst>
                                    <p:cond delay="0"/>
                                  </p:stCondLst>
                                  <p:childTnLst>
                                    <p:set>
                                      <p:cBhvr>
                                        <p:cTn id="134" dur="1" fill="hold">
                                          <p:stCondLst>
                                            <p:cond delay="0"/>
                                          </p:stCondLst>
                                        </p:cTn>
                                        <p:tgtEl>
                                          <p:spTgt spid="61"/>
                                        </p:tgtEl>
                                        <p:attrNameLst>
                                          <p:attrName>style.visibility</p:attrName>
                                        </p:attrNameLst>
                                      </p:cBhvr>
                                      <p:to>
                                        <p:strVal val="visible"/>
                                      </p:to>
                                    </p:set>
                                    <p:animEffect transition="in" filter="wipe(left)">
                                      <p:cBhvr>
                                        <p:cTn id="135"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2" presetClass="entr" presetSubtype="8"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wipe(left)">
                      <p:cBhvr>
                        <p:cTn dur="500"/>
                        <p:tgtEl>
                          <p:spTgt spid="5"/>
                        </p:tgtEl>
                      </p:cBhvr>
                    </p:animEffect>
                  </p:childTnLst>
                </p:cTn>
              </p:par>
            </p:tnLst>
          </p:tmpl>
        </p:tmplLst>
      </p:bldP>
      <p:bldP spid="6" grpId="0" build="p">
        <p:tmplLst>
          <p:tmpl lvl="1">
            <p:tnLst>
              <p:par>
                <p:cTn presetID="2" presetClass="entr" presetSubtype="8" decel="10000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0-#ppt_w/2"/>
                          </p:val>
                        </p:tav>
                        <p:tav tm="100000">
                          <p:val>
                            <p:strVal val="#ppt_x"/>
                          </p:val>
                        </p:tav>
                      </p:tavLst>
                    </p:anim>
                    <p:anim calcmode="lin" valueType="num">
                      <p:cBhvr additive="base">
                        <p:cTn dur="500" fill="hold"/>
                        <p:tgtEl>
                          <p:spTgt spid="6"/>
                        </p:tgtEl>
                        <p:attrNameLst>
                          <p:attrName>ppt_y</p:attrName>
                        </p:attrNameLst>
                      </p:cBhvr>
                      <p:tavLst>
                        <p:tav tm="0">
                          <p:val>
                            <p:strVal val="#ppt_y"/>
                          </p:val>
                        </p:tav>
                        <p:tav tm="100000">
                          <p:val>
                            <p:strVal val="#ppt_y"/>
                          </p:val>
                        </p:tav>
                      </p:tavLst>
                    </p:anim>
                  </p:childTnLst>
                </p:cTn>
              </p:par>
            </p:tnLst>
          </p:tmpl>
        </p:tmplLst>
      </p:bldP>
      <p:bldP spid="7" grpId="0" animBg="1"/>
      <p:bldP spid="14" grpId="0" animBg="1"/>
      <p:bldP spid="26" grpId="0"/>
      <p:bldP spid="32" grpId="0">
        <p:tmplLst>
          <p:tmpl>
            <p:tnLst>
              <p:par>
                <p:cTn presetID="22" presetClass="entr" presetSubtype="8"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wipe(left)">
                      <p:cBhvr>
                        <p:cTn dur="500"/>
                        <p:tgtEl>
                          <p:spTgt spid="32"/>
                        </p:tgtEl>
                      </p:cBhvr>
                    </p:animEffect>
                  </p:childTnLst>
                </p:cTn>
              </p:par>
            </p:tnLst>
          </p:tmpl>
        </p:tmplLst>
      </p:bldP>
      <p:bldP spid="33" grpId="0" build="p">
        <p:tmplLst>
          <p:tmpl lvl="1">
            <p:tnLst>
              <p:par>
                <p:cTn presetID="2" presetClass="entr" presetSubtype="8" decel="100000"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0-#ppt_w/2"/>
                          </p:val>
                        </p:tav>
                        <p:tav tm="100000">
                          <p:val>
                            <p:strVal val="#ppt_x"/>
                          </p:val>
                        </p:tav>
                      </p:tavLst>
                    </p:anim>
                    <p:anim calcmode="lin" valueType="num">
                      <p:cBhvr additive="base">
                        <p:cTn dur="500" fill="hold"/>
                        <p:tgtEl>
                          <p:spTgt spid="33"/>
                        </p:tgtEl>
                        <p:attrNameLst>
                          <p:attrName>ppt_y</p:attrName>
                        </p:attrNameLst>
                      </p:cBhvr>
                      <p:tavLst>
                        <p:tav tm="0">
                          <p:val>
                            <p:strVal val="#ppt_y"/>
                          </p:val>
                        </p:tav>
                        <p:tav tm="100000">
                          <p:val>
                            <p:strVal val="#ppt_y"/>
                          </p:val>
                        </p:tav>
                      </p:tavLst>
                    </p:anim>
                  </p:childTnLst>
                </p:cTn>
              </p:par>
            </p:tnLst>
          </p:tmpl>
        </p:tmplLst>
      </p:bldP>
      <p:bldP spid="34" grpId="0" animBg="1"/>
      <p:bldP spid="35" grpId="0" animBg="1"/>
      <p:bldP spid="36" grpId="0"/>
      <p:bldP spid="46" grpId="0">
        <p:tmplLst>
          <p:tmpl>
            <p:tnLst>
              <p:par>
                <p:cTn presetID="22" presetClass="entr" presetSubtype="8" fill="hold" nodeType="afterEffect">
                  <p:stCondLst>
                    <p:cond delay="0"/>
                  </p:stCondLst>
                  <p:childTnLst>
                    <p:set>
                      <p:cBhvr>
                        <p:cTn dur="1" fill="hold">
                          <p:stCondLst>
                            <p:cond delay="0"/>
                          </p:stCondLst>
                        </p:cTn>
                        <p:tgtEl>
                          <p:spTgt spid="46"/>
                        </p:tgtEl>
                        <p:attrNameLst>
                          <p:attrName>style.visibility</p:attrName>
                        </p:attrNameLst>
                      </p:cBhvr>
                      <p:to>
                        <p:strVal val="visible"/>
                      </p:to>
                    </p:set>
                    <p:animEffect transition="in" filter="wipe(left)">
                      <p:cBhvr>
                        <p:cTn dur="500"/>
                        <p:tgtEl>
                          <p:spTgt spid="46"/>
                        </p:tgtEl>
                      </p:cBhvr>
                    </p:animEffect>
                  </p:childTnLst>
                </p:cTn>
              </p:par>
            </p:tnLst>
          </p:tmpl>
        </p:tmplLst>
      </p:bldP>
      <p:bldP spid="47" grpId="0" build="p">
        <p:tmplLst>
          <p:tmpl lvl="1">
            <p:tnLst>
              <p:par>
                <p:cTn presetID="2" presetClass="entr" presetSubtype="8" decel="100000" fill="hold" nodeType="afterEffect">
                  <p:stCondLst>
                    <p:cond delay="0"/>
                  </p:stCondLst>
                  <p:childTnLst>
                    <p:set>
                      <p:cBhvr>
                        <p:cTn dur="1" fill="hold">
                          <p:stCondLst>
                            <p:cond delay="0"/>
                          </p:stCondLst>
                        </p:cTn>
                        <p:tgtEl>
                          <p:spTgt spid="47"/>
                        </p:tgtEl>
                        <p:attrNameLst>
                          <p:attrName>style.visibility</p:attrName>
                        </p:attrNameLst>
                      </p:cBhvr>
                      <p:to>
                        <p:strVal val="visible"/>
                      </p:to>
                    </p:set>
                    <p:anim calcmode="lin" valueType="num">
                      <p:cBhvr additive="base">
                        <p:cTn dur="500" fill="hold"/>
                        <p:tgtEl>
                          <p:spTgt spid="47"/>
                        </p:tgtEl>
                        <p:attrNameLst>
                          <p:attrName>ppt_x</p:attrName>
                        </p:attrNameLst>
                      </p:cBhvr>
                      <p:tavLst>
                        <p:tav tm="0">
                          <p:val>
                            <p:strVal val="0-#ppt_w/2"/>
                          </p:val>
                        </p:tav>
                        <p:tav tm="100000">
                          <p:val>
                            <p:strVal val="#ppt_x"/>
                          </p:val>
                        </p:tav>
                      </p:tavLst>
                    </p:anim>
                    <p:anim calcmode="lin" valueType="num">
                      <p:cBhvr additive="base">
                        <p:cTn dur="500" fill="hold"/>
                        <p:tgtEl>
                          <p:spTgt spid="47"/>
                        </p:tgtEl>
                        <p:attrNameLst>
                          <p:attrName>ppt_y</p:attrName>
                        </p:attrNameLst>
                      </p:cBhvr>
                      <p:tavLst>
                        <p:tav tm="0">
                          <p:val>
                            <p:strVal val="#ppt_y"/>
                          </p:val>
                        </p:tav>
                        <p:tav tm="100000">
                          <p:val>
                            <p:strVal val="#ppt_y"/>
                          </p:val>
                        </p:tav>
                      </p:tavLst>
                    </p:anim>
                  </p:childTnLst>
                </p:cTn>
              </p:par>
            </p:tnLst>
          </p:tmpl>
        </p:tmplLst>
      </p:bldP>
      <p:bldP spid="48" grpId="0" animBg="1"/>
      <p:bldP spid="49" grpId="0" animBg="1"/>
      <p:bldP spid="50" grpId="0"/>
      <p:bldP spid="51" grpId="0">
        <p:tmplLst>
          <p:tmpl>
            <p:tnLst>
              <p:par>
                <p:cTn presetID="22" presetClass="entr" presetSubtype="8" fill="hold" nodeType="afterEffect">
                  <p:stCondLst>
                    <p:cond delay="0"/>
                  </p:stCondLst>
                  <p:childTnLst>
                    <p:set>
                      <p:cBhvr>
                        <p:cTn dur="1" fill="hold">
                          <p:stCondLst>
                            <p:cond delay="0"/>
                          </p:stCondLst>
                        </p:cTn>
                        <p:tgtEl>
                          <p:spTgt spid="51"/>
                        </p:tgtEl>
                        <p:attrNameLst>
                          <p:attrName>style.visibility</p:attrName>
                        </p:attrNameLst>
                      </p:cBhvr>
                      <p:to>
                        <p:strVal val="visible"/>
                      </p:to>
                    </p:set>
                    <p:animEffect transition="in" filter="wipe(left)">
                      <p:cBhvr>
                        <p:cTn dur="500"/>
                        <p:tgtEl>
                          <p:spTgt spid="51"/>
                        </p:tgtEl>
                      </p:cBhvr>
                    </p:animEffect>
                  </p:childTnLst>
                </p:cTn>
              </p:par>
            </p:tnLst>
          </p:tmpl>
        </p:tmplLst>
      </p:bldP>
      <p:bldP spid="52" grpId="0" build="p">
        <p:tmplLst>
          <p:tmpl lvl="1">
            <p:tnLst>
              <p:par>
                <p:cTn presetID="2" presetClass="entr" presetSubtype="8" decel="100000" fill="hold" nodeType="afterEffect">
                  <p:stCondLst>
                    <p:cond delay="0"/>
                  </p:stCondLst>
                  <p:childTnLst>
                    <p:set>
                      <p:cBhvr>
                        <p:cTn dur="1" fill="hold">
                          <p:stCondLst>
                            <p:cond delay="0"/>
                          </p:stCondLst>
                        </p:cTn>
                        <p:tgtEl>
                          <p:spTgt spid="52"/>
                        </p:tgtEl>
                        <p:attrNameLst>
                          <p:attrName>style.visibility</p:attrName>
                        </p:attrNameLst>
                      </p:cBhvr>
                      <p:to>
                        <p:strVal val="visible"/>
                      </p:to>
                    </p:set>
                    <p:anim calcmode="lin" valueType="num">
                      <p:cBhvr additive="base">
                        <p:cTn dur="500" fill="hold"/>
                        <p:tgtEl>
                          <p:spTgt spid="52"/>
                        </p:tgtEl>
                        <p:attrNameLst>
                          <p:attrName>ppt_x</p:attrName>
                        </p:attrNameLst>
                      </p:cBhvr>
                      <p:tavLst>
                        <p:tav tm="0">
                          <p:val>
                            <p:strVal val="0-#ppt_w/2"/>
                          </p:val>
                        </p:tav>
                        <p:tav tm="100000">
                          <p:val>
                            <p:strVal val="#ppt_x"/>
                          </p:val>
                        </p:tav>
                      </p:tavLst>
                    </p:anim>
                    <p:anim calcmode="lin" valueType="num">
                      <p:cBhvr additive="base">
                        <p:cTn dur="500" fill="hold"/>
                        <p:tgtEl>
                          <p:spTgt spid="52"/>
                        </p:tgtEl>
                        <p:attrNameLst>
                          <p:attrName>ppt_y</p:attrName>
                        </p:attrNameLst>
                      </p:cBhvr>
                      <p:tavLst>
                        <p:tav tm="0">
                          <p:val>
                            <p:strVal val="#ppt_y"/>
                          </p:val>
                        </p:tav>
                        <p:tav tm="100000">
                          <p:val>
                            <p:strVal val="#ppt_y"/>
                          </p:val>
                        </p:tav>
                      </p:tavLst>
                    </p:anim>
                  </p:childTnLst>
                </p:cTn>
              </p:par>
            </p:tnLst>
          </p:tmpl>
        </p:tmplLst>
      </p:bldP>
      <p:bldP spid="53" grpId="0" animBg="1"/>
      <p:bldP spid="54" grpId="0" animBg="1"/>
      <p:bldP spid="55" grpId="0"/>
      <p:bldP spid="56" grpId="0">
        <p:tmplLst>
          <p:tmpl>
            <p:tnLst>
              <p:par>
                <p:cTn presetID="22" presetClass="entr" presetSubtype="8" fill="hold" nodeType="afterEffect">
                  <p:stCondLst>
                    <p:cond delay="0"/>
                  </p:stCondLst>
                  <p:childTnLst>
                    <p:set>
                      <p:cBhvr>
                        <p:cTn dur="1" fill="hold">
                          <p:stCondLst>
                            <p:cond delay="0"/>
                          </p:stCondLst>
                        </p:cTn>
                        <p:tgtEl>
                          <p:spTgt spid="56"/>
                        </p:tgtEl>
                        <p:attrNameLst>
                          <p:attrName>style.visibility</p:attrName>
                        </p:attrNameLst>
                      </p:cBhvr>
                      <p:to>
                        <p:strVal val="visible"/>
                      </p:to>
                    </p:set>
                    <p:animEffect transition="in" filter="wipe(left)">
                      <p:cBhvr>
                        <p:cTn dur="500"/>
                        <p:tgtEl>
                          <p:spTgt spid="56"/>
                        </p:tgtEl>
                      </p:cBhvr>
                    </p:animEffect>
                  </p:childTnLst>
                </p:cTn>
              </p:par>
            </p:tnLst>
          </p:tmpl>
        </p:tmplLst>
      </p:bldP>
      <p:bldP spid="57" grpId="0" build="p">
        <p:tmplLst>
          <p:tmpl lvl="1">
            <p:tnLst>
              <p:par>
                <p:cTn presetID="2" presetClass="entr" presetSubtype="8" decel="100000" fill="hold" nodeType="afterEffect">
                  <p:stCondLst>
                    <p:cond delay="0"/>
                  </p:stCondLst>
                  <p:childTnLst>
                    <p:set>
                      <p:cBhvr>
                        <p:cTn dur="1" fill="hold">
                          <p:stCondLst>
                            <p:cond delay="0"/>
                          </p:stCondLst>
                        </p:cTn>
                        <p:tgtEl>
                          <p:spTgt spid="57"/>
                        </p:tgtEl>
                        <p:attrNameLst>
                          <p:attrName>style.visibility</p:attrName>
                        </p:attrNameLst>
                      </p:cBhvr>
                      <p:to>
                        <p:strVal val="visible"/>
                      </p:to>
                    </p:set>
                    <p:anim calcmode="lin" valueType="num">
                      <p:cBhvr additive="base">
                        <p:cTn dur="500" fill="hold"/>
                        <p:tgtEl>
                          <p:spTgt spid="57"/>
                        </p:tgtEl>
                        <p:attrNameLst>
                          <p:attrName>ppt_x</p:attrName>
                        </p:attrNameLst>
                      </p:cBhvr>
                      <p:tavLst>
                        <p:tav tm="0">
                          <p:val>
                            <p:strVal val="0-#ppt_w/2"/>
                          </p:val>
                        </p:tav>
                        <p:tav tm="100000">
                          <p:val>
                            <p:strVal val="#ppt_x"/>
                          </p:val>
                        </p:tav>
                      </p:tavLst>
                    </p:anim>
                    <p:anim calcmode="lin" valueType="num">
                      <p:cBhvr additive="base">
                        <p:cTn dur="500" fill="hold"/>
                        <p:tgtEl>
                          <p:spTgt spid="57"/>
                        </p:tgtEl>
                        <p:attrNameLst>
                          <p:attrName>ppt_y</p:attrName>
                        </p:attrNameLst>
                      </p:cBhvr>
                      <p:tavLst>
                        <p:tav tm="0">
                          <p:val>
                            <p:strVal val="#ppt_y"/>
                          </p:val>
                        </p:tav>
                        <p:tav tm="100000">
                          <p:val>
                            <p:strVal val="#ppt_y"/>
                          </p:val>
                        </p:tav>
                      </p:tavLst>
                    </p:anim>
                  </p:childTnLst>
                </p:cTn>
              </p:par>
            </p:tnLst>
          </p:tmpl>
        </p:tmplLst>
      </p:bldP>
      <p:bldP spid="58" grpId="0" animBg="1"/>
      <p:bldP spid="59" grpId="0" animBg="1"/>
      <p:bldP spid="60" grpId="0"/>
      <p:bldP spid="61" grpId="0">
        <p:tmplLst>
          <p:tmpl>
            <p:tnLst>
              <p:par>
                <p:cTn presetID="22" presetClass="entr" presetSubtype="8" fill="hold" nodeType="afterEffect">
                  <p:stCondLst>
                    <p:cond delay="0"/>
                  </p:stCondLst>
                  <p:childTnLst>
                    <p:set>
                      <p:cBhvr>
                        <p:cTn dur="1" fill="hold">
                          <p:stCondLst>
                            <p:cond delay="0"/>
                          </p:stCondLst>
                        </p:cTn>
                        <p:tgtEl>
                          <p:spTgt spid="61"/>
                        </p:tgtEl>
                        <p:attrNameLst>
                          <p:attrName>style.visibility</p:attrName>
                        </p:attrNameLst>
                      </p:cBhvr>
                      <p:to>
                        <p:strVal val="visible"/>
                      </p:to>
                    </p:set>
                    <p:animEffect transition="in" filter="wipe(left)">
                      <p:cBhvr>
                        <p:cTn dur="500"/>
                        <p:tgtEl>
                          <p:spTgt spid="61"/>
                        </p:tgtEl>
                      </p:cBhvr>
                    </p:animEffect>
                  </p:childTnLst>
                </p:cTn>
              </p:par>
            </p:tnLst>
          </p:tmpl>
        </p:tmplLst>
      </p:bldP>
      <p:bldP spid="62" grpId="0" build="p">
        <p:tmplLst>
          <p:tmpl lvl="1">
            <p:tnLst>
              <p:par>
                <p:cTn presetID="2" presetClass="entr" presetSubtype="8" decel="100000" fill="hold" nodeType="afterEffect">
                  <p:stCondLst>
                    <p:cond delay="0"/>
                  </p:stCondLst>
                  <p:childTnLst>
                    <p:set>
                      <p:cBhvr>
                        <p:cTn dur="1" fill="hold">
                          <p:stCondLst>
                            <p:cond delay="0"/>
                          </p:stCondLst>
                        </p:cTn>
                        <p:tgtEl>
                          <p:spTgt spid="62"/>
                        </p:tgtEl>
                        <p:attrNameLst>
                          <p:attrName>style.visibility</p:attrName>
                        </p:attrNameLst>
                      </p:cBhvr>
                      <p:to>
                        <p:strVal val="visible"/>
                      </p:to>
                    </p:set>
                    <p:anim calcmode="lin" valueType="num">
                      <p:cBhvr additive="base">
                        <p:cTn dur="500" fill="hold"/>
                        <p:tgtEl>
                          <p:spTgt spid="62"/>
                        </p:tgtEl>
                        <p:attrNameLst>
                          <p:attrName>ppt_x</p:attrName>
                        </p:attrNameLst>
                      </p:cBhvr>
                      <p:tavLst>
                        <p:tav tm="0">
                          <p:val>
                            <p:strVal val="0-#ppt_w/2"/>
                          </p:val>
                        </p:tav>
                        <p:tav tm="100000">
                          <p:val>
                            <p:strVal val="#ppt_x"/>
                          </p:val>
                        </p:tav>
                      </p:tavLst>
                    </p:anim>
                    <p:anim calcmode="lin" valueType="num">
                      <p:cBhvr additive="base">
                        <p:cTn dur="500" fill="hold"/>
                        <p:tgtEl>
                          <p:spTgt spid="62"/>
                        </p:tgtEl>
                        <p:attrNameLst>
                          <p:attrName>ppt_y</p:attrName>
                        </p:attrNameLst>
                      </p:cBhvr>
                      <p:tavLst>
                        <p:tav tm="0">
                          <p:val>
                            <p:strVal val="#ppt_y"/>
                          </p:val>
                        </p:tav>
                        <p:tav tm="100000">
                          <p:val>
                            <p:strVal val="#ppt_y"/>
                          </p:val>
                        </p:tav>
                      </p:tavLst>
                    </p:anim>
                  </p:childTnLst>
                </p:cTn>
              </p:par>
            </p:tnLst>
          </p:tmpl>
        </p:tmplLst>
      </p:bldP>
      <p:bldP spid="63" grpId="0" animBg="1"/>
      <p:bldP spid="64" grpId="0" animBg="1"/>
      <p:bldP spid="65" grpId="0"/>
    </p:bldLst>
  </p:timing>
  <p:extLst mod="1">
    <p:ext uri="{DCECCB84-F9BA-43D5-87BE-67443E8EF086}">
      <p15:sldGuideLst xmlns:p15="http://schemas.microsoft.com/office/powerpoint/2012/main" xmlns="">
        <p15:guide id="1" orient="horz" pos="3239">
          <p15:clr>
            <a:srgbClr val="FBAE40"/>
          </p15:clr>
        </p15:guide>
        <p15:guide id="2" pos="576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6 Numeric Items, Headings &amp; Tex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テキスト プレースホルダー 12"/>
          <p:cNvSpPr>
            <a:spLocks noGrp="1"/>
          </p:cNvSpPr>
          <p:nvPr>
            <p:ph type="body" sz="quarter" idx="12" hasCustomPrompt="1"/>
          </p:nvPr>
        </p:nvSpPr>
        <p:spPr>
          <a:xfrm>
            <a:off x="1947003" y="342283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6" name="テキスト プレースホルダー 12"/>
          <p:cNvSpPr>
            <a:spLocks noGrp="1"/>
          </p:cNvSpPr>
          <p:nvPr>
            <p:ph type="body" sz="quarter" idx="13" hasCustomPrompt="1"/>
          </p:nvPr>
        </p:nvSpPr>
        <p:spPr>
          <a:xfrm>
            <a:off x="1947003" y="243351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 name="正方形/長方形 6"/>
          <p:cNvSpPr/>
          <p:nvPr userDrawn="1"/>
        </p:nvSpPr>
        <p:spPr>
          <a:xfrm>
            <a:off x="2057954" y="3198679"/>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4"/>
          <p:cNvSpPr/>
          <p:nvPr userDrawn="1"/>
        </p:nvSpPr>
        <p:spPr>
          <a:xfrm>
            <a:off x="626586" y="2629606"/>
            <a:ext cx="1136515" cy="1138145"/>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テキスト プレースホルダー 12"/>
          <p:cNvSpPr>
            <a:spLocks noGrp="1"/>
          </p:cNvSpPr>
          <p:nvPr>
            <p:ph type="body" sz="quarter" idx="15" hasCustomPrompt="1"/>
          </p:nvPr>
        </p:nvSpPr>
        <p:spPr>
          <a:xfrm>
            <a:off x="7701919" y="342283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33" name="テキスト プレースホルダー 12"/>
          <p:cNvSpPr>
            <a:spLocks noGrp="1"/>
          </p:cNvSpPr>
          <p:nvPr>
            <p:ph type="body" sz="quarter" idx="16" hasCustomPrompt="1"/>
          </p:nvPr>
        </p:nvSpPr>
        <p:spPr>
          <a:xfrm>
            <a:off x="7701919" y="243351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4" name="正方形/長方形 33"/>
          <p:cNvSpPr/>
          <p:nvPr userDrawn="1"/>
        </p:nvSpPr>
        <p:spPr>
          <a:xfrm>
            <a:off x="7812870" y="3198679"/>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円/楕円 4"/>
          <p:cNvSpPr/>
          <p:nvPr userDrawn="1"/>
        </p:nvSpPr>
        <p:spPr>
          <a:xfrm>
            <a:off x="6381502" y="2629606"/>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テキスト プレースホルダー 12"/>
          <p:cNvSpPr>
            <a:spLocks noGrp="1"/>
          </p:cNvSpPr>
          <p:nvPr>
            <p:ph type="body" sz="quarter" idx="18" hasCustomPrompt="1"/>
          </p:nvPr>
        </p:nvSpPr>
        <p:spPr>
          <a:xfrm>
            <a:off x="13489686" y="342283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47" name="テキスト プレースホルダー 12"/>
          <p:cNvSpPr>
            <a:spLocks noGrp="1"/>
          </p:cNvSpPr>
          <p:nvPr>
            <p:ph type="body" sz="quarter" idx="19" hasCustomPrompt="1"/>
          </p:nvPr>
        </p:nvSpPr>
        <p:spPr>
          <a:xfrm>
            <a:off x="13489686" y="243351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8" name="正方形/長方形 47"/>
          <p:cNvSpPr/>
          <p:nvPr userDrawn="1"/>
        </p:nvSpPr>
        <p:spPr>
          <a:xfrm>
            <a:off x="13600637" y="3198679"/>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円/楕円 4"/>
          <p:cNvSpPr/>
          <p:nvPr userDrawn="1"/>
        </p:nvSpPr>
        <p:spPr>
          <a:xfrm>
            <a:off x="12169269" y="2629606"/>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テキスト プレースホルダー 12"/>
          <p:cNvSpPr>
            <a:spLocks noGrp="1"/>
          </p:cNvSpPr>
          <p:nvPr>
            <p:ph type="body" sz="quarter" idx="21" hasCustomPrompt="1"/>
          </p:nvPr>
        </p:nvSpPr>
        <p:spPr>
          <a:xfrm>
            <a:off x="1947003" y="668006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52" name="テキスト プレースホルダー 12"/>
          <p:cNvSpPr>
            <a:spLocks noGrp="1"/>
          </p:cNvSpPr>
          <p:nvPr>
            <p:ph type="body" sz="quarter" idx="22" hasCustomPrompt="1"/>
          </p:nvPr>
        </p:nvSpPr>
        <p:spPr>
          <a:xfrm>
            <a:off x="1947003" y="569074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3" name="正方形/長方形 52"/>
          <p:cNvSpPr/>
          <p:nvPr userDrawn="1"/>
        </p:nvSpPr>
        <p:spPr>
          <a:xfrm>
            <a:off x="2057954" y="6455909"/>
            <a:ext cx="1827899"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円/楕円 4"/>
          <p:cNvSpPr/>
          <p:nvPr userDrawn="1"/>
        </p:nvSpPr>
        <p:spPr>
          <a:xfrm>
            <a:off x="626586" y="5886836"/>
            <a:ext cx="1136515" cy="1138145"/>
          </a:xfrm>
          <a:prstGeom prst="rect">
            <a:avLst/>
          </a:prstGeom>
          <a:solidFill>
            <a:schemeClr val="accent4"/>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テキスト プレースホルダー 12"/>
          <p:cNvSpPr>
            <a:spLocks noGrp="1"/>
          </p:cNvSpPr>
          <p:nvPr>
            <p:ph type="body" sz="quarter" idx="24" hasCustomPrompt="1"/>
          </p:nvPr>
        </p:nvSpPr>
        <p:spPr>
          <a:xfrm>
            <a:off x="7701919" y="668006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57" name="テキスト プレースホルダー 12"/>
          <p:cNvSpPr>
            <a:spLocks noGrp="1"/>
          </p:cNvSpPr>
          <p:nvPr>
            <p:ph type="body" sz="quarter" idx="25" hasCustomPrompt="1"/>
          </p:nvPr>
        </p:nvSpPr>
        <p:spPr>
          <a:xfrm>
            <a:off x="7701919" y="569074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8" name="正方形/長方形 57"/>
          <p:cNvSpPr/>
          <p:nvPr userDrawn="1"/>
        </p:nvSpPr>
        <p:spPr>
          <a:xfrm>
            <a:off x="7812870" y="6455909"/>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円/楕円 4"/>
          <p:cNvSpPr/>
          <p:nvPr userDrawn="1"/>
        </p:nvSpPr>
        <p:spPr>
          <a:xfrm>
            <a:off x="6381502" y="5886836"/>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テキスト プレースホルダー 12"/>
          <p:cNvSpPr>
            <a:spLocks noGrp="1"/>
          </p:cNvSpPr>
          <p:nvPr>
            <p:ph type="body" sz="quarter" idx="27" hasCustomPrompt="1"/>
          </p:nvPr>
        </p:nvSpPr>
        <p:spPr>
          <a:xfrm>
            <a:off x="13489686" y="668006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62" name="テキスト プレースホルダー 12"/>
          <p:cNvSpPr>
            <a:spLocks noGrp="1"/>
          </p:cNvSpPr>
          <p:nvPr>
            <p:ph type="body" sz="quarter" idx="28" hasCustomPrompt="1"/>
          </p:nvPr>
        </p:nvSpPr>
        <p:spPr>
          <a:xfrm>
            <a:off x="13489686" y="569074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3" name="正方形/長方形 62"/>
          <p:cNvSpPr/>
          <p:nvPr userDrawn="1"/>
        </p:nvSpPr>
        <p:spPr>
          <a:xfrm>
            <a:off x="13600637" y="6455909"/>
            <a:ext cx="1827899" cy="720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円/楕円 4"/>
          <p:cNvSpPr/>
          <p:nvPr userDrawn="1"/>
        </p:nvSpPr>
        <p:spPr>
          <a:xfrm>
            <a:off x="12169269" y="5886836"/>
            <a:ext cx="1136515" cy="1138145"/>
          </a:xfrm>
          <a:prstGeom prst="rect">
            <a:avLst/>
          </a:prstGeom>
          <a:solidFill>
            <a:schemeClr val="accent6"/>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テキスト ボックス 36"/>
          <p:cNvSpPr txBox="1"/>
          <p:nvPr userDrawn="1"/>
        </p:nvSpPr>
        <p:spPr>
          <a:xfrm>
            <a:off x="750146" y="2844735"/>
            <a:ext cx="889394" cy="707886"/>
          </a:xfrm>
          <a:prstGeom prst="rect">
            <a:avLst/>
          </a:prstGeom>
          <a:noFill/>
        </p:spPr>
        <p:txBody>
          <a:bodyPr wrap="square" rtlCol="0" anchor="t">
            <a:spAutoFit/>
          </a:bodyPr>
          <a:lstStyle/>
          <a:p>
            <a:pPr algn="ctr"/>
            <a:r>
              <a:rPr kumimoji="1" lang="en-US" altLang="ja-JP" sz="4000" dirty="0">
                <a:solidFill>
                  <a:schemeClr val="bg1"/>
                </a:solidFill>
              </a:rPr>
              <a:t>01</a:t>
            </a:r>
            <a:endParaRPr kumimoji="1" lang="ja-JP" altLang="en-US" sz="4000" dirty="0">
              <a:solidFill>
                <a:schemeClr val="bg1"/>
              </a:solidFill>
            </a:endParaRPr>
          </a:p>
        </p:txBody>
      </p:sp>
      <p:sp>
        <p:nvSpPr>
          <p:cNvPr id="38" name="テキスト ボックス 37"/>
          <p:cNvSpPr txBox="1"/>
          <p:nvPr userDrawn="1"/>
        </p:nvSpPr>
        <p:spPr>
          <a:xfrm>
            <a:off x="6505062" y="2844735"/>
            <a:ext cx="889394" cy="707886"/>
          </a:xfrm>
          <a:prstGeom prst="rect">
            <a:avLst/>
          </a:prstGeom>
          <a:noFill/>
        </p:spPr>
        <p:txBody>
          <a:bodyPr wrap="square" rtlCol="0" anchor="t">
            <a:spAutoFit/>
          </a:bodyPr>
          <a:lstStyle/>
          <a:p>
            <a:pPr algn="ctr"/>
            <a:r>
              <a:rPr kumimoji="1" lang="en-US" altLang="ja-JP" sz="4000" dirty="0">
                <a:solidFill>
                  <a:schemeClr val="bg1"/>
                </a:solidFill>
              </a:rPr>
              <a:t>02</a:t>
            </a:r>
            <a:endParaRPr kumimoji="1" lang="ja-JP" altLang="en-US" sz="4000" dirty="0">
              <a:solidFill>
                <a:schemeClr val="bg1"/>
              </a:solidFill>
            </a:endParaRPr>
          </a:p>
        </p:txBody>
      </p:sp>
      <p:sp>
        <p:nvSpPr>
          <p:cNvPr id="39" name="テキスト ボックス 38"/>
          <p:cNvSpPr txBox="1"/>
          <p:nvPr userDrawn="1"/>
        </p:nvSpPr>
        <p:spPr>
          <a:xfrm>
            <a:off x="12292829" y="2844735"/>
            <a:ext cx="889394" cy="707886"/>
          </a:xfrm>
          <a:prstGeom prst="rect">
            <a:avLst/>
          </a:prstGeom>
          <a:noFill/>
        </p:spPr>
        <p:txBody>
          <a:bodyPr wrap="square" rtlCol="0" anchor="t">
            <a:spAutoFit/>
          </a:bodyPr>
          <a:lstStyle/>
          <a:p>
            <a:pPr algn="ctr"/>
            <a:r>
              <a:rPr kumimoji="1" lang="en-US" altLang="ja-JP" sz="4000" dirty="0">
                <a:solidFill>
                  <a:schemeClr val="bg1"/>
                </a:solidFill>
              </a:rPr>
              <a:t>03</a:t>
            </a:r>
            <a:endParaRPr kumimoji="1" lang="ja-JP" altLang="en-US" sz="4000" dirty="0">
              <a:solidFill>
                <a:schemeClr val="bg1"/>
              </a:solidFill>
            </a:endParaRPr>
          </a:p>
        </p:txBody>
      </p:sp>
      <p:sp>
        <p:nvSpPr>
          <p:cNvPr id="40" name="テキスト ボックス 39"/>
          <p:cNvSpPr txBox="1"/>
          <p:nvPr userDrawn="1"/>
        </p:nvSpPr>
        <p:spPr>
          <a:xfrm>
            <a:off x="750146" y="6101965"/>
            <a:ext cx="889394" cy="707886"/>
          </a:xfrm>
          <a:prstGeom prst="rect">
            <a:avLst/>
          </a:prstGeom>
          <a:noFill/>
        </p:spPr>
        <p:txBody>
          <a:bodyPr wrap="square" rtlCol="0" anchor="t">
            <a:spAutoFit/>
          </a:bodyPr>
          <a:lstStyle/>
          <a:p>
            <a:pPr algn="ctr"/>
            <a:r>
              <a:rPr kumimoji="1" lang="en-US" altLang="ja-JP" sz="4000" dirty="0">
                <a:solidFill>
                  <a:schemeClr val="bg1"/>
                </a:solidFill>
              </a:rPr>
              <a:t>04</a:t>
            </a:r>
            <a:endParaRPr kumimoji="1" lang="ja-JP" altLang="en-US" sz="4000" dirty="0">
              <a:solidFill>
                <a:schemeClr val="bg1"/>
              </a:solidFill>
            </a:endParaRPr>
          </a:p>
        </p:txBody>
      </p:sp>
      <p:sp>
        <p:nvSpPr>
          <p:cNvPr id="41" name="テキスト ボックス 40"/>
          <p:cNvSpPr txBox="1"/>
          <p:nvPr userDrawn="1"/>
        </p:nvSpPr>
        <p:spPr>
          <a:xfrm>
            <a:off x="6505062" y="6101965"/>
            <a:ext cx="889394" cy="707886"/>
          </a:xfrm>
          <a:prstGeom prst="rect">
            <a:avLst/>
          </a:prstGeom>
          <a:noFill/>
        </p:spPr>
        <p:txBody>
          <a:bodyPr wrap="square" rtlCol="0" anchor="t">
            <a:spAutoFit/>
          </a:bodyPr>
          <a:lstStyle/>
          <a:p>
            <a:pPr algn="ctr"/>
            <a:r>
              <a:rPr kumimoji="1" lang="en-US" altLang="ja-JP" sz="4000" dirty="0">
                <a:solidFill>
                  <a:schemeClr val="bg1"/>
                </a:solidFill>
              </a:rPr>
              <a:t>05</a:t>
            </a:r>
            <a:endParaRPr kumimoji="1" lang="ja-JP" altLang="en-US" sz="4000" dirty="0">
              <a:solidFill>
                <a:schemeClr val="bg1"/>
              </a:solidFill>
            </a:endParaRPr>
          </a:p>
        </p:txBody>
      </p:sp>
      <p:sp>
        <p:nvSpPr>
          <p:cNvPr id="42" name="テキスト ボックス 41"/>
          <p:cNvSpPr txBox="1"/>
          <p:nvPr userDrawn="1"/>
        </p:nvSpPr>
        <p:spPr>
          <a:xfrm>
            <a:off x="12292829" y="6101965"/>
            <a:ext cx="889394" cy="707886"/>
          </a:xfrm>
          <a:prstGeom prst="rect">
            <a:avLst/>
          </a:prstGeom>
          <a:noFill/>
        </p:spPr>
        <p:txBody>
          <a:bodyPr wrap="square" rtlCol="0" anchor="t">
            <a:spAutoFit/>
          </a:bodyPr>
          <a:lstStyle/>
          <a:p>
            <a:pPr algn="ctr"/>
            <a:r>
              <a:rPr kumimoji="1" lang="en-US" altLang="ja-JP" sz="4000" dirty="0">
                <a:solidFill>
                  <a:schemeClr val="bg1"/>
                </a:solidFill>
              </a:rPr>
              <a:t>06</a:t>
            </a:r>
            <a:endParaRPr kumimoji="1" lang="ja-JP" altLang="en-US" sz="4000" dirty="0">
              <a:solidFill>
                <a:schemeClr val="bg1"/>
              </a:solidFill>
            </a:endParaRPr>
          </a:p>
        </p:txBody>
      </p:sp>
    </p:spTree>
    <p:extLst>
      <p:ext uri="{BB962C8B-B14F-4D97-AF65-F5344CB8AC3E}">
        <p14:creationId xmlns:p14="http://schemas.microsoft.com/office/powerpoint/2010/main" val="3019744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750" fill="hold"/>
                                        <p:tgtEl>
                                          <p:spTgt spid="14"/>
                                        </p:tgtEl>
                                        <p:attrNameLst>
                                          <p:attrName>ppt_x</p:attrName>
                                        </p:attrNameLst>
                                      </p:cBhvr>
                                      <p:tavLst>
                                        <p:tav tm="0">
                                          <p:val>
                                            <p:strVal val="#ppt_x"/>
                                          </p:val>
                                        </p:tav>
                                        <p:tav tm="100000">
                                          <p:val>
                                            <p:strVal val="#ppt_x"/>
                                          </p:val>
                                        </p:tav>
                                      </p:tavLst>
                                    </p:anim>
                                    <p:anim calcmode="lin" valueType="num">
                                      <p:cBhvr additive="base">
                                        <p:cTn id="8" dur="750" fill="hold"/>
                                        <p:tgtEl>
                                          <p:spTgt spid="14"/>
                                        </p:tgtEl>
                                        <p:attrNameLst>
                                          <p:attrName>ppt_y</p:attrName>
                                        </p:attrNameLst>
                                      </p:cBhvr>
                                      <p:tavLst>
                                        <p:tav tm="0">
                                          <p:val>
                                            <p:strVal val="0-#ppt_h/2"/>
                                          </p:val>
                                        </p:tav>
                                        <p:tav tm="100000">
                                          <p:val>
                                            <p:strVal val="#ppt_y"/>
                                          </p:val>
                                        </p:tav>
                                      </p:tavLst>
                                    </p:anim>
                                  </p:childTnLst>
                                </p:cTn>
                              </p:par>
                              <p:par>
                                <p:cTn id="9" presetID="2" presetClass="entr" presetSubtype="8" decel="100000" fill="hold" grpId="0" nodeType="withEffect">
                                  <p:stCondLst>
                                    <p:cond delay="0"/>
                                  </p:stCondLst>
                                  <p:iterate type="lt">
                                    <p:tmPct val="10000"/>
                                  </p:iterate>
                                  <p:childTnLst>
                                    <p:set>
                                      <p:cBhvr>
                                        <p:cTn id="10" dur="1" fill="hold">
                                          <p:stCondLst>
                                            <p:cond delay="0"/>
                                          </p:stCondLst>
                                        </p:cTn>
                                        <p:tgtEl>
                                          <p:spTgt spid="37"/>
                                        </p:tgtEl>
                                        <p:attrNameLst>
                                          <p:attrName>style.visibility</p:attrName>
                                        </p:attrNameLst>
                                      </p:cBhvr>
                                      <p:to>
                                        <p:strVal val="visible"/>
                                      </p:to>
                                    </p:set>
                                    <p:anim calcmode="lin" valueType="num">
                                      <p:cBhvr additive="base">
                                        <p:cTn id="11" dur="750" fill="hold"/>
                                        <p:tgtEl>
                                          <p:spTgt spid="37"/>
                                        </p:tgtEl>
                                        <p:attrNameLst>
                                          <p:attrName>ppt_x</p:attrName>
                                        </p:attrNameLst>
                                      </p:cBhvr>
                                      <p:tavLst>
                                        <p:tav tm="0">
                                          <p:val>
                                            <p:strVal val="0-#ppt_w/2"/>
                                          </p:val>
                                        </p:tav>
                                        <p:tav tm="100000">
                                          <p:val>
                                            <p:strVal val="#ppt_x"/>
                                          </p:val>
                                        </p:tav>
                                      </p:tavLst>
                                    </p:anim>
                                    <p:anim calcmode="lin" valueType="num">
                                      <p:cBhvr additive="base">
                                        <p:cTn id="12" dur="750" fill="hold"/>
                                        <p:tgtEl>
                                          <p:spTgt spid="37"/>
                                        </p:tgtEl>
                                        <p:attrNameLst>
                                          <p:attrName>ppt_y</p:attrName>
                                        </p:attrNameLst>
                                      </p:cBhvr>
                                      <p:tavLst>
                                        <p:tav tm="0">
                                          <p:val>
                                            <p:strVal val="#ppt_y"/>
                                          </p:val>
                                        </p:tav>
                                        <p:tav tm="100000">
                                          <p:val>
                                            <p:strVal val="#ppt_y"/>
                                          </p:val>
                                        </p:tav>
                                      </p:tavLst>
                                    </p:anim>
                                  </p:childTnLst>
                                </p:cTn>
                              </p:par>
                            </p:childTnLst>
                          </p:cTn>
                        </p:par>
                        <p:par>
                          <p:cTn id="13" fill="hold">
                            <p:stCondLst>
                              <p:cond delay="825"/>
                            </p:stCondLst>
                            <p:childTnLst>
                              <p:par>
                                <p:cTn id="14" presetID="2" presetClass="entr" presetSubtype="8" decel="100000" fill="hold" grpId="0" nodeType="afterEffect">
                                  <p:stCondLst>
                                    <p:cond delay="0"/>
                                  </p:stCondLst>
                                  <p:childTnLst>
                                    <p:set>
                                      <p:cBhvr>
                                        <p:cTn id="15" dur="1" fill="hold">
                                          <p:stCondLst>
                                            <p:cond delay="0"/>
                                          </p:stCondLst>
                                        </p:cTn>
                                        <p:tgtEl>
                                          <p:spTgt spid="6">
                                            <p:txEl>
                                              <p:pRg st="0" end="0"/>
                                            </p:txEl>
                                          </p:spTgt>
                                        </p:tgtEl>
                                        <p:attrNameLst>
                                          <p:attrName>style.visibility</p:attrName>
                                        </p:attrNameLst>
                                      </p:cBhvr>
                                      <p:to>
                                        <p:strVal val="visible"/>
                                      </p:to>
                                    </p:set>
                                    <p:anim calcmode="lin" valueType="num">
                                      <p:cBhvr additive="base">
                                        <p:cTn id="16"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17" dur="500" fill="hold"/>
                                        <p:tgtEl>
                                          <p:spTgt spid="6">
                                            <p:txEl>
                                              <p:pRg st="0" end="0"/>
                                            </p:txEl>
                                          </p:spTgt>
                                        </p:tgtEl>
                                        <p:attrNameLst>
                                          <p:attrName>ppt_y</p:attrName>
                                        </p:attrNameLst>
                                      </p:cBhvr>
                                      <p:tavLst>
                                        <p:tav tm="0">
                                          <p:val>
                                            <p:strVal val="#ppt_y"/>
                                          </p:val>
                                        </p:tav>
                                        <p:tav tm="100000">
                                          <p:val>
                                            <p:strVal val="#ppt_y"/>
                                          </p:val>
                                        </p:tav>
                                      </p:tavLst>
                                    </p:anim>
                                  </p:childTnLst>
                                </p:cTn>
                              </p:par>
                              <p:par>
                                <p:cTn id="18" presetID="2" presetClass="entr" presetSubtype="4" decel="100000"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ppt_x"/>
                                          </p:val>
                                        </p:tav>
                                        <p:tav tm="100000">
                                          <p:val>
                                            <p:strVal val="#ppt_x"/>
                                          </p:val>
                                        </p:tav>
                                      </p:tavLst>
                                    </p:anim>
                                    <p:anim calcmode="lin" valueType="num">
                                      <p:cBhvr additive="base">
                                        <p:cTn id="21" dur="500" fill="hold"/>
                                        <p:tgtEl>
                                          <p:spTgt spid="7"/>
                                        </p:tgtEl>
                                        <p:attrNameLst>
                                          <p:attrName>ppt_y</p:attrName>
                                        </p:attrNameLst>
                                      </p:cBhvr>
                                      <p:tavLst>
                                        <p:tav tm="0">
                                          <p:val>
                                            <p:strVal val="1+#ppt_h/2"/>
                                          </p:val>
                                        </p:tav>
                                        <p:tav tm="100000">
                                          <p:val>
                                            <p:strVal val="#ppt_y"/>
                                          </p:val>
                                        </p:tav>
                                      </p:tavLst>
                                    </p:anim>
                                  </p:childTnLst>
                                </p:cTn>
                              </p:par>
                            </p:childTnLst>
                          </p:cTn>
                        </p:par>
                        <p:par>
                          <p:cTn id="22" fill="hold">
                            <p:stCondLst>
                              <p:cond delay="1325"/>
                            </p:stCondLst>
                            <p:childTnLst>
                              <p:par>
                                <p:cTn id="23" presetID="22" presetClass="entr" presetSubtype="8" fill="hold" grpId="0" nodeType="after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wipe(left)">
                                      <p:cBhvr>
                                        <p:cTn id="25" dur="500"/>
                                        <p:tgtEl>
                                          <p:spTgt spid="5"/>
                                        </p:tgtEl>
                                      </p:cBhvr>
                                    </p:animEffect>
                                  </p:childTnLst>
                                </p:cTn>
                              </p:par>
                            </p:childTnLst>
                          </p:cTn>
                        </p:par>
                        <p:par>
                          <p:cTn id="26" fill="hold">
                            <p:stCondLst>
                              <p:cond delay="1825"/>
                            </p:stCondLst>
                            <p:childTnLst>
                              <p:par>
                                <p:cTn id="27" presetID="2" presetClass="entr" presetSubtype="1" decel="100000" fill="hold" grpId="0" nodeType="afterEffect">
                                  <p:stCondLst>
                                    <p:cond delay="0"/>
                                  </p:stCondLst>
                                  <p:childTnLst>
                                    <p:set>
                                      <p:cBhvr>
                                        <p:cTn id="28" dur="1" fill="hold">
                                          <p:stCondLst>
                                            <p:cond delay="0"/>
                                          </p:stCondLst>
                                        </p:cTn>
                                        <p:tgtEl>
                                          <p:spTgt spid="35"/>
                                        </p:tgtEl>
                                        <p:attrNameLst>
                                          <p:attrName>style.visibility</p:attrName>
                                        </p:attrNameLst>
                                      </p:cBhvr>
                                      <p:to>
                                        <p:strVal val="visible"/>
                                      </p:to>
                                    </p:set>
                                    <p:anim calcmode="lin" valueType="num">
                                      <p:cBhvr additive="base">
                                        <p:cTn id="29" dur="750" fill="hold"/>
                                        <p:tgtEl>
                                          <p:spTgt spid="35"/>
                                        </p:tgtEl>
                                        <p:attrNameLst>
                                          <p:attrName>ppt_x</p:attrName>
                                        </p:attrNameLst>
                                      </p:cBhvr>
                                      <p:tavLst>
                                        <p:tav tm="0">
                                          <p:val>
                                            <p:strVal val="#ppt_x"/>
                                          </p:val>
                                        </p:tav>
                                        <p:tav tm="100000">
                                          <p:val>
                                            <p:strVal val="#ppt_x"/>
                                          </p:val>
                                        </p:tav>
                                      </p:tavLst>
                                    </p:anim>
                                    <p:anim calcmode="lin" valueType="num">
                                      <p:cBhvr additive="base">
                                        <p:cTn id="30" dur="750" fill="hold"/>
                                        <p:tgtEl>
                                          <p:spTgt spid="35"/>
                                        </p:tgtEl>
                                        <p:attrNameLst>
                                          <p:attrName>ppt_y</p:attrName>
                                        </p:attrNameLst>
                                      </p:cBhvr>
                                      <p:tavLst>
                                        <p:tav tm="0">
                                          <p:val>
                                            <p:strVal val="0-#ppt_h/2"/>
                                          </p:val>
                                        </p:tav>
                                        <p:tav tm="100000">
                                          <p:val>
                                            <p:strVal val="#ppt_y"/>
                                          </p:val>
                                        </p:tav>
                                      </p:tavLst>
                                    </p:anim>
                                  </p:childTnLst>
                                </p:cTn>
                              </p:par>
                              <p:par>
                                <p:cTn id="31" presetID="2" presetClass="entr" presetSubtype="8" decel="100000" fill="hold" grpId="0" nodeType="withEffect">
                                  <p:stCondLst>
                                    <p:cond delay="0"/>
                                  </p:stCondLst>
                                  <p:iterate type="lt">
                                    <p:tmPct val="10000"/>
                                  </p:iterate>
                                  <p:childTnLst>
                                    <p:set>
                                      <p:cBhvr>
                                        <p:cTn id="32" dur="1" fill="hold">
                                          <p:stCondLst>
                                            <p:cond delay="0"/>
                                          </p:stCondLst>
                                        </p:cTn>
                                        <p:tgtEl>
                                          <p:spTgt spid="38"/>
                                        </p:tgtEl>
                                        <p:attrNameLst>
                                          <p:attrName>style.visibility</p:attrName>
                                        </p:attrNameLst>
                                      </p:cBhvr>
                                      <p:to>
                                        <p:strVal val="visible"/>
                                      </p:to>
                                    </p:set>
                                    <p:anim calcmode="lin" valueType="num">
                                      <p:cBhvr additive="base">
                                        <p:cTn id="33" dur="750" fill="hold"/>
                                        <p:tgtEl>
                                          <p:spTgt spid="38"/>
                                        </p:tgtEl>
                                        <p:attrNameLst>
                                          <p:attrName>ppt_x</p:attrName>
                                        </p:attrNameLst>
                                      </p:cBhvr>
                                      <p:tavLst>
                                        <p:tav tm="0">
                                          <p:val>
                                            <p:strVal val="0-#ppt_w/2"/>
                                          </p:val>
                                        </p:tav>
                                        <p:tav tm="100000">
                                          <p:val>
                                            <p:strVal val="#ppt_x"/>
                                          </p:val>
                                        </p:tav>
                                      </p:tavLst>
                                    </p:anim>
                                    <p:anim calcmode="lin" valueType="num">
                                      <p:cBhvr additive="base">
                                        <p:cTn id="34" dur="750" fill="hold"/>
                                        <p:tgtEl>
                                          <p:spTgt spid="38"/>
                                        </p:tgtEl>
                                        <p:attrNameLst>
                                          <p:attrName>ppt_y</p:attrName>
                                        </p:attrNameLst>
                                      </p:cBhvr>
                                      <p:tavLst>
                                        <p:tav tm="0">
                                          <p:val>
                                            <p:strVal val="#ppt_y"/>
                                          </p:val>
                                        </p:tav>
                                        <p:tav tm="100000">
                                          <p:val>
                                            <p:strVal val="#ppt_y"/>
                                          </p:val>
                                        </p:tav>
                                      </p:tavLst>
                                    </p:anim>
                                  </p:childTnLst>
                                </p:cTn>
                              </p:par>
                            </p:childTnLst>
                          </p:cTn>
                        </p:par>
                        <p:par>
                          <p:cTn id="35" fill="hold">
                            <p:stCondLst>
                              <p:cond delay="2650"/>
                            </p:stCondLst>
                            <p:childTnLst>
                              <p:par>
                                <p:cTn id="36" presetID="2" presetClass="entr" presetSubtype="8" decel="100000" fill="hold" grpId="0" nodeType="afterEffect">
                                  <p:stCondLst>
                                    <p:cond delay="0"/>
                                  </p:stCondLst>
                                  <p:childTnLst>
                                    <p:set>
                                      <p:cBhvr>
                                        <p:cTn id="37" dur="1" fill="hold">
                                          <p:stCondLst>
                                            <p:cond delay="0"/>
                                          </p:stCondLst>
                                        </p:cTn>
                                        <p:tgtEl>
                                          <p:spTgt spid="33">
                                            <p:txEl>
                                              <p:pRg st="0" end="0"/>
                                            </p:txEl>
                                          </p:spTgt>
                                        </p:tgtEl>
                                        <p:attrNameLst>
                                          <p:attrName>style.visibility</p:attrName>
                                        </p:attrNameLst>
                                      </p:cBhvr>
                                      <p:to>
                                        <p:strVal val="visible"/>
                                      </p:to>
                                    </p:set>
                                    <p:anim calcmode="lin" valueType="num">
                                      <p:cBhvr additive="base">
                                        <p:cTn id="38" dur="500" fill="hold"/>
                                        <p:tgtEl>
                                          <p:spTgt spid="33">
                                            <p:txEl>
                                              <p:pRg st="0" end="0"/>
                                            </p:txEl>
                                          </p:spTgt>
                                        </p:tgtEl>
                                        <p:attrNameLst>
                                          <p:attrName>ppt_x</p:attrName>
                                        </p:attrNameLst>
                                      </p:cBhvr>
                                      <p:tavLst>
                                        <p:tav tm="0">
                                          <p:val>
                                            <p:strVal val="0-#ppt_w/2"/>
                                          </p:val>
                                        </p:tav>
                                        <p:tav tm="100000">
                                          <p:val>
                                            <p:strVal val="#ppt_x"/>
                                          </p:val>
                                        </p:tav>
                                      </p:tavLst>
                                    </p:anim>
                                    <p:anim calcmode="lin" valueType="num">
                                      <p:cBhvr additive="base">
                                        <p:cTn id="39" dur="500" fill="hold"/>
                                        <p:tgtEl>
                                          <p:spTgt spid="33">
                                            <p:txEl>
                                              <p:pRg st="0" end="0"/>
                                            </p:txEl>
                                          </p:spTgt>
                                        </p:tgtEl>
                                        <p:attrNameLst>
                                          <p:attrName>ppt_y</p:attrName>
                                        </p:attrNameLst>
                                      </p:cBhvr>
                                      <p:tavLst>
                                        <p:tav tm="0">
                                          <p:val>
                                            <p:strVal val="#ppt_y"/>
                                          </p:val>
                                        </p:tav>
                                        <p:tav tm="100000">
                                          <p:val>
                                            <p:strVal val="#ppt_y"/>
                                          </p:val>
                                        </p:tav>
                                      </p:tavLst>
                                    </p:anim>
                                  </p:childTnLst>
                                </p:cTn>
                              </p:par>
                              <p:par>
                                <p:cTn id="40" presetID="2" presetClass="entr" presetSubtype="4" decel="100000" fill="hold" grpId="0" nodeType="withEffect">
                                  <p:stCondLst>
                                    <p:cond delay="0"/>
                                  </p:stCondLst>
                                  <p:childTnLst>
                                    <p:set>
                                      <p:cBhvr>
                                        <p:cTn id="41" dur="1" fill="hold">
                                          <p:stCondLst>
                                            <p:cond delay="0"/>
                                          </p:stCondLst>
                                        </p:cTn>
                                        <p:tgtEl>
                                          <p:spTgt spid="34"/>
                                        </p:tgtEl>
                                        <p:attrNameLst>
                                          <p:attrName>style.visibility</p:attrName>
                                        </p:attrNameLst>
                                      </p:cBhvr>
                                      <p:to>
                                        <p:strVal val="visible"/>
                                      </p:to>
                                    </p:set>
                                    <p:anim calcmode="lin" valueType="num">
                                      <p:cBhvr additive="base">
                                        <p:cTn id="42" dur="500" fill="hold"/>
                                        <p:tgtEl>
                                          <p:spTgt spid="34"/>
                                        </p:tgtEl>
                                        <p:attrNameLst>
                                          <p:attrName>ppt_x</p:attrName>
                                        </p:attrNameLst>
                                      </p:cBhvr>
                                      <p:tavLst>
                                        <p:tav tm="0">
                                          <p:val>
                                            <p:strVal val="#ppt_x"/>
                                          </p:val>
                                        </p:tav>
                                        <p:tav tm="100000">
                                          <p:val>
                                            <p:strVal val="#ppt_x"/>
                                          </p:val>
                                        </p:tav>
                                      </p:tavLst>
                                    </p:anim>
                                    <p:anim calcmode="lin" valueType="num">
                                      <p:cBhvr additive="base">
                                        <p:cTn id="43" dur="500" fill="hold"/>
                                        <p:tgtEl>
                                          <p:spTgt spid="34"/>
                                        </p:tgtEl>
                                        <p:attrNameLst>
                                          <p:attrName>ppt_y</p:attrName>
                                        </p:attrNameLst>
                                      </p:cBhvr>
                                      <p:tavLst>
                                        <p:tav tm="0">
                                          <p:val>
                                            <p:strVal val="1+#ppt_h/2"/>
                                          </p:val>
                                        </p:tav>
                                        <p:tav tm="100000">
                                          <p:val>
                                            <p:strVal val="#ppt_y"/>
                                          </p:val>
                                        </p:tav>
                                      </p:tavLst>
                                    </p:anim>
                                  </p:childTnLst>
                                </p:cTn>
                              </p:par>
                            </p:childTnLst>
                          </p:cTn>
                        </p:par>
                        <p:par>
                          <p:cTn id="44" fill="hold">
                            <p:stCondLst>
                              <p:cond delay="3150"/>
                            </p:stCondLst>
                            <p:childTnLst>
                              <p:par>
                                <p:cTn id="45" presetID="22" presetClass="entr" presetSubtype="8" fill="hold" grpId="0" nodeType="afterEffect">
                                  <p:stCondLst>
                                    <p:cond delay="0"/>
                                  </p:stCondLst>
                                  <p:childTnLst>
                                    <p:set>
                                      <p:cBhvr>
                                        <p:cTn id="46" dur="1" fill="hold">
                                          <p:stCondLst>
                                            <p:cond delay="0"/>
                                          </p:stCondLst>
                                        </p:cTn>
                                        <p:tgtEl>
                                          <p:spTgt spid="32"/>
                                        </p:tgtEl>
                                        <p:attrNameLst>
                                          <p:attrName>style.visibility</p:attrName>
                                        </p:attrNameLst>
                                      </p:cBhvr>
                                      <p:to>
                                        <p:strVal val="visible"/>
                                      </p:to>
                                    </p:set>
                                    <p:animEffect transition="in" filter="wipe(left)">
                                      <p:cBhvr>
                                        <p:cTn id="47" dur="500"/>
                                        <p:tgtEl>
                                          <p:spTgt spid="32"/>
                                        </p:tgtEl>
                                      </p:cBhvr>
                                    </p:animEffect>
                                  </p:childTnLst>
                                </p:cTn>
                              </p:par>
                            </p:childTnLst>
                          </p:cTn>
                        </p:par>
                        <p:par>
                          <p:cTn id="48" fill="hold">
                            <p:stCondLst>
                              <p:cond delay="3650"/>
                            </p:stCondLst>
                            <p:childTnLst>
                              <p:par>
                                <p:cTn id="49" presetID="2" presetClass="entr" presetSubtype="1" decel="100000" fill="hold" grpId="0" nodeType="afterEffect">
                                  <p:stCondLst>
                                    <p:cond delay="0"/>
                                  </p:stCondLst>
                                  <p:childTnLst>
                                    <p:set>
                                      <p:cBhvr>
                                        <p:cTn id="50" dur="1" fill="hold">
                                          <p:stCondLst>
                                            <p:cond delay="0"/>
                                          </p:stCondLst>
                                        </p:cTn>
                                        <p:tgtEl>
                                          <p:spTgt spid="49"/>
                                        </p:tgtEl>
                                        <p:attrNameLst>
                                          <p:attrName>style.visibility</p:attrName>
                                        </p:attrNameLst>
                                      </p:cBhvr>
                                      <p:to>
                                        <p:strVal val="visible"/>
                                      </p:to>
                                    </p:set>
                                    <p:anim calcmode="lin" valueType="num">
                                      <p:cBhvr additive="base">
                                        <p:cTn id="51" dur="750" fill="hold"/>
                                        <p:tgtEl>
                                          <p:spTgt spid="49"/>
                                        </p:tgtEl>
                                        <p:attrNameLst>
                                          <p:attrName>ppt_x</p:attrName>
                                        </p:attrNameLst>
                                      </p:cBhvr>
                                      <p:tavLst>
                                        <p:tav tm="0">
                                          <p:val>
                                            <p:strVal val="#ppt_x"/>
                                          </p:val>
                                        </p:tav>
                                        <p:tav tm="100000">
                                          <p:val>
                                            <p:strVal val="#ppt_x"/>
                                          </p:val>
                                        </p:tav>
                                      </p:tavLst>
                                    </p:anim>
                                    <p:anim calcmode="lin" valueType="num">
                                      <p:cBhvr additive="base">
                                        <p:cTn id="52" dur="750" fill="hold"/>
                                        <p:tgtEl>
                                          <p:spTgt spid="49"/>
                                        </p:tgtEl>
                                        <p:attrNameLst>
                                          <p:attrName>ppt_y</p:attrName>
                                        </p:attrNameLst>
                                      </p:cBhvr>
                                      <p:tavLst>
                                        <p:tav tm="0">
                                          <p:val>
                                            <p:strVal val="0-#ppt_h/2"/>
                                          </p:val>
                                        </p:tav>
                                        <p:tav tm="100000">
                                          <p:val>
                                            <p:strVal val="#ppt_y"/>
                                          </p:val>
                                        </p:tav>
                                      </p:tavLst>
                                    </p:anim>
                                  </p:childTnLst>
                                </p:cTn>
                              </p:par>
                              <p:par>
                                <p:cTn id="53" presetID="2" presetClass="entr" presetSubtype="8" decel="100000" fill="hold" grpId="0" nodeType="withEffect">
                                  <p:stCondLst>
                                    <p:cond delay="0"/>
                                  </p:stCondLst>
                                  <p:iterate type="lt">
                                    <p:tmPct val="10000"/>
                                  </p:iterate>
                                  <p:childTnLst>
                                    <p:set>
                                      <p:cBhvr>
                                        <p:cTn id="54" dur="1" fill="hold">
                                          <p:stCondLst>
                                            <p:cond delay="0"/>
                                          </p:stCondLst>
                                        </p:cTn>
                                        <p:tgtEl>
                                          <p:spTgt spid="39"/>
                                        </p:tgtEl>
                                        <p:attrNameLst>
                                          <p:attrName>style.visibility</p:attrName>
                                        </p:attrNameLst>
                                      </p:cBhvr>
                                      <p:to>
                                        <p:strVal val="visible"/>
                                      </p:to>
                                    </p:set>
                                    <p:anim calcmode="lin" valueType="num">
                                      <p:cBhvr additive="base">
                                        <p:cTn id="55" dur="750" fill="hold"/>
                                        <p:tgtEl>
                                          <p:spTgt spid="39"/>
                                        </p:tgtEl>
                                        <p:attrNameLst>
                                          <p:attrName>ppt_x</p:attrName>
                                        </p:attrNameLst>
                                      </p:cBhvr>
                                      <p:tavLst>
                                        <p:tav tm="0">
                                          <p:val>
                                            <p:strVal val="0-#ppt_w/2"/>
                                          </p:val>
                                        </p:tav>
                                        <p:tav tm="100000">
                                          <p:val>
                                            <p:strVal val="#ppt_x"/>
                                          </p:val>
                                        </p:tav>
                                      </p:tavLst>
                                    </p:anim>
                                    <p:anim calcmode="lin" valueType="num">
                                      <p:cBhvr additive="base">
                                        <p:cTn id="56" dur="750" fill="hold"/>
                                        <p:tgtEl>
                                          <p:spTgt spid="39"/>
                                        </p:tgtEl>
                                        <p:attrNameLst>
                                          <p:attrName>ppt_y</p:attrName>
                                        </p:attrNameLst>
                                      </p:cBhvr>
                                      <p:tavLst>
                                        <p:tav tm="0">
                                          <p:val>
                                            <p:strVal val="#ppt_y"/>
                                          </p:val>
                                        </p:tav>
                                        <p:tav tm="100000">
                                          <p:val>
                                            <p:strVal val="#ppt_y"/>
                                          </p:val>
                                        </p:tav>
                                      </p:tavLst>
                                    </p:anim>
                                  </p:childTnLst>
                                </p:cTn>
                              </p:par>
                            </p:childTnLst>
                          </p:cTn>
                        </p:par>
                        <p:par>
                          <p:cTn id="57" fill="hold">
                            <p:stCondLst>
                              <p:cond delay="4475"/>
                            </p:stCondLst>
                            <p:childTnLst>
                              <p:par>
                                <p:cTn id="58" presetID="2" presetClass="entr" presetSubtype="8" decel="100000" fill="hold" grpId="0" nodeType="afterEffect">
                                  <p:stCondLst>
                                    <p:cond delay="0"/>
                                  </p:stCondLst>
                                  <p:childTnLst>
                                    <p:set>
                                      <p:cBhvr>
                                        <p:cTn id="59" dur="1" fill="hold">
                                          <p:stCondLst>
                                            <p:cond delay="0"/>
                                          </p:stCondLst>
                                        </p:cTn>
                                        <p:tgtEl>
                                          <p:spTgt spid="47">
                                            <p:txEl>
                                              <p:pRg st="0" end="0"/>
                                            </p:txEl>
                                          </p:spTgt>
                                        </p:tgtEl>
                                        <p:attrNameLst>
                                          <p:attrName>style.visibility</p:attrName>
                                        </p:attrNameLst>
                                      </p:cBhvr>
                                      <p:to>
                                        <p:strVal val="visible"/>
                                      </p:to>
                                    </p:set>
                                    <p:anim calcmode="lin" valueType="num">
                                      <p:cBhvr additive="base">
                                        <p:cTn id="60" dur="500" fill="hold"/>
                                        <p:tgtEl>
                                          <p:spTgt spid="47">
                                            <p:txEl>
                                              <p:pRg st="0" end="0"/>
                                            </p:txEl>
                                          </p:spTgt>
                                        </p:tgtEl>
                                        <p:attrNameLst>
                                          <p:attrName>ppt_x</p:attrName>
                                        </p:attrNameLst>
                                      </p:cBhvr>
                                      <p:tavLst>
                                        <p:tav tm="0">
                                          <p:val>
                                            <p:strVal val="0-#ppt_w/2"/>
                                          </p:val>
                                        </p:tav>
                                        <p:tav tm="100000">
                                          <p:val>
                                            <p:strVal val="#ppt_x"/>
                                          </p:val>
                                        </p:tav>
                                      </p:tavLst>
                                    </p:anim>
                                    <p:anim calcmode="lin" valueType="num">
                                      <p:cBhvr additive="base">
                                        <p:cTn id="61" dur="500" fill="hold"/>
                                        <p:tgtEl>
                                          <p:spTgt spid="47">
                                            <p:txEl>
                                              <p:pRg st="0" end="0"/>
                                            </p:txEl>
                                          </p:spTgt>
                                        </p:tgtEl>
                                        <p:attrNameLst>
                                          <p:attrName>ppt_y</p:attrName>
                                        </p:attrNameLst>
                                      </p:cBhvr>
                                      <p:tavLst>
                                        <p:tav tm="0">
                                          <p:val>
                                            <p:strVal val="#ppt_y"/>
                                          </p:val>
                                        </p:tav>
                                        <p:tav tm="100000">
                                          <p:val>
                                            <p:strVal val="#ppt_y"/>
                                          </p:val>
                                        </p:tav>
                                      </p:tavLst>
                                    </p:anim>
                                  </p:childTnLst>
                                </p:cTn>
                              </p:par>
                              <p:par>
                                <p:cTn id="62" presetID="2" presetClass="entr" presetSubtype="4" decel="100000" fill="hold" grpId="0" nodeType="withEffect">
                                  <p:stCondLst>
                                    <p:cond delay="0"/>
                                  </p:stCondLst>
                                  <p:childTnLst>
                                    <p:set>
                                      <p:cBhvr>
                                        <p:cTn id="63" dur="1" fill="hold">
                                          <p:stCondLst>
                                            <p:cond delay="0"/>
                                          </p:stCondLst>
                                        </p:cTn>
                                        <p:tgtEl>
                                          <p:spTgt spid="48"/>
                                        </p:tgtEl>
                                        <p:attrNameLst>
                                          <p:attrName>style.visibility</p:attrName>
                                        </p:attrNameLst>
                                      </p:cBhvr>
                                      <p:to>
                                        <p:strVal val="visible"/>
                                      </p:to>
                                    </p:set>
                                    <p:anim calcmode="lin" valueType="num">
                                      <p:cBhvr additive="base">
                                        <p:cTn id="64" dur="500" fill="hold"/>
                                        <p:tgtEl>
                                          <p:spTgt spid="48"/>
                                        </p:tgtEl>
                                        <p:attrNameLst>
                                          <p:attrName>ppt_x</p:attrName>
                                        </p:attrNameLst>
                                      </p:cBhvr>
                                      <p:tavLst>
                                        <p:tav tm="0">
                                          <p:val>
                                            <p:strVal val="#ppt_x"/>
                                          </p:val>
                                        </p:tav>
                                        <p:tav tm="100000">
                                          <p:val>
                                            <p:strVal val="#ppt_x"/>
                                          </p:val>
                                        </p:tav>
                                      </p:tavLst>
                                    </p:anim>
                                    <p:anim calcmode="lin" valueType="num">
                                      <p:cBhvr additive="base">
                                        <p:cTn id="65" dur="500" fill="hold"/>
                                        <p:tgtEl>
                                          <p:spTgt spid="48"/>
                                        </p:tgtEl>
                                        <p:attrNameLst>
                                          <p:attrName>ppt_y</p:attrName>
                                        </p:attrNameLst>
                                      </p:cBhvr>
                                      <p:tavLst>
                                        <p:tav tm="0">
                                          <p:val>
                                            <p:strVal val="1+#ppt_h/2"/>
                                          </p:val>
                                        </p:tav>
                                        <p:tav tm="100000">
                                          <p:val>
                                            <p:strVal val="#ppt_y"/>
                                          </p:val>
                                        </p:tav>
                                      </p:tavLst>
                                    </p:anim>
                                  </p:childTnLst>
                                </p:cTn>
                              </p:par>
                            </p:childTnLst>
                          </p:cTn>
                        </p:par>
                        <p:par>
                          <p:cTn id="66" fill="hold">
                            <p:stCondLst>
                              <p:cond delay="4975"/>
                            </p:stCondLst>
                            <p:childTnLst>
                              <p:par>
                                <p:cTn id="67" presetID="22" presetClass="entr" presetSubtype="8" fill="hold" grpId="0" nodeType="afterEffect">
                                  <p:stCondLst>
                                    <p:cond delay="0"/>
                                  </p:stCondLst>
                                  <p:childTnLst>
                                    <p:set>
                                      <p:cBhvr>
                                        <p:cTn id="68" dur="1" fill="hold">
                                          <p:stCondLst>
                                            <p:cond delay="0"/>
                                          </p:stCondLst>
                                        </p:cTn>
                                        <p:tgtEl>
                                          <p:spTgt spid="46"/>
                                        </p:tgtEl>
                                        <p:attrNameLst>
                                          <p:attrName>style.visibility</p:attrName>
                                        </p:attrNameLst>
                                      </p:cBhvr>
                                      <p:to>
                                        <p:strVal val="visible"/>
                                      </p:to>
                                    </p:set>
                                    <p:animEffect transition="in" filter="wipe(left)">
                                      <p:cBhvr>
                                        <p:cTn id="69" dur="500"/>
                                        <p:tgtEl>
                                          <p:spTgt spid="46"/>
                                        </p:tgtEl>
                                      </p:cBhvr>
                                    </p:animEffect>
                                  </p:childTnLst>
                                </p:cTn>
                              </p:par>
                            </p:childTnLst>
                          </p:cTn>
                        </p:par>
                        <p:par>
                          <p:cTn id="70" fill="hold">
                            <p:stCondLst>
                              <p:cond delay="5475"/>
                            </p:stCondLst>
                            <p:childTnLst>
                              <p:par>
                                <p:cTn id="71" presetID="2" presetClass="entr" presetSubtype="1" decel="100000" fill="hold" grpId="0" nodeType="afterEffect">
                                  <p:stCondLst>
                                    <p:cond delay="0"/>
                                  </p:stCondLst>
                                  <p:childTnLst>
                                    <p:set>
                                      <p:cBhvr>
                                        <p:cTn id="72" dur="1" fill="hold">
                                          <p:stCondLst>
                                            <p:cond delay="0"/>
                                          </p:stCondLst>
                                        </p:cTn>
                                        <p:tgtEl>
                                          <p:spTgt spid="54"/>
                                        </p:tgtEl>
                                        <p:attrNameLst>
                                          <p:attrName>style.visibility</p:attrName>
                                        </p:attrNameLst>
                                      </p:cBhvr>
                                      <p:to>
                                        <p:strVal val="visible"/>
                                      </p:to>
                                    </p:set>
                                    <p:anim calcmode="lin" valueType="num">
                                      <p:cBhvr additive="base">
                                        <p:cTn id="73" dur="750" fill="hold"/>
                                        <p:tgtEl>
                                          <p:spTgt spid="54"/>
                                        </p:tgtEl>
                                        <p:attrNameLst>
                                          <p:attrName>ppt_x</p:attrName>
                                        </p:attrNameLst>
                                      </p:cBhvr>
                                      <p:tavLst>
                                        <p:tav tm="0">
                                          <p:val>
                                            <p:strVal val="#ppt_x"/>
                                          </p:val>
                                        </p:tav>
                                        <p:tav tm="100000">
                                          <p:val>
                                            <p:strVal val="#ppt_x"/>
                                          </p:val>
                                        </p:tav>
                                      </p:tavLst>
                                    </p:anim>
                                    <p:anim calcmode="lin" valueType="num">
                                      <p:cBhvr additive="base">
                                        <p:cTn id="74" dur="750" fill="hold"/>
                                        <p:tgtEl>
                                          <p:spTgt spid="54"/>
                                        </p:tgtEl>
                                        <p:attrNameLst>
                                          <p:attrName>ppt_y</p:attrName>
                                        </p:attrNameLst>
                                      </p:cBhvr>
                                      <p:tavLst>
                                        <p:tav tm="0">
                                          <p:val>
                                            <p:strVal val="0-#ppt_h/2"/>
                                          </p:val>
                                        </p:tav>
                                        <p:tav tm="100000">
                                          <p:val>
                                            <p:strVal val="#ppt_y"/>
                                          </p:val>
                                        </p:tav>
                                      </p:tavLst>
                                    </p:anim>
                                  </p:childTnLst>
                                </p:cTn>
                              </p:par>
                              <p:par>
                                <p:cTn id="75" presetID="2" presetClass="entr" presetSubtype="8" decel="100000" fill="hold" grpId="0" nodeType="withEffect">
                                  <p:stCondLst>
                                    <p:cond delay="0"/>
                                  </p:stCondLst>
                                  <p:iterate type="lt">
                                    <p:tmPct val="10000"/>
                                  </p:iterate>
                                  <p:childTnLst>
                                    <p:set>
                                      <p:cBhvr>
                                        <p:cTn id="76" dur="1" fill="hold">
                                          <p:stCondLst>
                                            <p:cond delay="0"/>
                                          </p:stCondLst>
                                        </p:cTn>
                                        <p:tgtEl>
                                          <p:spTgt spid="40"/>
                                        </p:tgtEl>
                                        <p:attrNameLst>
                                          <p:attrName>style.visibility</p:attrName>
                                        </p:attrNameLst>
                                      </p:cBhvr>
                                      <p:to>
                                        <p:strVal val="visible"/>
                                      </p:to>
                                    </p:set>
                                    <p:anim calcmode="lin" valueType="num">
                                      <p:cBhvr additive="base">
                                        <p:cTn id="77" dur="750" fill="hold"/>
                                        <p:tgtEl>
                                          <p:spTgt spid="40"/>
                                        </p:tgtEl>
                                        <p:attrNameLst>
                                          <p:attrName>ppt_x</p:attrName>
                                        </p:attrNameLst>
                                      </p:cBhvr>
                                      <p:tavLst>
                                        <p:tav tm="0">
                                          <p:val>
                                            <p:strVal val="0-#ppt_w/2"/>
                                          </p:val>
                                        </p:tav>
                                        <p:tav tm="100000">
                                          <p:val>
                                            <p:strVal val="#ppt_x"/>
                                          </p:val>
                                        </p:tav>
                                      </p:tavLst>
                                    </p:anim>
                                    <p:anim calcmode="lin" valueType="num">
                                      <p:cBhvr additive="base">
                                        <p:cTn id="78" dur="750" fill="hold"/>
                                        <p:tgtEl>
                                          <p:spTgt spid="40"/>
                                        </p:tgtEl>
                                        <p:attrNameLst>
                                          <p:attrName>ppt_y</p:attrName>
                                        </p:attrNameLst>
                                      </p:cBhvr>
                                      <p:tavLst>
                                        <p:tav tm="0">
                                          <p:val>
                                            <p:strVal val="#ppt_y"/>
                                          </p:val>
                                        </p:tav>
                                        <p:tav tm="100000">
                                          <p:val>
                                            <p:strVal val="#ppt_y"/>
                                          </p:val>
                                        </p:tav>
                                      </p:tavLst>
                                    </p:anim>
                                  </p:childTnLst>
                                </p:cTn>
                              </p:par>
                            </p:childTnLst>
                          </p:cTn>
                        </p:par>
                        <p:par>
                          <p:cTn id="79" fill="hold">
                            <p:stCondLst>
                              <p:cond delay="6300"/>
                            </p:stCondLst>
                            <p:childTnLst>
                              <p:par>
                                <p:cTn id="80" presetID="2" presetClass="entr" presetSubtype="8" decel="100000" fill="hold" grpId="0" nodeType="afterEffect">
                                  <p:stCondLst>
                                    <p:cond delay="0"/>
                                  </p:stCondLst>
                                  <p:childTnLst>
                                    <p:set>
                                      <p:cBhvr>
                                        <p:cTn id="81" dur="1" fill="hold">
                                          <p:stCondLst>
                                            <p:cond delay="0"/>
                                          </p:stCondLst>
                                        </p:cTn>
                                        <p:tgtEl>
                                          <p:spTgt spid="52">
                                            <p:txEl>
                                              <p:pRg st="0" end="0"/>
                                            </p:txEl>
                                          </p:spTgt>
                                        </p:tgtEl>
                                        <p:attrNameLst>
                                          <p:attrName>style.visibility</p:attrName>
                                        </p:attrNameLst>
                                      </p:cBhvr>
                                      <p:to>
                                        <p:strVal val="visible"/>
                                      </p:to>
                                    </p:set>
                                    <p:anim calcmode="lin" valueType="num">
                                      <p:cBhvr additive="base">
                                        <p:cTn id="82" dur="500" fill="hold"/>
                                        <p:tgtEl>
                                          <p:spTgt spid="52">
                                            <p:txEl>
                                              <p:pRg st="0" end="0"/>
                                            </p:txEl>
                                          </p:spTgt>
                                        </p:tgtEl>
                                        <p:attrNameLst>
                                          <p:attrName>ppt_x</p:attrName>
                                        </p:attrNameLst>
                                      </p:cBhvr>
                                      <p:tavLst>
                                        <p:tav tm="0">
                                          <p:val>
                                            <p:strVal val="0-#ppt_w/2"/>
                                          </p:val>
                                        </p:tav>
                                        <p:tav tm="100000">
                                          <p:val>
                                            <p:strVal val="#ppt_x"/>
                                          </p:val>
                                        </p:tav>
                                      </p:tavLst>
                                    </p:anim>
                                    <p:anim calcmode="lin" valueType="num">
                                      <p:cBhvr additive="base">
                                        <p:cTn id="83" dur="500" fill="hold"/>
                                        <p:tgtEl>
                                          <p:spTgt spid="52">
                                            <p:txEl>
                                              <p:pRg st="0" end="0"/>
                                            </p:txEl>
                                          </p:spTgt>
                                        </p:tgtEl>
                                        <p:attrNameLst>
                                          <p:attrName>ppt_y</p:attrName>
                                        </p:attrNameLst>
                                      </p:cBhvr>
                                      <p:tavLst>
                                        <p:tav tm="0">
                                          <p:val>
                                            <p:strVal val="#ppt_y"/>
                                          </p:val>
                                        </p:tav>
                                        <p:tav tm="100000">
                                          <p:val>
                                            <p:strVal val="#ppt_y"/>
                                          </p:val>
                                        </p:tav>
                                      </p:tavLst>
                                    </p:anim>
                                  </p:childTnLst>
                                </p:cTn>
                              </p:par>
                              <p:par>
                                <p:cTn id="84" presetID="2" presetClass="entr" presetSubtype="4" decel="100000" fill="hold" grpId="0" nodeType="withEffect">
                                  <p:stCondLst>
                                    <p:cond delay="0"/>
                                  </p:stCondLst>
                                  <p:childTnLst>
                                    <p:set>
                                      <p:cBhvr>
                                        <p:cTn id="85" dur="1" fill="hold">
                                          <p:stCondLst>
                                            <p:cond delay="0"/>
                                          </p:stCondLst>
                                        </p:cTn>
                                        <p:tgtEl>
                                          <p:spTgt spid="53"/>
                                        </p:tgtEl>
                                        <p:attrNameLst>
                                          <p:attrName>style.visibility</p:attrName>
                                        </p:attrNameLst>
                                      </p:cBhvr>
                                      <p:to>
                                        <p:strVal val="visible"/>
                                      </p:to>
                                    </p:set>
                                    <p:anim calcmode="lin" valueType="num">
                                      <p:cBhvr additive="base">
                                        <p:cTn id="86" dur="500" fill="hold"/>
                                        <p:tgtEl>
                                          <p:spTgt spid="53"/>
                                        </p:tgtEl>
                                        <p:attrNameLst>
                                          <p:attrName>ppt_x</p:attrName>
                                        </p:attrNameLst>
                                      </p:cBhvr>
                                      <p:tavLst>
                                        <p:tav tm="0">
                                          <p:val>
                                            <p:strVal val="#ppt_x"/>
                                          </p:val>
                                        </p:tav>
                                        <p:tav tm="100000">
                                          <p:val>
                                            <p:strVal val="#ppt_x"/>
                                          </p:val>
                                        </p:tav>
                                      </p:tavLst>
                                    </p:anim>
                                    <p:anim calcmode="lin" valueType="num">
                                      <p:cBhvr additive="base">
                                        <p:cTn id="87" dur="500" fill="hold"/>
                                        <p:tgtEl>
                                          <p:spTgt spid="53"/>
                                        </p:tgtEl>
                                        <p:attrNameLst>
                                          <p:attrName>ppt_y</p:attrName>
                                        </p:attrNameLst>
                                      </p:cBhvr>
                                      <p:tavLst>
                                        <p:tav tm="0">
                                          <p:val>
                                            <p:strVal val="1+#ppt_h/2"/>
                                          </p:val>
                                        </p:tav>
                                        <p:tav tm="100000">
                                          <p:val>
                                            <p:strVal val="#ppt_y"/>
                                          </p:val>
                                        </p:tav>
                                      </p:tavLst>
                                    </p:anim>
                                  </p:childTnLst>
                                </p:cTn>
                              </p:par>
                            </p:childTnLst>
                          </p:cTn>
                        </p:par>
                        <p:par>
                          <p:cTn id="88" fill="hold">
                            <p:stCondLst>
                              <p:cond delay="6800"/>
                            </p:stCondLst>
                            <p:childTnLst>
                              <p:par>
                                <p:cTn id="89" presetID="22" presetClass="entr" presetSubtype="8" fill="hold" grpId="0" nodeType="afterEffect">
                                  <p:stCondLst>
                                    <p:cond delay="0"/>
                                  </p:stCondLst>
                                  <p:childTnLst>
                                    <p:set>
                                      <p:cBhvr>
                                        <p:cTn id="90" dur="1" fill="hold">
                                          <p:stCondLst>
                                            <p:cond delay="0"/>
                                          </p:stCondLst>
                                        </p:cTn>
                                        <p:tgtEl>
                                          <p:spTgt spid="51"/>
                                        </p:tgtEl>
                                        <p:attrNameLst>
                                          <p:attrName>style.visibility</p:attrName>
                                        </p:attrNameLst>
                                      </p:cBhvr>
                                      <p:to>
                                        <p:strVal val="visible"/>
                                      </p:to>
                                    </p:set>
                                    <p:animEffect transition="in" filter="wipe(left)">
                                      <p:cBhvr>
                                        <p:cTn id="91" dur="500"/>
                                        <p:tgtEl>
                                          <p:spTgt spid="51"/>
                                        </p:tgtEl>
                                      </p:cBhvr>
                                    </p:animEffect>
                                  </p:childTnLst>
                                </p:cTn>
                              </p:par>
                            </p:childTnLst>
                          </p:cTn>
                        </p:par>
                        <p:par>
                          <p:cTn id="92" fill="hold">
                            <p:stCondLst>
                              <p:cond delay="7300"/>
                            </p:stCondLst>
                            <p:childTnLst>
                              <p:par>
                                <p:cTn id="93" presetID="2" presetClass="entr" presetSubtype="1" decel="100000" fill="hold" grpId="0" nodeType="afterEffect">
                                  <p:stCondLst>
                                    <p:cond delay="0"/>
                                  </p:stCondLst>
                                  <p:childTnLst>
                                    <p:set>
                                      <p:cBhvr>
                                        <p:cTn id="94" dur="1" fill="hold">
                                          <p:stCondLst>
                                            <p:cond delay="0"/>
                                          </p:stCondLst>
                                        </p:cTn>
                                        <p:tgtEl>
                                          <p:spTgt spid="59"/>
                                        </p:tgtEl>
                                        <p:attrNameLst>
                                          <p:attrName>style.visibility</p:attrName>
                                        </p:attrNameLst>
                                      </p:cBhvr>
                                      <p:to>
                                        <p:strVal val="visible"/>
                                      </p:to>
                                    </p:set>
                                    <p:anim calcmode="lin" valueType="num">
                                      <p:cBhvr additive="base">
                                        <p:cTn id="95" dur="750" fill="hold"/>
                                        <p:tgtEl>
                                          <p:spTgt spid="59"/>
                                        </p:tgtEl>
                                        <p:attrNameLst>
                                          <p:attrName>ppt_x</p:attrName>
                                        </p:attrNameLst>
                                      </p:cBhvr>
                                      <p:tavLst>
                                        <p:tav tm="0">
                                          <p:val>
                                            <p:strVal val="#ppt_x"/>
                                          </p:val>
                                        </p:tav>
                                        <p:tav tm="100000">
                                          <p:val>
                                            <p:strVal val="#ppt_x"/>
                                          </p:val>
                                        </p:tav>
                                      </p:tavLst>
                                    </p:anim>
                                    <p:anim calcmode="lin" valueType="num">
                                      <p:cBhvr additive="base">
                                        <p:cTn id="96" dur="750" fill="hold"/>
                                        <p:tgtEl>
                                          <p:spTgt spid="59"/>
                                        </p:tgtEl>
                                        <p:attrNameLst>
                                          <p:attrName>ppt_y</p:attrName>
                                        </p:attrNameLst>
                                      </p:cBhvr>
                                      <p:tavLst>
                                        <p:tav tm="0">
                                          <p:val>
                                            <p:strVal val="0-#ppt_h/2"/>
                                          </p:val>
                                        </p:tav>
                                        <p:tav tm="100000">
                                          <p:val>
                                            <p:strVal val="#ppt_y"/>
                                          </p:val>
                                        </p:tav>
                                      </p:tavLst>
                                    </p:anim>
                                  </p:childTnLst>
                                </p:cTn>
                              </p:par>
                              <p:par>
                                <p:cTn id="97" presetID="2" presetClass="entr" presetSubtype="8" decel="100000" fill="hold" grpId="0" nodeType="withEffect">
                                  <p:stCondLst>
                                    <p:cond delay="0"/>
                                  </p:stCondLst>
                                  <p:iterate type="lt">
                                    <p:tmPct val="10000"/>
                                  </p:iterate>
                                  <p:childTnLst>
                                    <p:set>
                                      <p:cBhvr>
                                        <p:cTn id="98" dur="1" fill="hold">
                                          <p:stCondLst>
                                            <p:cond delay="0"/>
                                          </p:stCondLst>
                                        </p:cTn>
                                        <p:tgtEl>
                                          <p:spTgt spid="41"/>
                                        </p:tgtEl>
                                        <p:attrNameLst>
                                          <p:attrName>style.visibility</p:attrName>
                                        </p:attrNameLst>
                                      </p:cBhvr>
                                      <p:to>
                                        <p:strVal val="visible"/>
                                      </p:to>
                                    </p:set>
                                    <p:anim calcmode="lin" valueType="num">
                                      <p:cBhvr additive="base">
                                        <p:cTn id="99" dur="750" fill="hold"/>
                                        <p:tgtEl>
                                          <p:spTgt spid="41"/>
                                        </p:tgtEl>
                                        <p:attrNameLst>
                                          <p:attrName>ppt_x</p:attrName>
                                        </p:attrNameLst>
                                      </p:cBhvr>
                                      <p:tavLst>
                                        <p:tav tm="0">
                                          <p:val>
                                            <p:strVal val="0-#ppt_w/2"/>
                                          </p:val>
                                        </p:tav>
                                        <p:tav tm="100000">
                                          <p:val>
                                            <p:strVal val="#ppt_x"/>
                                          </p:val>
                                        </p:tav>
                                      </p:tavLst>
                                    </p:anim>
                                    <p:anim calcmode="lin" valueType="num">
                                      <p:cBhvr additive="base">
                                        <p:cTn id="100" dur="750" fill="hold"/>
                                        <p:tgtEl>
                                          <p:spTgt spid="41"/>
                                        </p:tgtEl>
                                        <p:attrNameLst>
                                          <p:attrName>ppt_y</p:attrName>
                                        </p:attrNameLst>
                                      </p:cBhvr>
                                      <p:tavLst>
                                        <p:tav tm="0">
                                          <p:val>
                                            <p:strVal val="#ppt_y"/>
                                          </p:val>
                                        </p:tav>
                                        <p:tav tm="100000">
                                          <p:val>
                                            <p:strVal val="#ppt_y"/>
                                          </p:val>
                                        </p:tav>
                                      </p:tavLst>
                                    </p:anim>
                                  </p:childTnLst>
                                </p:cTn>
                              </p:par>
                            </p:childTnLst>
                          </p:cTn>
                        </p:par>
                        <p:par>
                          <p:cTn id="101" fill="hold">
                            <p:stCondLst>
                              <p:cond delay="8125"/>
                            </p:stCondLst>
                            <p:childTnLst>
                              <p:par>
                                <p:cTn id="102" presetID="2" presetClass="entr" presetSubtype="8" decel="100000" fill="hold" grpId="0" nodeType="afterEffect">
                                  <p:stCondLst>
                                    <p:cond delay="0"/>
                                  </p:stCondLst>
                                  <p:childTnLst>
                                    <p:set>
                                      <p:cBhvr>
                                        <p:cTn id="103" dur="1" fill="hold">
                                          <p:stCondLst>
                                            <p:cond delay="0"/>
                                          </p:stCondLst>
                                        </p:cTn>
                                        <p:tgtEl>
                                          <p:spTgt spid="57">
                                            <p:txEl>
                                              <p:pRg st="0" end="0"/>
                                            </p:txEl>
                                          </p:spTgt>
                                        </p:tgtEl>
                                        <p:attrNameLst>
                                          <p:attrName>style.visibility</p:attrName>
                                        </p:attrNameLst>
                                      </p:cBhvr>
                                      <p:to>
                                        <p:strVal val="visible"/>
                                      </p:to>
                                    </p:set>
                                    <p:anim calcmode="lin" valueType="num">
                                      <p:cBhvr additive="base">
                                        <p:cTn id="104" dur="500" fill="hold"/>
                                        <p:tgtEl>
                                          <p:spTgt spid="57">
                                            <p:txEl>
                                              <p:pRg st="0" end="0"/>
                                            </p:txEl>
                                          </p:spTgt>
                                        </p:tgtEl>
                                        <p:attrNameLst>
                                          <p:attrName>ppt_x</p:attrName>
                                        </p:attrNameLst>
                                      </p:cBhvr>
                                      <p:tavLst>
                                        <p:tav tm="0">
                                          <p:val>
                                            <p:strVal val="0-#ppt_w/2"/>
                                          </p:val>
                                        </p:tav>
                                        <p:tav tm="100000">
                                          <p:val>
                                            <p:strVal val="#ppt_x"/>
                                          </p:val>
                                        </p:tav>
                                      </p:tavLst>
                                    </p:anim>
                                    <p:anim calcmode="lin" valueType="num">
                                      <p:cBhvr additive="base">
                                        <p:cTn id="105" dur="500" fill="hold"/>
                                        <p:tgtEl>
                                          <p:spTgt spid="57">
                                            <p:txEl>
                                              <p:pRg st="0" end="0"/>
                                            </p:txEl>
                                          </p:spTgt>
                                        </p:tgtEl>
                                        <p:attrNameLst>
                                          <p:attrName>ppt_y</p:attrName>
                                        </p:attrNameLst>
                                      </p:cBhvr>
                                      <p:tavLst>
                                        <p:tav tm="0">
                                          <p:val>
                                            <p:strVal val="#ppt_y"/>
                                          </p:val>
                                        </p:tav>
                                        <p:tav tm="100000">
                                          <p:val>
                                            <p:strVal val="#ppt_y"/>
                                          </p:val>
                                        </p:tav>
                                      </p:tavLst>
                                    </p:anim>
                                  </p:childTnLst>
                                </p:cTn>
                              </p:par>
                              <p:par>
                                <p:cTn id="106" presetID="2" presetClass="entr" presetSubtype="4" decel="100000" fill="hold" grpId="0" nodeType="withEffect">
                                  <p:stCondLst>
                                    <p:cond delay="0"/>
                                  </p:stCondLst>
                                  <p:childTnLst>
                                    <p:set>
                                      <p:cBhvr>
                                        <p:cTn id="107" dur="1" fill="hold">
                                          <p:stCondLst>
                                            <p:cond delay="0"/>
                                          </p:stCondLst>
                                        </p:cTn>
                                        <p:tgtEl>
                                          <p:spTgt spid="58"/>
                                        </p:tgtEl>
                                        <p:attrNameLst>
                                          <p:attrName>style.visibility</p:attrName>
                                        </p:attrNameLst>
                                      </p:cBhvr>
                                      <p:to>
                                        <p:strVal val="visible"/>
                                      </p:to>
                                    </p:set>
                                    <p:anim calcmode="lin" valueType="num">
                                      <p:cBhvr additive="base">
                                        <p:cTn id="108" dur="500" fill="hold"/>
                                        <p:tgtEl>
                                          <p:spTgt spid="58"/>
                                        </p:tgtEl>
                                        <p:attrNameLst>
                                          <p:attrName>ppt_x</p:attrName>
                                        </p:attrNameLst>
                                      </p:cBhvr>
                                      <p:tavLst>
                                        <p:tav tm="0">
                                          <p:val>
                                            <p:strVal val="#ppt_x"/>
                                          </p:val>
                                        </p:tav>
                                        <p:tav tm="100000">
                                          <p:val>
                                            <p:strVal val="#ppt_x"/>
                                          </p:val>
                                        </p:tav>
                                      </p:tavLst>
                                    </p:anim>
                                    <p:anim calcmode="lin" valueType="num">
                                      <p:cBhvr additive="base">
                                        <p:cTn id="109" dur="500" fill="hold"/>
                                        <p:tgtEl>
                                          <p:spTgt spid="58"/>
                                        </p:tgtEl>
                                        <p:attrNameLst>
                                          <p:attrName>ppt_y</p:attrName>
                                        </p:attrNameLst>
                                      </p:cBhvr>
                                      <p:tavLst>
                                        <p:tav tm="0">
                                          <p:val>
                                            <p:strVal val="1+#ppt_h/2"/>
                                          </p:val>
                                        </p:tav>
                                        <p:tav tm="100000">
                                          <p:val>
                                            <p:strVal val="#ppt_y"/>
                                          </p:val>
                                        </p:tav>
                                      </p:tavLst>
                                    </p:anim>
                                  </p:childTnLst>
                                </p:cTn>
                              </p:par>
                            </p:childTnLst>
                          </p:cTn>
                        </p:par>
                        <p:par>
                          <p:cTn id="110" fill="hold">
                            <p:stCondLst>
                              <p:cond delay="8625"/>
                            </p:stCondLst>
                            <p:childTnLst>
                              <p:par>
                                <p:cTn id="111" presetID="22" presetClass="entr" presetSubtype="8" fill="hold" grpId="0" nodeType="afterEffect">
                                  <p:stCondLst>
                                    <p:cond delay="0"/>
                                  </p:stCondLst>
                                  <p:childTnLst>
                                    <p:set>
                                      <p:cBhvr>
                                        <p:cTn id="112" dur="1" fill="hold">
                                          <p:stCondLst>
                                            <p:cond delay="0"/>
                                          </p:stCondLst>
                                        </p:cTn>
                                        <p:tgtEl>
                                          <p:spTgt spid="56"/>
                                        </p:tgtEl>
                                        <p:attrNameLst>
                                          <p:attrName>style.visibility</p:attrName>
                                        </p:attrNameLst>
                                      </p:cBhvr>
                                      <p:to>
                                        <p:strVal val="visible"/>
                                      </p:to>
                                    </p:set>
                                    <p:animEffect transition="in" filter="wipe(left)">
                                      <p:cBhvr>
                                        <p:cTn id="113" dur="500"/>
                                        <p:tgtEl>
                                          <p:spTgt spid="56"/>
                                        </p:tgtEl>
                                      </p:cBhvr>
                                    </p:animEffect>
                                  </p:childTnLst>
                                </p:cTn>
                              </p:par>
                            </p:childTnLst>
                          </p:cTn>
                        </p:par>
                        <p:par>
                          <p:cTn id="114" fill="hold">
                            <p:stCondLst>
                              <p:cond delay="9125"/>
                            </p:stCondLst>
                            <p:childTnLst>
                              <p:par>
                                <p:cTn id="115" presetID="2" presetClass="entr" presetSubtype="1" decel="100000" fill="hold" grpId="0" nodeType="afterEffect">
                                  <p:stCondLst>
                                    <p:cond delay="0"/>
                                  </p:stCondLst>
                                  <p:childTnLst>
                                    <p:set>
                                      <p:cBhvr>
                                        <p:cTn id="116" dur="1" fill="hold">
                                          <p:stCondLst>
                                            <p:cond delay="0"/>
                                          </p:stCondLst>
                                        </p:cTn>
                                        <p:tgtEl>
                                          <p:spTgt spid="64"/>
                                        </p:tgtEl>
                                        <p:attrNameLst>
                                          <p:attrName>style.visibility</p:attrName>
                                        </p:attrNameLst>
                                      </p:cBhvr>
                                      <p:to>
                                        <p:strVal val="visible"/>
                                      </p:to>
                                    </p:set>
                                    <p:anim calcmode="lin" valueType="num">
                                      <p:cBhvr additive="base">
                                        <p:cTn id="117" dur="750" fill="hold"/>
                                        <p:tgtEl>
                                          <p:spTgt spid="64"/>
                                        </p:tgtEl>
                                        <p:attrNameLst>
                                          <p:attrName>ppt_x</p:attrName>
                                        </p:attrNameLst>
                                      </p:cBhvr>
                                      <p:tavLst>
                                        <p:tav tm="0">
                                          <p:val>
                                            <p:strVal val="#ppt_x"/>
                                          </p:val>
                                        </p:tav>
                                        <p:tav tm="100000">
                                          <p:val>
                                            <p:strVal val="#ppt_x"/>
                                          </p:val>
                                        </p:tav>
                                      </p:tavLst>
                                    </p:anim>
                                    <p:anim calcmode="lin" valueType="num">
                                      <p:cBhvr additive="base">
                                        <p:cTn id="118" dur="750" fill="hold"/>
                                        <p:tgtEl>
                                          <p:spTgt spid="64"/>
                                        </p:tgtEl>
                                        <p:attrNameLst>
                                          <p:attrName>ppt_y</p:attrName>
                                        </p:attrNameLst>
                                      </p:cBhvr>
                                      <p:tavLst>
                                        <p:tav tm="0">
                                          <p:val>
                                            <p:strVal val="0-#ppt_h/2"/>
                                          </p:val>
                                        </p:tav>
                                        <p:tav tm="100000">
                                          <p:val>
                                            <p:strVal val="#ppt_y"/>
                                          </p:val>
                                        </p:tav>
                                      </p:tavLst>
                                    </p:anim>
                                  </p:childTnLst>
                                </p:cTn>
                              </p:par>
                              <p:par>
                                <p:cTn id="119" presetID="2" presetClass="entr" presetSubtype="8" decel="100000" fill="hold" grpId="0" nodeType="withEffect">
                                  <p:stCondLst>
                                    <p:cond delay="0"/>
                                  </p:stCondLst>
                                  <p:iterate type="lt">
                                    <p:tmPct val="10000"/>
                                  </p:iterate>
                                  <p:childTnLst>
                                    <p:set>
                                      <p:cBhvr>
                                        <p:cTn id="120" dur="1" fill="hold">
                                          <p:stCondLst>
                                            <p:cond delay="0"/>
                                          </p:stCondLst>
                                        </p:cTn>
                                        <p:tgtEl>
                                          <p:spTgt spid="42"/>
                                        </p:tgtEl>
                                        <p:attrNameLst>
                                          <p:attrName>style.visibility</p:attrName>
                                        </p:attrNameLst>
                                      </p:cBhvr>
                                      <p:to>
                                        <p:strVal val="visible"/>
                                      </p:to>
                                    </p:set>
                                    <p:anim calcmode="lin" valueType="num">
                                      <p:cBhvr additive="base">
                                        <p:cTn id="121" dur="750" fill="hold"/>
                                        <p:tgtEl>
                                          <p:spTgt spid="42"/>
                                        </p:tgtEl>
                                        <p:attrNameLst>
                                          <p:attrName>ppt_x</p:attrName>
                                        </p:attrNameLst>
                                      </p:cBhvr>
                                      <p:tavLst>
                                        <p:tav tm="0">
                                          <p:val>
                                            <p:strVal val="0-#ppt_w/2"/>
                                          </p:val>
                                        </p:tav>
                                        <p:tav tm="100000">
                                          <p:val>
                                            <p:strVal val="#ppt_x"/>
                                          </p:val>
                                        </p:tav>
                                      </p:tavLst>
                                    </p:anim>
                                    <p:anim calcmode="lin" valueType="num">
                                      <p:cBhvr additive="base">
                                        <p:cTn id="122" dur="750" fill="hold"/>
                                        <p:tgtEl>
                                          <p:spTgt spid="42"/>
                                        </p:tgtEl>
                                        <p:attrNameLst>
                                          <p:attrName>ppt_y</p:attrName>
                                        </p:attrNameLst>
                                      </p:cBhvr>
                                      <p:tavLst>
                                        <p:tav tm="0">
                                          <p:val>
                                            <p:strVal val="#ppt_y"/>
                                          </p:val>
                                        </p:tav>
                                        <p:tav tm="100000">
                                          <p:val>
                                            <p:strVal val="#ppt_y"/>
                                          </p:val>
                                        </p:tav>
                                      </p:tavLst>
                                    </p:anim>
                                  </p:childTnLst>
                                </p:cTn>
                              </p:par>
                            </p:childTnLst>
                          </p:cTn>
                        </p:par>
                        <p:par>
                          <p:cTn id="123" fill="hold">
                            <p:stCondLst>
                              <p:cond delay="9950"/>
                            </p:stCondLst>
                            <p:childTnLst>
                              <p:par>
                                <p:cTn id="124" presetID="2" presetClass="entr" presetSubtype="8" decel="100000" fill="hold" grpId="0" nodeType="afterEffect">
                                  <p:stCondLst>
                                    <p:cond delay="0"/>
                                  </p:stCondLst>
                                  <p:childTnLst>
                                    <p:set>
                                      <p:cBhvr>
                                        <p:cTn id="125" dur="1" fill="hold">
                                          <p:stCondLst>
                                            <p:cond delay="0"/>
                                          </p:stCondLst>
                                        </p:cTn>
                                        <p:tgtEl>
                                          <p:spTgt spid="62">
                                            <p:txEl>
                                              <p:pRg st="0" end="0"/>
                                            </p:txEl>
                                          </p:spTgt>
                                        </p:tgtEl>
                                        <p:attrNameLst>
                                          <p:attrName>style.visibility</p:attrName>
                                        </p:attrNameLst>
                                      </p:cBhvr>
                                      <p:to>
                                        <p:strVal val="visible"/>
                                      </p:to>
                                    </p:set>
                                    <p:anim calcmode="lin" valueType="num">
                                      <p:cBhvr additive="base">
                                        <p:cTn id="126" dur="500" fill="hold"/>
                                        <p:tgtEl>
                                          <p:spTgt spid="62">
                                            <p:txEl>
                                              <p:pRg st="0" end="0"/>
                                            </p:txEl>
                                          </p:spTgt>
                                        </p:tgtEl>
                                        <p:attrNameLst>
                                          <p:attrName>ppt_x</p:attrName>
                                        </p:attrNameLst>
                                      </p:cBhvr>
                                      <p:tavLst>
                                        <p:tav tm="0">
                                          <p:val>
                                            <p:strVal val="0-#ppt_w/2"/>
                                          </p:val>
                                        </p:tav>
                                        <p:tav tm="100000">
                                          <p:val>
                                            <p:strVal val="#ppt_x"/>
                                          </p:val>
                                        </p:tav>
                                      </p:tavLst>
                                    </p:anim>
                                    <p:anim calcmode="lin" valueType="num">
                                      <p:cBhvr additive="base">
                                        <p:cTn id="127" dur="500" fill="hold"/>
                                        <p:tgtEl>
                                          <p:spTgt spid="62">
                                            <p:txEl>
                                              <p:pRg st="0" end="0"/>
                                            </p:txEl>
                                          </p:spTgt>
                                        </p:tgtEl>
                                        <p:attrNameLst>
                                          <p:attrName>ppt_y</p:attrName>
                                        </p:attrNameLst>
                                      </p:cBhvr>
                                      <p:tavLst>
                                        <p:tav tm="0">
                                          <p:val>
                                            <p:strVal val="#ppt_y"/>
                                          </p:val>
                                        </p:tav>
                                        <p:tav tm="100000">
                                          <p:val>
                                            <p:strVal val="#ppt_y"/>
                                          </p:val>
                                        </p:tav>
                                      </p:tavLst>
                                    </p:anim>
                                  </p:childTnLst>
                                </p:cTn>
                              </p:par>
                              <p:par>
                                <p:cTn id="128" presetID="2" presetClass="entr" presetSubtype="4" decel="100000" fill="hold" grpId="0" nodeType="withEffect">
                                  <p:stCondLst>
                                    <p:cond delay="0"/>
                                  </p:stCondLst>
                                  <p:childTnLst>
                                    <p:set>
                                      <p:cBhvr>
                                        <p:cTn id="129" dur="1" fill="hold">
                                          <p:stCondLst>
                                            <p:cond delay="0"/>
                                          </p:stCondLst>
                                        </p:cTn>
                                        <p:tgtEl>
                                          <p:spTgt spid="63"/>
                                        </p:tgtEl>
                                        <p:attrNameLst>
                                          <p:attrName>style.visibility</p:attrName>
                                        </p:attrNameLst>
                                      </p:cBhvr>
                                      <p:to>
                                        <p:strVal val="visible"/>
                                      </p:to>
                                    </p:set>
                                    <p:anim calcmode="lin" valueType="num">
                                      <p:cBhvr additive="base">
                                        <p:cTn id="130" dur="500" fill="hold"/>
                                        <p:tgtEl>
                                          <p:spTgt spid="63"/>
                                        </p:tgtEl>
                                        <p:attrNameLst>
                                          <p:attrName>ppt_x</p:attrName>
                                        </p:attrNameLst>
                                      </p:cBhvr>
                                      <p:tavLst>
                                        <p:tav tm="0">
                                          <p:val>
                                            <p:strVal val="#ppt_x"/>
                                          </p:val>
                                        </p:tav>
                                        <p:tav tm="100000">
                                          <p:val>
                                            <p:strVal val="#ppt_x"/>
                                          </p:val>
                                        </p:tav>
                                      </p:tavLst>
                                    </p:anim>
                                    <p:anim calcmode="lin" valueType="num">
                                      <p:cBhvr additive="base">
                                        <p:cTn id="131" dur="500" fill="hold"/>
                                        <p:tgtEl>
                                          <p:spTgt spid="63"/>
                                        </p:tgtEl>
                                        <p:attrNameLst>
                                          <p:attrName>ppt_y</p:attrName>
                                        </p:attrNameLst>
                                      </p:cBhvr>
                                      <p:tavLst>
                                        <p:tav tm="0">
                                          <p:val>
                                            <p:strVal val="1+#ppt_h/2"/>
                                          </p:val>
                                        </p:tav>
                                        <p:tav tm="100000">
                                          <p:val>
                                            <p:strVal val="#ppt_y"/>
                                          </p:val>
                                        </p:tav>
                                      </p:tavLst>
                                    </p:anim>
                                  </p:childTnLst>
                                </p:cTn>
                              </p:par>
                            </p:childTnLst>
                          </p:cTn>
                        </p:par>
                        <p:par>
                          <p:cTn id="132" fill="hold">
                            <p:stCondLst>
                              <p:cond delay="10450"/>
                            </p:stCondLst>
                            <p:childTnLst>
                              <p:par>
                                <p:cTn id="133" presetID="22" presetClass="entr" presetSubtype="8" fill="hold" grpId="0" nodeType="afterEffect">
                                  <p:stCondLst>
                                    <p:cond delay="0"/>
                                  </p:stCondLst>
                                  <p:childTnLst>
                                    <p:set>
                                      <p:cBhvr>
                                        <p:cTn id="134" dur="1" fill="hold">
                                          <p:stCondLst>
                                            <p:cond delay="0"/>
                                          </p:stCondLst>
                                        </p:cTn>
                                        <p:tgtEl>
                                          <p:spTgt spid="61"/>
                                        </p:tgtEl>
                                        <p:attrNameLst>
                                          <p:attrName>style.visibility</p:attrName>
                                        </p:attrNameLst>
                                      </p:cBhvr>
                                      <p:to>
                                        <p:strVal val="visible"/>
                                      </p:to>
                                    </p:set>
                                    <p:animEffect transition="in" filter="wipe(left)">
                                      <p:cBhvr>
                                        <p:cTn id="135"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2" presetClass="entr" presetSubtype="8"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wipe(left)">
                      <p:cBhvr>
                        <p:cTn dur="500"/>
                        <p:tgtEl>
                          <p:spTgt spid="5"/>
                        </p:tgtEl>
                      </p:cBhvr>
                    </p:animEffect>
                  </p:childTnLst>
                </p:cTn>
              </p:par>
            </p:tnLst>
          </p:tmpl>
        </p:tmplLst>
      </p:bldP>
      <p:bldP spid="6" grpId="0" build="p">
        <p:tmplLst>
          <p:tmpl lvl="1">
            <p:tnLst>
              <p:par>
                <p:cTn presetID="2" presetClass="entr" presetSubtype="8" decel="10000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0-#ppt_w/2"/>
                          </p:val>
                        </p:tav>
                        <p:tav tm="100000">
                          <p:val>
                            <p:strVal val="#ppt_x"/>
                          </p:val>
                        </p:tav>
                      </p:tavLst>
                    </p:anim>
                    <p:anim calcmode="lin" valueType="num">
                      <p:cBhvr additive="base">
                        <p:cTn dur="500" fill="hold"/>
                        <p:tgtEl>
                          <p:spTgt spid="6"/>
                        </p:tgtEl>
                        <p:attrNameLst>
                          <p:attrName>ppt_y</p:attrName>
                        </p:attrNameLst>
                      </p:cBhvr>
                      <p:tavLst>
                        <p:tav tm="0">
                          <p:val>
                            <p:strVal val="#ppt_y"/>
                          </p:val>
                        </p:tav>
                        <p:tav tm="100000">
                          <p:val>
                            <p:strVal val="#ppt_y"/>
                          </p:val>
                        </p:tav>
                      </p:tavLst>
                    </p:anim>
                  </p:childTnLst>
                </p:cTn>
              </p:par>
            </p:tnLst>
          </p:tmpl>
        </p:tmplLst>
      </p:bldP>
      <p:bldP spid="7" grpId="0" animBg="1"/>
      <p:bldP spid="14" grpId="0" animBg="1"/>
      <p:bldP spid="32" grpId="0">
        <p:tmplLst>
          <p:tmpl>
            <p:tnLst>
              <p:par>
                <p:cTn presetID="22" presetClass="entr" presetSubtype="8"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wipe(left)">
                      <p:cBhvr>
                        <p:cTn dur="500"/>
                        <p:tgtEl>
                          <p:spTgt spid="32"/>
                        </p:tgtEl>
                      </p:cBhvr>
                    </p:animEffect>
                  </p:childTnLst>
                </p:cTn>
              </p:par>
            </p:tnLst>
          </p:tmpl>
        </p:tmplLst>
      </p:bldP>
      <p:bldP spid="33" grpId="0" build="p">
        <p:tmplLst>
          <p:tmpl lvl="1">
            <p:tnLst>
              <p:par>
                <p:cTn presetID="2" presetClass="entr" presetSubtype="8" decel="100000"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0-#ppt_w/2"/>
                          </p:val>
                        </p:tav>
                        <p:tav tm="100000">
                          <p:val>
                            <p:strVal val="#ppt_x"/>
                          </p:val>
                        </p:tav>
                      </p:tavLst>
                    </p:anim>
                    <p:anim calcmode="lin" valueType="num">
                      <p:cBhvr additive="base">
                        <p:cTn dur="500" fill="hold"/>
                        <p:tgtEl>
                          <p:spTgt spid="33"/>
                        </p:tgtEl>
                        <p:attrNameLst>
                          <p:attrName>ppt_y</p:attrName>
                        </p:attrNameLst>
                      </p:cBhvr>
                      <p:tavLst>
                        <p:tav tm="0">
                          <p:val>
                            <p:strVal val="#ppt_y"/>
                          </p:val>
                        </p:tav>
                        <p:tav tm="100000">
                          <p:val>
                            <p:strVal val="#ppt_y"/>
                          </p:val>
                        </p:tav>
                      </p:tavLst>
                    </p:anim>
                  </p:childTnLst>
                </p:cTn>
              </p:par>
            </p:tnLst>
          </p:tmpl>
        </p:tmplLst>
      </p:bldP>
      <p:bldP spid="34" grpId="0" animBg="1"/>
      <p:bldP spid="35" grpId="0" animBg="1"/>
      <p:bldP spid="46" grpId="0">
        <p:tmplLst>
          <p:tmpl>
            <p:tnLst>
              <p:par>
                <p:cTn presetID="22" presetClass="entr" presetSubtype="8" fill="hold" nodeType="afterEffect">
                  <p:stCondLst>
                    <p:cond delay="0"/>
                  </p:stCondLst>
                  <p:childTnLst>
                    <p:set>
                      <p:cBhvr>
                        <p:cTn dur="1" fill="hold">
                          <p:stCondLst>
                            <p:cond delay="0"/>
                          </p:stCondLst>
                        </p:cTn>
                        <p:tgtEl>
                          <p:spTgt spid="46"/>
                        </p:tgtEl>
                        <p:attrNameLst>
                          <p:attrName>style.visibility</p:attrName>
                        </p:attrNameLst>
                      </p:cBhvr>
                      <p:to>
                        <p:strVal val="visible"/>
                      </p:to>
                    </p:set>
                    <p:animEffect transition="in" filter="wipe(left)">
                      <p:cBhvr>
                        <p:cTn dur="500"/>
                        <p:tgtEl>
                          <p:spTgt spid="46"/>
                        </p:tgtEl>
                      </p:cBhvr>
                    </p:animEffect>
                  </p:childTnLst>
                </p:cTn>
              </p:par>
            </p:tnLst>
          </p:tmpl>
        </p:tmplLst>
      </p:bldP>
      <p:bldP spid="47" grpId="0" build="p">
        <p:tmplLst>
          <p:tmpl lvl="1">
            <p:tnLst>
              <p:par>
                <p:cTn presetID="2" presetClass="entr" presetSubtype="8" decel="100000" fill="hold" nodeType="afterEffect">
                  <p:stCondLst>
                    <p:cond delay="0"/>
                  </p:stCondLst>
                  <p:childTnLst>
                    <p:set>
                      <p:cBhvr>
                        <p:cTn dur="1" fill="hold">
                          <p:stCondLst>
                            <p:cond delay="0"/>
                          </p:stCondLst>
                        </p:cTn>
                        <p:tgtEl>
                          <p:spTgt spid="47"/>
                        </p:tgtEl>
                        <p:attrNameLst>
                          <p:attrName>style.visibility</p:attrName>
                        </p:attrNameLst>
                      </p:cBhvr>
                      <p:to>
                        <p:strVal val="visible"/>
                      </p:to>
                    </p:set>
                    <p:anim calcmode="lin" valueType="num">
                      <p:cBhvr additive="base">
                        <p:cTn dur="500" fill="hold"/>
                        <p:tgtEl>
                          <p:spTgt spid="47"/>
                        </p:tgtEl>
                        <p:attrNameLst>
                          <p:attrName>ppt_x</p:attrName>
                        </p:attrNameLst>
                      </p:cBhvr>
                      <p:tavLst>
                        <p:tav tm="0">
                          <p:val>
                            <p:strVal val="0-#ppt_w/2"/>
                          </p:val>
                        </p:tav>
                        <p:tav tm="100000">
                          <p:val>
                            <p:strVal val="#ppt_x"/>
                          </p:val>
                        </p:tav>
                      </p:tavLst>
                    </p:anim>
                    <p:anim calcmode="lin" valueType="num">
                      <p:cBhvr additive="base">
                        <p:cTn dur="500" fill="hold"/>
                        <p:tgtEl>
                          <p:spTgt spid="47"/>
                        </p:tgtEl>
                        <p:attrNameLst>
                          <p:attrName>ppt_y</p:attrName>
                        </p:attrNameLst>
                      </p:cBhvr>
                      <p:tavLst>
                        <p:tav tm="0">
                          <p:val>
                            <p:strVal val="#ppt_y"/>
                          </p:val>
                        </p:tav>
                        <p:tav tm="100000">
                          <p:val>
                            <p:strVal val="#ppt_y"/>
                          </p:val>
                        </p:tav>
                      </p:tavLst>
                    </p:anim>
                  </p:childTnLst>
                </p:cTn>
              </p:par>
            </p:tnLst>
          </p:tmpl>
        </p:tmplLst>
      </p:bldP>
      <p:bldP spid="48" grpId="0" animBg="1"/>
      <p:bldP spid="49" grpId="0" animBg="1"/>
      <p:bldP spid="51" grpId="0">
        <p:tmplLst>
          <p:tmpl>
            <p:tnLst>
              <p:par>
                <p:cTn presetID="22" presetClass="entr" presetSubtype="8" fill="hold" nodeType="afterEffect">
                  <p:stCondLst>
                    <p:cond delay="0"/>
                  </p:stCondLst>
                  <p:childTnLst>
                    <p:set>
                      <p:cBhvr>
                        <p:cTn dur="1" fill="hold">
                          <p:stCondLst>
                            <p:cond delay="0"/>
                          </p:stCondLst>
                        </p:cTn>
                        <p:tgtEl>
                          <p:spTgt spid="51"/>
                        </p:tgtEl>
                        <p:attrNameLst>
                          <p:attrName>style.visibility</p:attrName>
                        </p:attrNameLst>
                      </p:cBhvr>
                      <p:to>
                        <p:strVal val="visible"/>
                      </p:to>
                    </p:set>
                    <p:animEffect transition="in" filter="wipe(left)">
                      <p:cBhvr>
                        <p:cTn dur="500"/>
                        <p:tgtEl>
                          <p:spTgt spid="51"/>
                        </p:tgtEl>
                      </p:cBhvr>
                    </p:animEffect>
                  </p:childTnLst>
                </p:cTn>
              </p:par>
            </p:tnLst>
          </p:tmpl>
        </p:tmplLst>
      </p:bldP>
      <p:bldP spid="52" grpId="0" build="p">
        <p:tmplLst>
          <p:tmpl lvl="1">
            <p:tnLst>
              <p:par>
                <p:cTn presetID="2" presetClass="entr" presetSubtype="8" decel="100000" fill="hold" nodeType="afterEffect">
                  <p:stCondLst>
                    <p:cond delay="0"/>
                  </p:stCondLst>
                  <p:childTnLst>
                    <p:set>
                      <p:cBhvr>
                        <p:cTn dur="1" fill="hold">
                          <p:stCondLst>
                            <p:cond delay="0"/>
                          </p:stCondLst>
                        </p:cTn>
                        <p:tgtEl>
                          <p:spTgt spid="52"/>
                        </p:tgtEl>
                        <p:attrNameLst>
                          <p:attrName>style.visibility</p:attrName>
                        </p:attrNameLst>
                      </p:cBhvr>
                      <p:to>
                        <p:strVal val="visible"/>
                      </p:to>
                    </p:set>
                    <p:anim calcmode="lin" valueType="num">
                      <p:cBhvr additive="base">
                        <p:cTn dur="500" fill="hold"/>
                        <p:tgtEl>
                          <p:spTgt spid="52"/>
                        </p:tgtEl>
                        <p:attrNameLst>
                          <p:attrName>ppt_x</p:attrName>
                        </p:attrNameLst>
                      </p:cBhvr>
                      <p:tavLst>
                        <p:tav tm="0">
                          <p:val>
                            <p:strVal val="0-#ppt_w/2"/>
                          </p:val>
                        </p:tav>
                        <p:tav tm="100000">
                          <p:val>
                            <p:strVal val="#ppt_x"/>
                          </p:val>
                        </p:tav>
                      </p:tavLst>
                    </p:anim>
                    <p:anim calcmode="lin" valueType="num">
                      <p:cBhvr additive="base">
                        <p:cTn dur="500" fill="hold"/>
                        <p:tgtEl>
                          <p:spTgt spid="52"/>
                        </p:tgtEl>
                        <p:attrNameLst>
                          <p:attrName>ppt_y</p:attrName>
                        </p:attrNameLst>
                      </p:cBhvr>
                      <p:tavLst>
                        <p:tav tm="0">
                          <p:val>
                            <p:strVal val="#ppt_y"/>
                          </p:val>
                        </p:tav>
                        <p:tav tm="100000">
                          <p:val>
                            <p:strVal val="#ppt_y"/>
                          </p:val>
                        </p:tav>
                      </p:tavLst>
                    </p:anim>
                  </p:childTnLst>
                </p:cTn>
              </p:par>
            </p:tnLst>
          </p:tmpl>
        </p:tmplLst>
      </p:bldP>
      <p:bldP spid="53" grpId="0" animBg="1"/>
      <p:bldP spid="54" grpId="0" animBg="1"/>
      <p:bldP spid="56" grpId="0">
        <p:tmplLst>
          <p:tmpl>
            <p:tnLst>
              <p:par>
                <p:cTn presetID="22" presetClass="entr" presetSubtype="8" fill="hold" nodeType="afterEffect">
                  <p:stCondLst>
                    <p:cond delay="0"/>
                  </p:stCondLst>
                  <p:childTnLst>
                    <p:set>
                      <p:cBhvr>
                        <p:cTn dur="1" fill="hold">
                          <p:stCondLst>
                            <p:cond delay="0"/>
                          </p:stCondLst>
                        </p:cTn>
                        <p:tgtEl>
                          <p:spTgt spid="56"/>
                        </p:tgtEl>
                        <p:attrNameLst>
                          <p:attrName>style.visibility</p:attrName>
                        </p:attrNameLst>
                      </p:cBhvr>
                      <p:to>
                        <p:strVal val="visible"/>
                      </p:to>
                    </p:set>
                    <p:animEffect transition="in" filter="wipe(left)">
                      <p:cBhvr>
                        <p:cTn dur="500"/>
                        <p:tgtEl>
                          <p:spTgt spid="56"/>
                        </p:tgtEl>
                      </p:cBhvr>
                    </p:animEffect>
                  </p:childTnLst>
                </p:cTn>
              </p:par>
            </p:tnLst>
          </p:tmpl>
        </p:tmplLst>
      </p:bldP>
      <p:bldP spid="57" grpId="0" build="p">
        <p:tmplLst>
          <p:tmpl lvl="1">
            <p:tnLst>
              <p:par>
                <p:cTn presetID="2" presetClass="entr" presetSubtype="8" decel="100000" fill="hold" nodeType="afterEffect">
                  <p:stCondLst>
                    <p:cond delay="0"/>
                  </p:stCondLst>
                  <p:childTnLst>
                    <p:set>
                      <p:cBhvr>
                        <p:cTn dur="1" fill="hold">
                          <p:stCondLst>
                            <p:cond delay="0"/>
                          </p:stCondLst>
                        </p:cTn>
                        <p:tgtEl>
                          <p:spTgt spid="57"/>
                        </p:tgtEl>
                        <p:attrNameLst>
                          <p:attrName>style.visibility</p:attrName>
                        </p:attrNameLst>
                      </p:cBhvr>
                      <p:to>
                        <p:strVal val="visible"/>
                      </p:to>
                    </p:set>
                    <p:anim calcmode="lin" valueType="num">
                      <p:cBhvr additive="base">
                        <p:cTn dur="500" fill="hold"/>
                        <p:tgtEl>
                          <p:spTgt spid="57"/>
                        </p:tgtEl>
                        <p:attrNameLst>
                          <p:attrName>ppt_x</p:attrName>
                        </p:attrNameLst>
                      </p:cBhvr>
                      <p:tavLst>
                        <p:tav tm="0">
                          <p:val>
                            <p:strVal val="0-#ppt_w/2"/>
                          </p:val>
                        </p:tav>
                        <p:tav tm="100000">
                          <p:val>
                            <p:strVal val="#ppt_x"/>
                          </p:val>
                        </p:tav>
                      </p:tavLst>
                    </p:anim>
                    <p:anim calcmode="lin" valueType="num">
                      <p:cBhvr additive="base">
                        <p:cTn dur="500" fill="hold"/>
                        <p:tgtEl>
                          <p:spTgt spid="57"/>
                        </p:tgtEl>
                        <p:attrNameLst>
                          <p:attrName>ppt_y</p:attrName>
                        </p:attrNameLst>
                      </p:cBhvr>
                      <p:tavLst>
                        <p:tav tm="0">
                          <p:val>
                            <p:strVal val="#ppt_y"/>
                          </p:val>
                        </p:tav>
                        <p:tav tm="100000">
                          <p:val>
                            <p:strVal val="#ppt_y"/>
                          </p:val>
                        </p:tav>
                      </p:tavLst>
                    </p:anim>
                  </p:childTnLst>
                </p:cTn>
              </p:par>
            </p:tnLst>
          </p:tmpl>
        </p:tmplLst>
      </p:bldP>
      <p:bldP spid="58" grpId="0" animBg="1"/>
      <p:bldP spid="59" grpId="0" animBg="1"/>
      <p:bldP spid="61" grpId="0">
        <p:tmplLst>
          <p:tmpl>
            <p:tnLst>
              <p:par>
                <p:cTn presetID="22" presetClass="entr" presetSubtype="8" fill="hold" nodeType="afterEffect">
                  <p:stCondLst>
                    <p:cond delay="0"/>
                  </p:stCondLst>
                  <p:childTnLst>
                    <p:set>
                      <p:cBhvr>
                        <p:cTn dur="1" fill="hold">
                          <p:stCondLst>
                            <p:cond delay="0"/>
                          </p:stCondLst>
                        </p:cTn>
                        <p:tgtEl>
                          <p:spTgt spid="61"/>
                        </p:tgtEl>
                        <p:attrNameLst>
                          <p:attrName>style.visibility</p:attrName>
                        </p:attrNameLst>
                      </p:cBhvr>
                      <p:to>
                        <p:strVal val="visible"/>
                      </p:to>
                    </p:set>
                    <p:animEffect transition="in" filter="wipe(left)">
                      <p:cBhvr>
                        <p:cTn dur="500"/>
                        <p:tgtEl>
                          <p:spTgt spid="61"/>
                        </p:tgtEl>
                      </p:cBhvr>
                    </p:animEffect>
                  </p:childTnLst>
                </p:cTn>
              </p:par>
            </p:tnLst>
          </p:tmpl>
        </p:tmplLst>
      </p:bldP>
      <p:bldP spid="62" grpId="0" build="p">
        <p:tmplLst>
          <p:tmpl lvl="1">
            <p:tnLst>
              <p:par>
                <p:cTn presetID="2" presetClass="entr" presetSubtype="8" decel="100000" fill="hold" nodeType="afterEffect">
                  <p:stCondLst>
                    <p:cond delay="0"/>
                  </p:stCondLst>
                  <p:childTnLst>
                    <p:set>
                      <p:cBhvr>
                        <p:cTn dur="1" fill="hold">
                          <p:stCondLst>
                            <p:cond delay="0"/>
                          </p:stCondLst>
                        </p:cTn>
                        <p:tgtEl>
                          <p:spTgt spid="62"/>
                        </p:tgtEl>
                        <p:attrNameLst>
                          <p:attrName>style.visibility</p:attrName>
                        </p:attrNameLst>
                      </p:cBhvr>
                      <p:to>
                        <p:strVal val="visible"/>
                      </p:to>
                    </p:set>
                    <p:anim calcmode="lin" valueType="num">
                      <p:cBhvr additive="base">
                        <p:cTn dur="500" fill="hold"/>
                        <p:tgtEl>
                          <p:spTgt spid="62"/>
                        </p:tgtEl>
                        <p:attrNameLst>
                          <p:attrName>ppt_x</p:attrName>
                        </p:attrNameLst>
                      </p:cBhvr>
                      <p:tavLst>
                        <p:tav tm="0">
                          <p:val>
                            <p:strVal val="0-#ppt_w/2"/>
                          </p:val>
                        </p:tav>
                        <p:tav tm="100000">
                          <p:val>
                            <p:strVal val="#ppt_x"/>
                          </p:val>
                        </p:tav>
                      </p:tavLst>
                    </p:anim>
                    <p:anim calcmode="lin" valueType="num">
                      <p:cBhvr additive="base">
                        <p:cTn dur="500" fill="hold"/>
                        <p:tgtEl>
                          <p:spTgt spid="62"/>
                        </p:tgtEl>
                        <p:attrNameLst>
                          <p:attrName>ppt_y</p:attrName>
                        </p:attrNameLst>
                      </p:cBhvr>
                      <p:tavLst>
                        <p:tav tm="0">
                          <p:val>
                            <p:strVal val="#ppt_y"/>
                          </p:val>
                        </p:tav>
                        <p:tav tm="100000">
                          <p:val>
                            <p:strVal val="#ppt_y"/>
                          </p:val>
                        </p:tav>
                      </p:tavLst>
                    </p:anim>
                  </p:childTnLst>
                </p:cTn>
              </p:par>
            </p:tnLst>
          </p:tmpl>
        </p:tmplLst>
      </p:bldP>
      <p:bldP spid="63" grpId="0" animBg="1"/>
      <p:bldP spid="64" grpId="0" animBg="1"/>
      <p:bldP spid="37" grpId="0"/>
      <p:bldP spid="38" grpId="0"/>
      <p:bldP spid="39" grpId="0"/>
      <p:bldP spid="40" grpId="0"/>
      <p:bldP spid="41" grpId="0"/>
      <p:bldP spid="42" grpId="0"/>
    </p:bldLst>
  </p:timing>
  <p:extLst mod="1">
    <p:ext uri="{DCECCB84-F9BA-43D5-87BE-67443E8EF086}">
      <p15:sldGuideLst xmlns:p15="http://schemas.microsoft.com/office/powerpoint/2012/main" xmlns="">
        <p15:guide id="1" orient="horz" pos="3239">
          <p15:clr>
            <a:srgbClr val="FBAE40"/>
          </p15:clr>
        </p15:guide>
        <p15:guide id="2" pos="576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Numeric List - 6 Item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a:xfrm>
            <a:off x="5467575" y="9582811"/>
            <a:ext cx="6172200" cy="547603"/>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6520543" y="9600055"/>
            <a:ext cx="1176775" cy="489036"/>
          </a:xfrm>
        </p:spPr>
        <p:txBody>
          <a:bodyPr/>
          <a:lstStyle/>
          <a:p>
            <a:fld id="{03EB59E2-90B9-4CD3-AC74-D672227E13C3}" type="slidenum">
              <a:rPr lang="en-US" smtClean="0"/>
              <a:pPr/>
              <a:t>‹#›</a:t>
            </a:fld>
            <a:endParaRPr lang="en-US" dirty="0"/>
          </a:p>
        </p:txBody>
      </p:sp>
      <p:sp>
        <p:nvSpPr>
          <p:cNvPr id="5" name="テキスト プレースホルダー 12"/>
          <p:cNvSpPr>
            <a:spLocks noGrp="1"/>
          </p:cNvSpPr>
          <p:nvPr>
            <p:ph type="body" sz="quarter" idx="12" hasCustomPrompt="1"/>
          </p:nvPr>
        </p:nvSpPr>
        <p:spPr>
          <a:xfrm>
            <a:off x="3080256" y="3723780"/>
            <a:ext cx="5354446"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6" name="テキスト プレースホルダー 12"/>
          <p:cNvSpPr>
            <a:spLocks noGrp="1"/>
          </p:cNvSpPr>
          <p:nvPr>
            <p:ph type="body" sz="quarter" idx="13" hasCustomPrompt="1"/>
          </p:nvPr>
        </p:nvSpPr>
        <p:spPr>
          <a:xfrm>
            <a:off x="3080256" y="2807029"/>
            <a:ext cx="5354446"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 name="正方形/長方形 6"/>
          <p:cNvSpPr/>
          <p:nvPr userDrawn="1"/>
        </p:nvSpPr>
        <p:spPr>
          <a:xfrm>
            <a:off x="3191207" y="3572195"/>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テキスト プレースホルダー 12"/>
          <p:cNvSpPr>
            <a:spLocks noGrp="1"/>
          </p:cNvSpPr>
          <p:nvPr>
            <p:ph type="body" sz="quarter" idx="14" hasCustomPrompt="1"/>
          </p:nvPr>
        </p:nvSpPr>
        <p:spPr>
          <a:xfrm>
            <a:off x="3080256" y="5746267"/>
            <a:ext cx="5354446"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39" name="テキスト プレースホルダー 12"/>
          <p:cNvSpPr>
            <a:spLocks noGrp="1"/>
          </p:cNvSpPr>
          <p:nvPr>
            <p:ph type="body" sz="quarter" idx="15" hasCustomPrompt="1"/>
          </p:nvPr>
        </p:nvSpPr>
        <p:spPr>
          <a:xfrm>
            <a:off x="3080256" y="4829516"/>
            <a:ext cx="5354446"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0" name="正方形/長方形 39"/>
          <p:cNvSpPr/>
          <p:nvPr userDrawn="1"/>
        </p:nvSpPr>
        <p:spPr>
          <a:xfrm>
            <a:off x="3191207" y="5594682"/>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テキスト プレースホルダー 12"/>
          <p:cNvSpPr>
            <a:spLocks noGrp="1"/>
          </p:cNvSpPr>
          <p:nvPr>
            <p:ph type="body" sz="quarter" idx="16" hasCustomPrompt="1"/>
          </p:nvPr>
        </p:nvSpPr>
        <p:spPr>
          <a:xfrm>
            <a:off x="3080256" y="7768754"/>
            <a:ext cx="5354446"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44" name="テキスト プレースホルダー 12"/>
          <p:cNvSpPr>
            <a:spLocks noGrp="1"/>
          </p:cNvSpPr>
          <p:nvPr>
            <p:ph type="body" sz="quarter" idx="17" hasCustomPrompt="1"/>
          </p:nvPr>
        </p:nvSpPr>
        <p:spPr>
          <a:xfrm>
            <a:off x="3080256" y="6852003"/>
            <a:ext cx="5354446"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5" name="正方形/長方形 44"/>
          <p:cNvSpPr/>
          <p:nvPr userDrawn="1"/>
        </p:nvSpPr>
        <p:spPr>
          <a:xfrm>
            <a:off x="3191207" y="7617169"/>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テキスト プレースホルダー 12"/>
          <p:cNvSpPr>
            <a:spLocks noGrp="1"/>
          </p:cNvSpPr>
          <p:nvPr>
            <p:ph type="body" sz="quarter" idx="18" hasCustomPrompt="1"/>
          </p:nvPr>
        </p:nvSpPr>
        <p:spPr>
          <a:xfrm>
            <a:off x="10568132" y="3723780"/>
            <a:ext cx="5354446"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69" name="テキスト プレースホルダー 12"/>
          <p:cNvSpPr>
            <a:spLocks noGrp="1"/>
          </p:cNvSpPr>
          <p:nvPr>
            <p:ph type="body" sz="quarter" idx="19" hasCustomPrompt="1"/>
          </p:nvPr>
        </p:nvSpPr>
        <p:spPr>
          <a:xfrm>
            <a:off x="10568132" y="2807029"/>
            <a:ext cx="5354446"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0" name="正方形/長方形 69"/>
          <p:cNvSpPr/>
          <p:nvPr userDrawn="1"/>
        </p:nvSpPr>
        <p:spPr>
          <a:xfrm>
            <a:off x="10679083" y="3572195"/>
            <a:ext cx="1827899"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 name="テキスト プレースホルダー 12"/>
          <p:cNvSpPr>
            <a:spLocks noGrp="1"/>
          </p:cNvSpPr>
          <p:nvPr>
            <p:ph type="body" sz="quarter" idx="20" hasCustomPrompt="1"/>
          </p:nvPr>
        </p:nvSpPr>
        <p:spPr>
          <a:xfrm>
            <a:off x="10568132" y="5746267"/>
            <a:ext cx="5354446"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74" name="テキスト プレースホルダー 12"/>
          <p:cNvSpPr>
            <a:spLocks noGrp="1"/>
          </p:cNvSpPr>
          <p:nvPr>
            <p:ph type="body" sz="quarter" idx="21" hasCustomPrompt="1"/>
          </p:nvPr>
        </p:nvSpPr>
        <p:spPr>
          <a:xfrm>
            <a:off x="10568132" y="4829516"/>
            <a:ext cx="5354446"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5" name="正方形/長方形 74"/>
          <p:cNvSpPr/>
          <p:nvPr userDrawn="1"/>
        </p:nvSpPr>
        <p:spPr>
          <a:xfrm>
            <a:off x="10679083" y="5594682"/>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テキスト プレースホルダー 12"/>
          <p:cNvSpPr>
            <a:spLocks noGrp="1"/>
          </p:cNvSpPr>
          <p:nvPr>
            <p:ph type="body" sz="quarter" idx="22" hasCustomPrompt="1"/>
          </p:nvPr>
        </p:nvSpPr>
        <p:spPr>
          <a:xfrm>
            <a:off x="10568132" y="7768754"/>
            <a:ext cx="5354446"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79" name="テキスト プレースホルダー 12"/>
          <p:cNvSpPr>
            <a:spLocks noGrp="1"/>
          </p:cNvSpPr>
          <p:nvPr>
            <p:ph type="body" sz="quarter" idx="23" hasCustomPrompt="1"/>
          </p:nvPr>
        </p:nvSpPr>
        <p:spPr>
          <a:xfrm>
            <a:off x="10568132" y="6852003"/>
            <a:ext cx="5354446"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80" name="正方形/長方形 79"/>
          <p:cNvSpPr/>
          <p:nvPr userDrawn="1"/>
        </p:nvSpPr>
        <p:spPr>
          <a:xfrm>
            <a:off x="10679083" y="7617169"/>
            <a:ext cx="1827899" cy="72008"/>
          </a:xfrm>
          <a:prstGeom prst="rect">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425896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4" decel="10000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left)">
                                      <p:cBhvr>
                                        <p:cTn id="16" dur="500"/>
                                        <p:tgtEl>
                                          <p:spTgt spid="5"/>
                                        </p:tgtEl>
                                      </p:cBhvr>
                                    </p:animEffect>
                                  </p:childTnLst>
                                </p:cTn>
                              </p:par>
                            </p:childTnLst>
                          </p:cTn>
                        </p:par>
                        <p:par>
                          <p:cTn id="17" fill="hold">
                            <p:stCondLst>
                              <p:cond delay="1000"/>
                            </p:stCondLst>
                            <p:childTnLst>
                              <p:par>
                                <p:cTn id="18" presetID="2" presetClass="entr" presetSubtype="8" decel="100000" fill="hold" grpId="0" nodeType="afterEffect">
                                  <p:stCondLst>
                                    <p:cond delay="0"/>
                                  </p:stCondLst>
                                  <p:childTnLst>
                                    <p:set>
                                      <p:cBhvr>
                                        <p:cTn id="19" dur="1" fill="hold">
                                          <p:stCondLst>
                                            <p:cond delay="0"/>
                                          </p:stCondLst>
                                        </p:cTn>
                                        <p:tgtEl>
                                          <p:spTgt spid="39">
                                            <p:txEl>
                                              <p:pRg st="0" end="0"/>
                                            </p:txEl>
                                          </p:spTgt>
                                        </p:tgtEl>
                                        <p:attrNameLst>
                                          <p:attrName>style.visibility</p:attrName>
                                        </p:attrNameLst>
                                      </p:cBhvr>
                                      <p:to>
                                        <p:strVal val="visible"/>
                                      </p:to>
                                    </p:set>
                                    <p:anim calcmode="lin" valueType="num">
                                      <p:cBhvr additive="base">
                                        <p:cTn id="20" dur="500" fill="hold"/>
                                        <p:tgtEl>
                                          <p:spTgt spid="39">
                                            <p:txEl>
                                              <p:pRg st="0" end="0"/>
                                            </p:txEl>
                                          </p:spTgt>
                                        </p:tgtEl>
                                        <p:attrNameLst>
                                          <p:attrName>ppt_x</p:attrName>
                                        </p:attrNameLst>
                                      </p:cBhvr>
                                      <p:tavLst>
                                        <p:tav tm="0">
                                          <p:val>
                                            <p:strVal val="0-#ppt_w/2"/>
                                          </p:val>
                                        </p:tav>
                                        <p:tav tm="100000">
                                          <p:val>
                                            <p:strVal val="#ppt_x"/>
                                          </p:val>
                                        </p:tav>
                                      </p:tavLst>
                                    </p:anim>
                                    <p:anim calcmode="lin" valueType="num">
                                      <p:cBhvr additive="base">
                                        <p:cTn id="21" dur="500" fill="hold"/>
                                        <p:tgtEl>
                                          <p:spTgt spid="39">
                                            <p:txEl>
                                              <p:pRg st="0" end="0"/>
                                            </p:txEl>
                                          </p:spTgt>
                                        </p:tgtEl>
                                        <p:attrNameLst>
                                          <p:attrName>ppt_y</p:attrName>
                                        </p:attrNameLst>
                                      </p:cBhvr>
                                      <p:tavLst>
                                        <p:tav tm="0">
                                          <p:val>
                                            <p:strVal val="#ppt_y"/>
                                          </p:val>
                                        </p:tav>
                                        <p:tav tm="100000">
                                          <p:val>
                                            <p:strVal val="#ppt_y"/>
                                          </p:val>
                                        </p:tav>
                                      </p:tavLst>
                                    </p:anim>
                                  </p:childTnLst>
                                </p:cTn>
                              </p:par>
                              <p:par>
                                <p:cTn id="22" presetID="2" presetClass="entr" presetSubtype="4" decel="100000" fill="hold" grpId="0" nodeType="withEffect">
                                  <p:stCondLst>
                                    <p:cond delay="0"/>
                                  </p:stCondLst>
                                  <p:childTnLst>
                                    <p:set>
                                      <p:cBhvr>
                                        <p:cTn id="23" dur="1" fill="hold">
                                          <p:stCondLst>
                                            <p:cond delay="0"/>
                                          </p:stCondLst>
                                        </p:cTn>
                                        <p:tgtEl>
                                          <p:spTgt spid="40"/>
                                        </p:tgtEl>
                                        <p:attrNameLst>
                                          <p:attrName>style.visibility</p:attrName>
                                        </p:attrNameLst>
                                      </p:cBhvr>
                                      <p:to>
                                        <p:strVal val="visible"/>
                                      </p:to>
                                    </p:set>
                                    <p:anim calcmode="lin" valueType="num">
                                      <p:cBhvr additive="base">
                                        <p:cTn id="24" dur="500" fill="hold"/>
                                        <p:tgtEl>
                                          <p:spTgt spid="40"/>
                                        </p:tgtEl>
                                        <p:attrNameLst>
                                          <p:attrName>ppt_x</p:attrName>
                                        </p:attrNameLst>
                                      </p:cBhvr>
                                      <p:tavLst>
                                        <p:tav tm="0">
                                          <p:val>
                                            <p:strVal val="#ppt_x"/>
                                          </p:val>
                                        </p:tav>
                                        <p:tav tm="100000">
                                          <p:val>
                                            <p:strVal val="#ppt_x"/>
                                          </p:val>
                                        </p:tav>
                                      </p:tavLst>
                                    </p:anim>
                                    <p:anim calcmode="lin" valueType="num">
                                      <p:cBhvr additive="base">
                                        <p:cTn id="25" dur="500" fill="hold"/>
                                        <p:tgtEl>
                                          <p:spTgt spid="40"/>
                                        </p:tgtEl>
                                        <p:attrNameLst>
                                          <p:attrName>ppt_y</p:attrName>
                                        </p:attrNameLst>
                                      </p:cBhvr>
                                      <p:tavLst>
                                        <p:tav tm="0">
                                          <p:val>
                                            <p:strVal val="1+#ppt_h/2"/>
                                          </p:val>
                                        </p:tav>
                                        <p:tav tm="100000">
                                          <p:val>
                                            <p:strVal val="#ppt_y"/>
                                          </p:val>
                                        </p:tav>
                                      </p:tavLst>
                                    </p:anim>
                                  </p:childTnLst>
                                </p:cTn>
                              </p:par>
                            </p:childTnLst>
                          </p:cTn>
                        </p:par>
                        <p:par>
                          <p:cTn id="26" fill="hold">
                            <p:stCondLst>
                              <p:cond delay="1500"/>
                            </p:stCondLst>
                            <p:childTnLst>
                              <p:par>
                                <p:cTn id="27" presetID="22" presetClass="entr" presetSubtype="8" fill="hold" grpId="0" nodeType="afterEffect">
                                  <p:stCondLst>
                                    <p:cond delay="0"/>
                                  </p:stCondLst>
                                  <p:childTnLst>
                                    <p:set>
                                      <p:cBhvr>
                                        <p:cTn id="28" dur="1" fill="hold">
                                          <p:stCondLst>
                                            <p:cond delay="0"/>
                                          </p:stCondLst>
                                        </p:cTn>
                                        <p:tgtEl>
                                          <p:spTgt spid="38"/>
                                        </p:tgtEl>
                                        <p:attrNameLst>
                                          <p:attrName>style.visibility</p:attrName>
                                        </p:attrNameLst>
                                      </p:cBhvr>
                                      <p:to>
                                        <p:strVal val="visible"/>
                                      </p:to>
                                    </p:set>
                                    <p:animEffect transition="in" filter="wipe(left)">
                                      <p:cBhvr>
                                        <p:cTn id="29" dur="500"/>
                                        <p:tgtEl>
                                          <p:spTgt spid="38"/>
                                        </p:tgtEl>
                                      </p:cBhvr>
                                    </p:animEffect>
                                  </p:childTnLst>
                                </p:cTn>
                              </p:par>
                            </p:childTnLst>
                          </p:cTn>
                        </p:par>
                        <p:par>
                          <p:cTn id="30" fill="hold">
                            <p:stCondLst>
                              <p:cond delay="2000"/>
                            </p:stCondLst>
                            <p:childTnLst>
                              <p:par>
                                <p:cTn id="31" presetID="2" presetClass="entr" presetSubtype="8" decel="100000" fill="hold" grpId="0" nodeType="afterEffect">
                                  <p:stCondLst>
                                    <p:cond delay="0"/>
                                  </p:stCondLst>
                                  <p:childTnLst>
                                    <p:set>
                                      <p:cBhvr>
                                        <p:cTn id="32" dur="1" fill="hold">
                                          <p:stCondLst>
                                            <p:cond delay="0"/>
                                          </p:stCondLst>
                                        </p:cTn>
                                        <p:tgtEl>
                                          <p:spTgt spid="44">
                                            <p:txEl>
                                              <p:pRg st="0" end="0"/>
                                            </p:txEl>
                                          </p:spTgt>
                                        </p:tgtEl>
                                        <p:attrNameLst>
                                          <p:attrName>style.visibility</p:attrName>
                                        </p:attrNameLst>
                                      </p:cBhvr>
                                      <p:to>
                                        <p:strVal val="visible"/>
                                      </p:to>
                                    </p:set>
                                    <p:anim calcmode="lin" valueType="num">
                                      <p:cBhvr additive="base">
                                        <p:cTn id="33" dur="500" fill="hold"/>
                                        <p:tgtEl>
                                          <p:spTgt spid="44">
                                            <p:txEl>
                                              <p:pRg st="0" end="0"/>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44">
                                            <p:txEl>
                                              <p:pRg st="0" end="0"/>
                                            </p:txEl>
                                          </p:spTgt>
                                        </p:tgtEl>
                                        <p:attrNameLst>
                                          <p:attrName>ppt_y</p:attrName>
                                        </p:attrNameLst>
                                      </p:cBhvr>
                                      <p:tavLst>
                                        <p:tav tm="0">
                                          <p:val>
                                            <p:strVal val="#ppt_y"/>
                                          </p:val>
                                        </p:tav>
                                        <p:tav tm="100000">
                                          <p:val>
                                            <p:strVal val="#ppt_y"/>
                                          </p:val>
                                        </p:tav>
                                      </p:tavLst>
                                    </p:anim>
                                  </p:childTnLst>
                                </p:cTn>
                              </p:par>
                              <p:par>
                                <p:cTn id="35" presetID="2" presetClass="entr" presetSubtype="4" decel="100000" fill="hold" grpId="0" nodeType="withEffect">
                                  <p:stCondLst>
                                    <p:cond delay="0"/>
                                  </p:stCondLst>
                                  <p:childTnLst>
                                    <p:set>
                                      <p:cBhvr>
                                        <p:cTn id="36" dur="1" fill="hold">
                                          <p:stCondLst>
                                            <p:cond delay="0"/>
                                          </p:stCondLst>
                                        </p:cTn>
                                        <p:tgtEl>
                                          <p:spTgt spid="45"/>
                                        </p:tgtEl>
                                        <p:attrNameLst>
                                          <p:attrName>style.visibility</p:attrName>
                                        </p:attrNameLst>
                                      </p:cBhvr>
                                      <p:to>
                                        <p:strVal val="visible"/>
                                      </p:to>
                                    </p:set>
                                    <p:anim calcmode="lin" valueType="num">
                                      <p:cBhvr additive="base">
                                        <p:cTn id="37" dur="500" fill="hold"/>
                                        <p:tgtEl>
                                          <p:spTgt spid="45"/>
                                        </p:tgtEl>
                                        <p:attrNameLst>
                                          <p:attrName>ppt_x</p:attrName>
                                        </p:attrNameLst>
                                      </p:cBhvr>
                                      <p:tavLst>
                                        <p:tav tm="0">
                                          <p:val>
                                            <p:strVal val="#ppt_x"/>
                                          </p:val>
                                        </p:tav>
                                        <p:tav tm="100000">
                                          <p:val>
                                            <p:strVal val="#ppt_x"/>
                                          </p:val>
                                        </p:tav>
                                      </p:tavLst>
                                    </p:anim>
                                    <p:anim calcmode="lin" valueType="num">
                                      <p:cBhvr additive="base">
                                        <p:cTn id="38" dur="500" fill="hold"/>
                                        <p:tgtEl>
                                          <p:spTgt spid="45"/>
                                        </p:tgtEl>
                                        <p:attrNameLst>
                                          <p:attrName>ppt_y</p:attrName>
                                        </p:attrNameLst>
                                      </p:cBhvr>
                                      <p:tavLst>
                                        <p:tav tm="0">
                                          <p:val>
                                            <p:strVal val="1+#ppt_h/2"/>
                                          </p:val>
                                        </p:tav>
                                        <p:tav tm="100000">
                                          <p:val>
                                            <p:strVal val="#ppt_y"/>
                                          </p:val>
                                        </p:tav>
                                      </p:tavLst>
                                    </p:anim>
                                  </p:childTnLst>
                                </p:cTn>
                              </p:par>
                            </p:childTnLst>
                          </p:cTn>
                        </p:par>
                        <p:par>
                          <p:cTn id="39" fill="hold">
                            <p:stCondLst>
                              <p:cond delay="2500"/>
                            </p:stCondLst>
                            <p:childTnLst>
                              <p:par>
                                <p:cTn id="40" presetID="22" presetClass="entr" presetSubtype="8" fill="hold" grpId="0" nodeType="afterEffect">
                                  <p:stCondLst>
                                    <p:cond delay="0"/>
                                  </p:stCondLst>
                                  <p:childTnLst>
                                    <p:set>
                                      <p:cBhvr>
                                        <p:cTn id="41" dur="1" fill="hold">
                                          <p:stCondLst>
                                            <p:cond delay="0"/>
                                          </p:stCondLst>
                                        </p:cTn>
                                        <p:tgtEl>
                                          <p:spTgt spid="43"/>
                                        </p:tgtEl>
                                        <p:attrNameLst>
                                          <p:attrName>style.visibility</p:attrName>
                                        </p:attrNameLst>
                                      </p:cBhvr>
                                      <p:to>
                                        <p:strVal val="visible"/>
                                      </p:to>
                                    </p:set>
                                    <p:animEffect transition="in" filter="wipe(left)">
                                      <p:cBhvr>
                                        <p:cTn id="42" dur="500"/>
                                        <p:tgtEl>
                                          <p:spTgt spid="43"/>
                                        </p:tgtEl>
                                      </p:cBhvr>
                                    </p:animEffect>
                                  </p:childTnLst>
                                </p:cTn>
                              </p:par>
                            </p:childTnLst>
                          </p:cTn>
                        </p:par>
                        <p:par>
                          <p:cTn id="43" fill="hold">
                            <p:stCondLst>
                              <p:cond delay="3000"/>
                            </p:stCondLst>
                            <p:childTnLst>
                              <p:par>
                                <p:cTn id="44" presetID="2" presetClass="entr" presetSubtype="8" decel="100000" fill="hold" grpId="0" nodeType="afterEffect">
                                  <p:stCondLst>
                                    <p:cond delay="0"/>
                                  </p:stCondLst>
                                  <p:childTnLst>
                                    <p:set>
                                      <p:cBhvr>
                                        <p:cTn id="45" dur="1" fill="hold">
                                          <p:stCondLst>
                                            <p:cond delay="0"/>
                                          </p:stCondLst>
                                        </p:cTn>
                                        <p:tgtEl>
                                          <p:spTgt spid="69">
                                            <p:txEl>
                                              <p:pRg st="0" end="0"/>
                                            </p:txEl>
                                          </p:spTgt>
                                        </p:tgtEl>
                                        <p:attrNameLst>
                                          <p:attrName>style.visibility</p:attrName>
                                        </p:attrNameLst>
                                      </p:cBhvr>
                                      <p:to>
                                        <p:strVal val="visible"/>
                                      </p:to>
                                    </p:set>
                                    <p:anim calcmode="lin" valueType="num">
                                      <p:cBhvr additive="base">
                                        <p:cTn id="46" dur="500" fill="hold"/>
                                        <p:tgtEl>
                                          <p:spTgt spid="69">
                                            <p:txEl>
                                              <p:pRg st="0" end="0"/>
                                            </p:txEl>
                                          </p:spTgt>
                                        </p:tgtEl>
                                        <p:attrNameLst>
                                          <p:attrName>ppt_x</p:attrName>
                                        </p:attrNameLst>
                                      </p:cBhvr>
                                      <p:tavLst>
                                        <p:tav tm="0">
                                          <p:val>
                                            <p:strVal val="0-#ppt_w/2"/>
                                          </p:val>
                                        </p:tav>
                                        <p:tav tm="100000">
                                          <p:val>
                                            <p:strVal val="#ppt_x"/>
                                          </p:val>
                                        </p:tav>
                                      </p:tavLst>
                                    </p:anim>
                                    <p:anim calcmode="lin" valueType="num">
                                      <p:cBhvr additive="base">
                                        <p:cTn id="47" dur="500" fill="hold"/>
                                        <p:tgtEl>
                                          <p:spTgt spid="69">
                                            <p:txEl>
                                              <p:pRg st="0" end="0"/>
                                            </p:txEl>
                                          </p:spTgt>
                                        </p:tgtEl>
                                        <p:attrNameLst>
                                          <p:attrName>ppt_y</p:attrName>
                                        </p:attrNameLst>
                                      </p:cBhvr>
                                      <p:tavLst>
                                        <p:tav tm="0">
                                          <p:val>
                                            <p:strVal val="#ppt_y"/>
                                          </p:val>
                                        </p:tav>
                                        <p:tav tm="100000">
                                          <p:val>
                                            <p:strVal val="#ppt_y"/>
                                          </p:val>
                                        </p:tav>
                                      </p:tavLst>
                                    </p:anim>
                                  </p:childTnLst>
                                </p:cTn>
                              </p:par>
                              <p:par>
                                <p:cTn id="48" presetID="2" presetClass="entr" presetSubtype="4" decel="100000" fill="hold" grpId="0" nodeType="withEffect">
                                  <p:stCondLst>
                                    <p:cond delay="0"/>
                                  </p:stCondLst>
                                  <p:childTnLst>
                                    <p:set>
                                      <p:cBhvr>
                                        <p:cTn id="49" dur="1" fill="hold">
                                          <p:stCondLst>
                                            <p:cond delay="0"/>
                                          </p:stCondLst>
                                        </p:cTn>
                                        <p:tgtEl>
                                          <p:spTgt spid="70"/>
                                        </p:tgtEl>
                                        <p:attrNameLst>
                                          <p:attrName>style.visibility</p:attrName>
                                        </p:attrNameLst>
                                      </p:cBhvr>
                                      <p:to>
                                        <p:strVal val="visible"/>
                                      </p:to>
                                    </p:set>
                                    <p:anim calcmode="lin" valueType="num">
                                      <p:cBhvr additive="base">
                                        <p:cTn id="50" dur="500" fill="hold"/>
                                        <p:tgtEl>
                                          <p:spTgt spid="70"/>
                                        </p:tgtEl>
                                        <p:attrNameLst>
                                          <p:attrName>ppt_x</p:attrName>
                                        </p:attrNameLst>
                                      </p:cBhvr>
                                      <p:tavLst>
                                        <p:tav tm="0">
                                          <p:val>
                                            <p:strVal val="#ppt_x"/>
                                          </p:val>
                                        </p:tav>
                                        <p:tav tm="100000">
                                          <p:val>
                                            <p:strVal val="#ppt_x"/>
                                          </p:val>
                                        </p:tav>
                                      </p:tavLst>
                                    </p:anim>
                                    <p:anim calcmode="lin" valueType="num">
                                      <p:cBhvr additive="base">
                                        <p:cTn id="51" dur="500" fill="hold"/>
                                        <p:tgtEl>
                                          <p:spTgt spid="70"/>
                                        </p:tgtEl>
                                        <p:attrNameLst>
                                          <p:attrName>ppt_y</p:attrName>
                                        </p:attrNameLst>
                                      </p:cBhvr>
                                      <p:tavLst>
                                        <p:tav tm="0">
                                          <p:val>
                                            <p:strVal val="1+#ppt_h/2"/>
                                          </p:val>
                                        </p:tav>
                                        <p:tav tm="100000">
                                          <p:val>
                                            <p:strVal val="#ppt_y"/>
                                          </p:val>
                                        </p:tav>
                                      </p:tavLst>
                                    </p:anim>
                                  </p:childTnLst>
                                </p:cTn>
                              </p:par>
                            </p:childTnLst>
                          </p:cTn>
                        </p:par>
                        <p:par>
                          <p:cTn id="52" fill="hold">
                            <p:stCondLst>
                              <p:cond delay="3500"/>
                            </p:stCondLst>
                            <p:childTnLst>
                              <p:par>
                                <p:cTn id="53" presetID="22" presetClass="entr" presetSubtype="8" fill="hold" grpId="0" nodeType="afterEffect">
                                  <p:stCondLst>
                                    <p:cond delay="0"/>
                                  </p:stCondLst>
                                  <p:childTnLst>
                                    <p:set>
                                      <p:cBhvr>
                                        <p:cTn id="54" dur="1" fill="hold">
                                          <p:stCondLst>
                                            <p:cond delay="0"/>
                                          </p:stCondLst>
                                        </p:cTn>
                                        <p:tgtEl>
                                          <p:spTgt spid="68"/>
                                        </p:tgtEl>
                                        <p:attrNameLst>
                                          <p:attrName>style.visibility</p:attrName>
                                        </p:attrNameLst>
                                      </p:cBhvr>
                                      <p:to>
                                        <p:strVal val="visible"/>
                                      </p:to>
                                    </p:set>
                                    <p:animEffect transition="in" filter="wipe(left)">
                                      <p:cBhvr>
                                        <p:cTn id="55" dur="500"/>
                                        <p:tgtEl>
                                          <p:spTgt spid="68"/>
                                        </p:tgtEl>
                                      </p:cBhvr>
                                    </p:animEffect>
                                  </p:childTnLst>
                                </p:cTn>
                              </p:par>
                            </p:childTnLst>
                          </p:cTn>
                        </p:par>
                        <p:par>
                          <p:cTn id="56" fill="hold">
                            <p:stCondLst>
                              <p:cond delay="4000"/>
                            </p:stCondLst>
                            <p:childTnLst>
                              <p:par>
                                <p:cTn id="57" presetID="2" presetClass="entr" presetSubtype="8" decel="100000" fill="hold" grpId="0" nodeType="afterEffect">
                                  <p:stCondLst>
                                    <p:cond delay="0"/>
                                  </p:stCondLst>
                                  <p:childTnLst>
                                    <p:set>
                                      <p:cBhvr>
                                        <p:cTn id="58" dur="1" fill="hold">
                                          <p:stCondLst>
                                            <p:cond delay="0"/>
                                          </p:stCondLst>
                                        </p:cTn>
                                        <p:tgtEl>
                                          <p:spTgt spid="74">
                                            <p:txEl>
                                              <p:pRg st="0" end="0"/>
                                            </p:txEl>
                                          </p:spTgt>
                                        </p:tgtEl>
                                        <p:attrNameLst>
                                          <p:attrName>style.visibility</p:attrName>
                                        </p:attrNameLst>
                                      </p:cBhvr>
                                      <p:to>
                                        <p:strVal val="visible"/>
                                      </p:to>
                                    </p:set>
                                    <p:anim calcmode="lin" valueType="num">
                                      <p:cBhvr additive="base">
                                        <p:cTn id="59" dur="500" fill="hold"/>
                                        <p:tgtEl>
                                          <p:spTgt spid="74">
                                            <p:txEl>
                                              <p:pRg st="0" end="0"/>
                                            </p:txEl>
                                          </p:spTgt>
                                        </p:tgtEl>
                                        <p:attrNameLst>
                                          <p:attrName>ppt_x</p:attrName>
                                        </p:attrNameLst>
                                      </p:cBhvr>
                                      <p:tavLst>
                                        <p:tav tm="0">
                                          <p:val>
                                            <p:strVal val="0-#ppt_w/2"/>
                                          </p:val>
                                        </p:tav>
                                        <p:tav tm="100000">
                                          <p:val>
                                            <p:strVal val="#ppt_x"/>
                                          </p:val>
                                        </p:tav>
                                      </p:tavLst>
                                    </p:anim>
                                    <p:anim calcmode="lin" valueType="num">
                                      <p:cBhvr additive="base">
                                        <p:cTn id="60" dur="500" fill="hold"/>
                                        <p:tgtEl>
                                          <p:spTgt spid="74">
                                            <p:txEl>
                                              <p:pRg st="0" end="0"/>
                                            </p:txEl>
                                          </p:spTgt>
                                        </p:tgtEl>
                                        <p:attrNameLst>
                                          <p:attrName>ppt_y</p:attrName>
                                        </p:attrNameLst>
                                      </p:cBhvr>
                                      <p:tavLst>
                                        <p:tav tm="0">
                                          <p:val>
                                            <p:strVal val="#ppt_y"/>
                                          </p:val>
                                        </p:tav>
                                        <p:tav tm="100000">
                                          <p:val>
                                            <p:strVal val="#ppt_y"/>
                                          </p:val>
                                        </p:tav>
                                      </p:tavLst>
                                    </p:anim>
                                  </p:childTnLst>
                                </p:cTn>
                              </p:par>
                              <p:par>
                                <p:cTn id="61" presetID="2" presetClass="entr" presetSubtype="4" decel="100000" fill="hold" grpId="0" nodeType="withEffect">
                                  <p:stCondLst>
                                    <p:cond delay="0"/>
                                  </p:stCondLst>
                                  <p:childTnLst>
                                    <p:set>
                                      <p:cBhvr>
                                        <p:cTn id="62" dur="1" fill="hold">
                                          <p:stCondLst>
                                            <p:cond delay="0"/>
                                          </p:stCondLst>
                                        </p:cTn>
                                        <p:tgtEl>
                                          <p:spTgt spid="75"/>
                                        </p:tgtEl>
                                        <p:attrNameLst>
                                          <p:attrName>style.visibility</p:attrName>
                                        </p:attrNameLst>
                                      </p:cBhvr>
                                      <p:to>
                                        <p:strVal val="visible"/>
                                      </p:to>
                                    </p:set>
                                    <p:anim calcmode="lin" valueType="num">
                                      <p:cBhvr additive="base">
                                        <p:cTn id="63" dur="500" fill="hold"/>
                                        <p:tgtEl>
                                          <p:spTgt spid="75"/>
                                        </p:tgtEl>
                                        <p:attrNameLst>
                                          <p:attrName>ppt_x</p:attrName>
                                        </p:attrNameLst>
                                      </p:cBhvr>
                                      <p:tavLst>
                                        <p:tav tm="0">
                                          <p:val>
                                            <p:strVal val="#ppt_x"/>
                                          </p:val>
                                        </p:tav>
                                        <p:tav tm="100000">
                                          <p:val>
                                            <p:strVal val="#ppt_x"/>
                                          </p:val>
                                        </p:tav>
                                      </p:tavLst>
                                    </p:anim>
                                    <p:anim calcmode="lin" valueType="num">
                                      <p:cBhvr additive="base">
                                        <p:cTn id="64" dur="500" fill="hold"/>
                                        <p:tgtEl>
                                          <p:spTgt spid="75"/>
                                        </p:tgtEl>
                                        <p:attrNameLst>
                                          <p:attrName>ppt_y</p:attrName>
                                        </p:attrNameLst>
                                      </p:cBhvr>
                                      <p:tavLst>
                                        <p:tav tm="0">
                                          <p:val>
                                            <p:strVal val="1+#ppt_h/2"/>
                                          </p:val>
                                        </p:tav>
                                        <p:tav tm="100000">
                                          <p:val>
                                            <p:strVal val="#ppt_y"/>
                                          </p:val>
                                        </p:tav>
                                      </p:tavLst>
                                    </p:anim>
                                  </p:childTnLst>
                                </p:cTn>
                              </p:par>
                            </p:childTnLst>
                          </p:cTn>
                        </p:par>
                        <p:par>
                          <p:cTn id="65" fill="hold">
                            <p:stCondLst>
                              <p:cond delay="4500"/>
                            </p:stCondLst>
                            <p:childTnLst>
                              <p:par>
                                <p:cTn id="66" presetID="22" presetClass="entr" presetSubtype="8" fill="hold" grpId="0" nodeType="afterEffect">
                                  <p:stCondLst>
                                    <p:cond delay="0"/>
                                  </p:stCondLst>
                                  <p:childTnLst>
                                    <p:set>
                                      <p:cBhvr>
                                        <p:cTn id="67" dur="1" fill="hold">
                                          <p:stCondLst>
                                            <p:cond delay="0"/>
                                          </p:stCondLst>
                                        </p:cTn>
                                        <p:tgtEl>
                                          <p:spTgt spid="73"/>
                                        </p:tgtEl>
                                        <p:attrNameLst>
                                          <p:attrName>style.visibility</p:attrName>
                                        </p:attrNameLst>
                                      </p:cBhvr>
                                      <p:to>
                                        <p:strVal val="visible"/>
                                      </p:to>
                                    </p:set>
                                    <p:animEffect transition="in" filter="wipe(left)">
                                      <p:cBhvr>
                                        <p:cTn id="68" dur="500"/>
                                        <p:tgtEl>
                                          <p:spTgt spid="73"/>
                                        </p:tgtEl>
                                      </p:cBhvr>
                                    </p:animEffect>
                                  </p:childTnLst>
                                </p:cTn>
                              </p:par>
                            </p:childTnLst>
                          </p:cTn>
                        </p:par>
                        <p:par>
                          <p:cTn id="69" fill="hold">
                            <p:stCondLst>
                              <p:cond delay="5000"/>
                            </p:stCondLst>
                            <p:childTnLst>
                              <p:par>
                                <p:cTn id="70" presetID="2" presetClass="entr" presetSubtype="8" decel="100000" fill="hold" grpId="0" nodeType="afterEffect">
                                  <p:stCondLst>
                                    <p:cond delay="0"/>
                                  </p:stCondLst>
                                  <p:childTnLst>
                                    <p:set>
                                      <p:cBhvr>
                                        <p:cTn id="71" dur="1" fill="hold">
                                          <p:stCondLst>
                                            <p:cond delay="0"/>
                                          </p:stCondLst>
                                        </p:cTn>
                                        <p:tgtEl>
                                          <p:spTgt spid="79">
                                            <p:txEl>
                                              <p:pRg st="0" end="0"/>
                                            </p:txEl>
                                          </p:spTgt>
                                        </p:tgtEl>
                                        <p:attrNameLst>
                                          <p:attrName>style.visibility</p:attrName>
                                        </p:attrNameLst>
                                      </p:cBhvr>
                                      <p:to>
                                        <p:strVal val="visible"/>
                                      </p:to>
                                    </p:set>
                                    <p:anim calcmode="lin" valueType="num">
                                      <p:cBhvr additive="base">
                                        <p:cTn id="72" dur="500" fill="hold"/>
                                        <p:tgtEl>
                                          <p:spTgt spid="79">
                                            <p:txEl>
                                              <p:pRg st="0" end="0"/>
                                            </p:txEl>
                                          </p:spTgt>
                                        </p:tgtEl>
                                        <p:attrNameLst>
                                          <p:attrName>ppt_x</p:attrName>
                                        </p:attrNameLst>
                                      </p:cBhvr>
                                      <p:tavLst>
                                        <p:tav tm="0">
                                          <p:val>
                                            <p:strVal val="0-#ppt_w/2"/>
                                          </p:val>
                                        </p:tav>
                                        <p:tav tm="100000">
                                          <p:val>
                                            <p:strVal val="#ppt_x"/>
                                          </p:val>
                                        </p:tav>
                                      </p:tavLst>
                                    </p:anim>
                                    <p:anim calcmode="lin" valueType="num">
                                      <p:cBhvr additive="base">
                                        <p:cTn id="73" dur="500" fill="hold"/>
                                        <p:tgtEl>
                                          <p:spTgt spid="79">
                                            <p:txEl>
                                              <p:pRg st="0" end="0"/>
                                            </p:txEl>
                                          </p:spTgt>
                                        </p:tgtEl>
                                        <p:attrNameLst>
                                          <p:attrName>ppt_y</p:attrName>
                                        </p:attrNameLst>
                                      </p:cBhvr>
                                      <p:tavLst>
                                        <p:tav tm="0">
                                          <p:val>
                                            <p:strVal val="#ppt_y"/>
                                          </p:val>
                                        </p:tav>
                                        <p:tav tm="100000">
                                          <p:val>
                                            <p:strVal val="#ppt_y"/>
                                          </p:val>
                                        </p:tav>
                                      </p:tavLst>
                                    </p:anim>
                                  </p:childTnLst>
                                </p:cTn>
                              </p:par>
                              <p:par>
                                <p:cTn id="74" presetID="2" presetClass="entr" presetSubtype="4" decel="100000" fill="hold" grpId="0" nodeType="withEffect">
                                  <p:stCondLst>
                                    <p:cond delay="0"/>
                                  </p:stCondLst>
                                  <p:childTnLst>
                                    <p:set>
                                      <p:cBhvr>
                                        <p:cTn id="75" dur="1" fill="hold">
                                          <p:stCondLst>
                                            <p:cond delay="0"/>
                                          </p:stCondLst>
                                        </p:cTn>
                                        <p:tgtEl>
                                          <p:spTgt spid="80"/>
                                        </p:tgtEl>
                                        <p:attrNameLst>
                                          <p:attrName>style.visibility</p:attrName>
                                        </p:attrNameLst>
                                      </p:cBhvr>
                                      <p:to>
                                        <p:strVal val="visible"/>
                                      </p:to>
                                    </p:set>
                                    <p:anim calcmode="lin" valueType="num">
                                      <p:cBhvr additive="base">
                                        <p:cTn id="76" dur="500" fill="hold"/>
                                        <p:tgtEl>
                                          <p:spTgt spid="80"/>
                                        </p:tgtEl>
                                        <p:attrNameLst>
                                          <p:attrName>ppt_x</p:attrName>
                                        </p:attrNameLst>
                                      </p:cBhvr>
                                      <p:tavLst>
                                        <p:tav tm="0">
                                          <p:val>
                                            <p:strVal val="#ppt_x"/>
                                          </p:val>
                                        </p:tav>
                                        <p:tav tm="100000">
                                          <p:val>
                                            <p:strVal val="#ppt_x"/>
                                          </p:val>
                                        </p:tav>
                                      </p:tavLst>
                                    </p:anim>
                                    <p:anim calcmode="lin" valueType="num">
                                      <p:cBhvr additive="base">
                                        <p:cTn id="77" dur="500" fill="hold"/>
                                        <p:tgtEl>
                                          <p:spTgt spid="80"/>
                                        </p:tgtEl>
                                        <p:attrNameLst>
                                          <p:attrName>ppt_y</p:attrName>
                                        </p:attrNameLst>
                                      </p:cBhvr>
                                      <p:tavLst>
                                        <p:tav tm="0">
                                          <p:val>
                                            <p:strVal val="1+#ppt_h/2"/>
                                          </p:val>
                                        </p:tav>
                                        <p:tav tm="100000">
                                          <p:val>
                                            <p:strVal val="#ppt_y"/>
                                          </p:val>
                                        </p:tav>
                                      </p:tavLst>
                                    </p:anim>
                                  </p:childTnLst>
                                </p:cTn>
                              </p:par>
                            </p:childTnLst>
                          </p:cTn>
                        </p:par>
                        <p:par>
                          <p:cTn id="78" fill="hold">
                            <p:stCondLst>
                              <p:cond delay="5500"/>
                            </p:stCondLst>
                            <p:childTnLst>
                              <p:par>
                                <p:cTn id="79" presetID="22" presetClass="entr" presetSubtype="8" fill="hold" grpId="0" nodeType="afterEffect">
                                  <p:stCondLst>
                                    <p:cond delay="0"/>
                                  </p:stCondLst>
                                  <p:childTnLst>
                                    <p:set>
                                      <p:cBhvr>
                                        <p:cTn id="80" dur="1" fill="hold">
                                          <p:stCondLst>
                                            <p:cond delay="0"/>
                                          </p:stCondLst>
                                        </p:cTn>
                                        <p:tgtEl>
                                          <p:spTgt spid="78"/>
                                        </p:tgtEl>
                                        <p:attrNameLst>
                                          <p:attrName>style.visibility</p:attrName>
                                        </p:attrNameLst>
                                      </p:cBhvr>
                                      <p:to>
                                        <p:strVal val="visible"/>
                                      </p:to>
                                    </p:set>
                                    <p:animEffect transition="in" filter="wipe(left)">
                                      <p:cBhvr>
                                        <p:cTn id="81"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2" presetClass="entr" presetSubtype="8"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wipe(left)">
                      <p:cBhvr>
                        <p:cTn dur="500"/>
                        <p:tgtEl>
                          <p:spTgt spid="5"/>
                        </p:tgtEl>
                      </p:cBhvr>
                    </p:animEffect>
                  </p:childTnLst>
                </p:cTn>
              </p:par>
            </p:tnLst>
          </p:tmpl>
        </p:tmplLst>
      </p:bldP>
      <p:bldP spid="6" grpId="0" build="p">
        <p:tmplLst>
          <p:tmpl lvl="1">
            <p:tnLst>
              <p:par>
                <p:cTn presetID="2" presetClass="entr" presetSubtype="8" decel="10000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0-#ppt_w/2"/>
                          </p:val>
                        </p:tav>
                        <p:tav tm="100000">
                          <p:val>
                            <p:strVal val="#ppt_x"/>
                          </p:val>
                        </p:tav>
                      </p:tavLst>
                    </p:anim>
                    <p:anim calcmode="lin" valueType="num">
                      <p:cBhvr additive="base">
                        <p:cTn dur="500" fill="hold"/>
                        <p:tgtEl>
                          <p:spTgt spid="6"/>
                        </p:tgtEl>
                        <p:attrNameLst>
                          <p:attrName>ppt_y</p:attrName>
                        </p:attrNameLst>
                      </p:cBhvr>
                      <p:tavLst>
                        <p:tav tm="0">
                          <p:val>
                            <p:strVal val="#ppt_y"/>
                          </p:val>
                        </p:tav>
                        <p:tav tm="100000">
                          <p:val>
                            <p:strVal val="#ppt_y"/>
                          </p:val>
                        </p:tav>
                      </p:tavLst>
                    </p:anim>
                  </p:childTnLst>
                </p:cTn>
              </p:par>
            </p:tnLst>
          </p:tmpl>
        </p:tmplLst>
      </p:bldP>
      <p:bldP spid="7" grpId="0" animBg="1"/>
      <p:bldP spid="38" grpId="0">
        <p:tmplLst>
          <p:tmpl>
            <p:tnLst>
              <p:par>
                <p:cTn presetID="22" presetClass="entr" presetSubtype="8"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Effect transition="in" filter="wipe(left)">
                      <p:cBhvr>
                        <p:cTn dur="500"/>
                        <p:tgtEl>
                          <p:spTgt spid="38"/>
                        </p:tgtEl>
                      </p:cBhvr>
                    </p:animEffect>
                  </p:childTnLst>
                </p:cTn>
              </p:par>
            </p:tnLst>
          </p:tmpl>
        </p:tmplLst>
      </p:bldP>
      <p:bldP spid="39" grpId="0" build="p">
        <p:tmplLst>
          <p:tmpl lvl="1">
            <p:tnLst>
              <p:par>
                <p:cTn presetID="2" presetClass="entr" presetSubtype="8" decel="100000" fill="hold" nodeType="afterEffect">
                  <p:stCondLst>
                    <p:cond delay="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0-#ppt_w/2"/>
                          </p:val>
                        </p:tav>
                        <p:tav tm="100000">
                          <p:val>
                            <p:strVal val="#ppt_x"/>
                          </p:val>
                        </p:tav>
                      </p:tavLst>
                    </p:anim>
                    <p:anim calcmode="lin" valueType="num">
                      <p:cBhvr additive="base">
                        <p:cTn dur="500" fill="hold"/>
                        <p:tgtEl>
                          <p:spTgt spid="39"/>
                        </p:tgtEl>
                        <p:attrNameLst>
                          <p:attrName>ppt_y</p:attrName>
                        </p:attrNameLst>
                      </p:cBhvr>
                      <p:tavLst>
                        <p:tav tm="0">
                          <p:val>
                            <p:strVal val="#ppt_y"/>
                          </p:val>
                        </p:tav>
                        <p:tav tm="100000">
                          <p:val>
                            <p:strVal val="#ppt_y"/>
                          </p:val>
                        </p:tav>
                      </p:tavLst>
                    </p:anim>
                  </p:childTnLst>
                </p:cTn>
              </p:par>
            </p:tnLst>
          </p:tmpl>
        </p:tmplLst>
      </p:bldP>
      <p:bldP spid="40" grpId="0" animBg="1"/>
      <p:bldP spid="43" grpId="0">
        <p:tmplLst>
          <p:tmpl>
            <p:tnLst>
              <p:par>
                <p:cTn presetID="22" presetClass="entr" presetSubtype="8"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wipe(left)">
                      <p:cBhvr>
                        <p:cTn dur="500"/>
                        <p:tgtEl>
                          <p:spTgt spid="43"/>
                        </p:tgtEl>
                      </p:cBhvr>
                    </p:animEffect>
                  </p:childTnLst>
                </p:cTn>
              </p:par>
            </p:tnLst>
          </p:tmpl>
        </p:tmplLst>
      </p:bldP>
      <p:bldP spid="44" grpId="0" build="p">
        <p:tmplLst>
          <p:tmpl lvl="1">
            <p:tnLst>
              <p:par>
                <p:cTn presetID="2" presetClass="entr" presetSubtype="8" decel="100000" fill="hold" nodeType="afterEffect">
                  <p:stCondLst>
                    <p:cond delay="0"/>
                  </p:stCondLst>
                  <p:childTnLst>
                    <p:set>
                      <p:cBhvr>
                        <p:cTn dur="1" fill="hold">
                          <p:stCondLst>
                            <p:cond delay="0"/>
                          </p:stCondLst>
                        </p:cTn>
                        <p:tgtEl>
                          <p:spTgt spid="44"/>
                        </p:tgtEl>
                        <p:attrNameLst>
                          <p:attrName>style.visibility</p:attrName>
                        </p:attrNameLst>
                      </p:cBhvr>
                      <p:to>
                        <p:strVal val="visible"/>
                      </p:to>
                    </p:set>
                    <p:anim calcmode="lin" valueType="num">
                      <p:cBhvr additive="base">
                        <p:cTn dur="500" fill="hold"/>
                        <p:tgtEl>
                          <p:spTgt spid="44"/>
                        </p:tgtEl>
                        <p:attrNameLst>
                          <p:attrName>ppt_x</p:attrName>
                        </p:attrNameLst>
                      </p:cBhvr>
                      <p:tavLst>
                        <p:tav tm="0">
                          <p:val>
                            <p:strVal val="0-#ppt_w/2"/>
                          </p:val>
                        </p:tav>
                        <p:tav tm="100000">
                          <p:val>
                            <p:strVal val="#ppt_x"/>
                          </p:val>
                        </p:tav>
                      </p:tavLst>
                    </p:anim>
                    <p:anim calcmode="lin" valueType="num">
                      <p:cBhvr additive="base">
                        <p:cTn dur="500" fill="hold"/>
                        <p:tgtEl>
                          <p:spTgt spid="44"/>
                        </p:tgtEl>
                        <p:attrNameLst>
                          <p:attrName>ppt_y</p:attrName>
                        </p:attrNameLst>
                      </p:cBhvr>
                      <p:tavLst>
                        <p:tav tm="0">
                          <p:val>
                            <p:strVal val="#ppt_y"/>
                          </p:val>
                        </p:tav>
                        <p:tav tm="100000">
                          <p:val>
                            <p:strVal val="#ppt_y"/>
                          </p:val>
                        </p:tav>
                      </p:tavLst>
                    </p:anim>
                  </p:childTnLst>
                </p:cTn>
              </p:par>
            </p:tnLst>
          </p:tmpl>
        </p:tmplLst>
      </p:bldP>
      <p:bldP spid="45" grpId="0" animBg="1"/>
      <p:bldP spid="68" grpId="0">
        <p:tmplLst>
          <p:tmpl>
            <p:tnLst>
              <p:par>
                <p:cTn presetID="22" presetClass="entr" presetSubtype="8" fill="hold" nodeType="afterEffect">
                  <p:stCondLst>
                    <p:cond delay="0"/>
                  </p:stCondLst>
                  <p:childTnLst>
                    <p:set>
                      <p:cBhvr>
                        <p:cTn dur="1" fill="hold">
                          <p:stCondLst>
                            <p:cond delay="0"/>
                          </p:stCondLst>
                        </p:cTn>
                        <p:tgtEl>
                          <p:spTgt spid="68"/>
                        </p:tgtEl>
                        <p:attrNameLst>
                          <p:attrName>style.visibility</p:attrName>
                        </p:attrNameLst>
                      </p:cBhvr>
                      <p:to>
                        <p:strVal val="visible"/>
                      </p:to>
                    </p:set>
                    <p:animEffect transition="in" filter="wipe(left)">
                      <p:cBhvr>
                        <p:cTn dur="500"/>
                        <p:tgtEl>
                          <p:spTgt spid="68"/>
                        </p:tgtEl>
                      </p:cBhvr>
                    </p:animEffect>
                  </p:childTnLst>
                </p:cTn>
              </p:par>
            </p:tnLst>
          </p:tmpl>
        </p:tmplLst>
      </p:bldP>
      <p:bldP spid="69" grpId="0" build="p">
        <p:tmplLst>
          <p:tmpl lvl="1">
            <p:tnLst>
              <p:par>
                <p:cTn presetID="2" presetClass="entr" presetSubtype="8" decel="100000" fill="hold" nodeType="afterEffect">
                  <p:stCondLst>
                    <p:cond delay="0"/>
                  </p:stCondLst>
                  <p:childTnLst>
                    <p:set>
                      <p:cBhvr>
                        <p:cTn dur="1" fill="hold">
                          <p:stCondLst>
                            <p:cond delay="0"/>
                          </p:stCondLst>
                        </p:cTn>
                        <p:tgtEl>
                          <p:spTgt spid="69"/>
                        </p:tgtEl>
                        <p:attrNameLst>
                          <p:attrName>style.visibility</p:attrName>
                        </p:attrNameLst>
                      </p:cBhvr>
                      <p:to>
                        <p:strVal val="visible"/>
                      </p:to>
                    </p:set>
                    <p:anim calcmode="lin" valueType="num">
                      <p:cBhvr additive="base">
                        <p:cTn dur="500" fill="hold"/>
                        <p:tgtEl>
                          <p:spTgt spid="69"/>
                        </p:tgtEl>
                        <p:attrNameLst>
                          <p:attrName>ppt_x</p:attrName>
                        </p:attrNameLst>
                      </p:cBhvr>
                      <p:tavLst>
                        <p:tav tm="0">
                          <p:val>
                            <p:strVal val="0-#ppt_w/2"/>
                          </p:val>
                        </p:tav>
                        <p:tav tm="100000">
                          <p:val>
                            <p:strVal val="#ppt_x"/>
                          </p:val>
                        </p:tav>
                      </p:tavLst>
                    </p:anim>
                    <p:anim calcmode="lin" valueType="num">
                      <p:cBhvr additive="base">
                        <p:cTn dur="500" fill="hold"/>
                        <p:tgtEl>
                          <p:spTgt spid="69"/>
                        </p:tgtEl>
                        <p:attrNameLst>
                          <p:attrName>ppt_y</p:attrName>
                        </p:attrNameLst>
                      </p:cBhvr>
                      <p:tavLst>
                        <p:tav tm="0">
                          <p:val>
                            <p:strVal val="#ppt_y"/>
                          </p:val>
                        </p:tav>
                        <p:tav tm="100000">
                          <p:val>
                            <p:strVal val="#ppt_y"/>
                          </p:val>
                        </p:tav>
                      </p:tavLst>
                    </p:anim>
                  </p:childTnLst>
                </p:cTn>
              </p:par>
            </p:tnLst>
          </p:tmpl>
        </p:tmplLst>
      </p:bldP>
      <p:bldP spid="70" grpId="0" animBg="1"/>
      <p:bldP spid="73" grpId="0">
        <p:tmplLst>
          <p:tmpl>
            <p:tnLst>
              <p:par>
                <p:cTn presetID="22" presetClass="entr" presetSubtype="8" fill="hold" nodeType="afterEffect">
                  <p:stCondLst>
                    <p:cond delay="0"/>
                  </p:stCondLst>
                  <p:childTnLst>
                    <p:set>
                      <p:cBhvr>
                        <p:cTn dur="1" fill="hold">
                          <p:stCondLst>
                            <p:cond delay="0"/>
                          </p:stCondLst>
                        </p:cTn>
                        <p:tgtEl>
                          <p:spTgt spid="73"/>
                        </p:tgtEl>
                        <p:attrNameLst>
                          <p:attrName>style.visibility</p:attrName>
                        </p:attrNameLst>
                      </p:cBhvr>
                      <p:to>
                        <p:strVal val="visible"/>
                      </p:to>
                    </p:set>
                    <p:animEffect transition="in" filter="wipe(left)">
                      <p:cBhvr>
                        <p:cTn dur="500"/>
                        <p:tgtEl>
                          <p:spTgt spid="73"/>
                        </p:tgtEl>
                      </p:cBhvr>
                    </p:animEffect>
                  </p:childTnLst>
                </p:cTn>
              </p:par>
            </p:tnLst>
          </p:tmpl>
        </p:tmplLst>
      </p:bldP>
      <p:bldP spid="74" grpId="0" build="p">
        <p:tmplLst>
          <p:tmpl lvl="1">
            <p:tnLst>
              <p:par>
                <p:cTn presetID="2" presetClass="entr" presetSubtype="8" decel="100000" fill="hold" nodeType="afterEffect">
                  <p:stCondLst>
                    <p:cond delay="0"/>
                  </p:stCondLst>
                  <p:childTnLst>
                    <p:set>
                      <p:cBhvr>
                        <p:cTn dur="1" fill="hold">
                          <p:stCondLst>
                            <p:cond delay="0"/>
                          </p:stCondLst>
                        </p:cTn>
                        <p:tgtEl>
                          <p:spTgt spid="74"/>
                        </p:tgtEl>
                        <p:attrNameLst>
                          <p:attrName>style.visibility</p:attrName>
                        </p:attrNameLst>
                      </p:cBhvr>
                      <p:to>
                        <p:strVal val="visible"/>
                      </p:to>
                    </p:set>
                    <p:anim calcmode="lin" valueType="num">
                      <p:cBhvr additive="base">
                        <p:cTn dur="500" fill="hold"/>
                        <p:tgtEl>
                          <p:spTgt spid="74"/>
                        </p:tgtEl>
                        <p:attrNameLst>
                          <p:attrName>ppt_x</p:attrName>
                        </p:attrNameLst>
                      </p:cBhvr>
                      <p:tavLst>
                        <p:tav tm="0">
                          <p:val>
                            <p:strVal val="0-#ppt_w/2"/>
                          </p:val>
                        </p:tav>
                        <p:tav tm="100000">
                          <p:val>
                            <p:strVal val="#ppt_x"/>
                          </p:val>
                        </p:tav>
                      </p:tavLst>
                    </p:anim>
                    <p:anim calcmode="lin" valueType="num">
                      <p:cBhvr additive="base">
                        <p:cTn dur="500" fill="hold"/>
                        <p:tgtEl>
                          <p:spTgt spid="74"/>
                        </p:tgtEl>
                        <p:attrNameLst>
                          <p:attrName>ppt_y</p:attrName>
                        </p:attrNameLst>
                      </p:cBhvr>
                      <p:tavLst>
                        <p:tav tm="0">
                          <p:val>
                            <p:strVal val="#ppt_y"/>
                          </p:val>
                        </p:tav>
                        <p:tav tm="100000">
                          <p:val>
                            <p:strVal val="#ppt_y"/>
                          </p:val>
                        </p:tav>
                      </p:tavLst>
                    </p:anim>
                  </p:childTnLst>
                </p:cTn>
              </p:par>
            </p:tnLst>
          </p:tmpl>
        </p:tmplLst>
      </p:bldP>
      <p:bldP spid="75" grpId="0" animBg="1"/>
      <p:bldP spid="78" grpId="0">
        <p:tmplLst>
          <p:tmpl>
            <p:tnLst>
              <p:par>
                <p:cTn presetID="22" presetClass="entr" presetSubtype="8" fill="hold" nodeType="afterEffect">
                  <p:stCondLst>
                    <p:cond delay="0"/>
                  </p:stCondLst>
                  <p:childTnLst>
                    <p:set>
                      <p:cBhvr>
                        <p:cTn dur="1" fill="hold">
                          <p:stCondLst>
                            <p:cond delay="0"/>
                          </p:stCondLst>
                        </p:cTn>
                        <p:tgtEl>
                          <p:spTgt spid="78"/>
                        </p:tgtEl>
                        <p:attrNameLst>
                          <p:attrName>style.visibility</p:attrName>
                        </p:attrNameLst>
                      </p:cBhvr>
                      <p:to>
                        <p:strVal val="visible"/>
                      </p:to>
                    </p:set>
                    <p:animEffect transition="in" filter="wipe(left)">
                      <p:cBhvr>
                        <p:cTn dur="500"/>
                        <p:tgtEl>
                          <p:spTgt spid="78"/>
                        </p:tgtEl>
                      </p:cBhvr>
                    </p:animEffect>
                  </p:childTnLst>
                </p:cTn>
              </p:par>
            </p:tnLst>
          </p:tmpl>
        </p:tmplLst>
      </p:bldP>
      <p:bldP spid="79" grpId="0" build="p">
        <p:tmplLst>
          <p:tmpl lvl="1">
            <p:tnLst>
              <p:par>
                <p:cTn presetID="2" presetClass="entr" presetSubtype="8" decel="100000" fill="hold" nodeType="afterEffect">
                  <p:stCondLst>
                    <p:cond delay="0"/>
                  </p:stCondLst>
                  <p:childTnLst>
                    <p:set>
                      <p:cBhvr>
                        <p:cTn dur="1" fill="hold">
                          <p:stCondLst>
                            <p:cond delay="0"/>
                          </p:stCondLst>
                        </p:cTn>
                        <p:tgtEl>
                          <p:spTgt spid="79"/>
                        </p:tgtEl>
                        <p:attrNameLst>
                          <p:attrName>style.visibility</p:attrName>
                        </p:attrNameLst>
                      </p:cBhvr>
                      <p:to>
                        <p:strVal val="visible"/>
                      </p:to>
                    </p:set>
                    <p:anim calcmode="lin" valueType="num">
                      <p:cBhvr additive="base">
                        <p:cTn dur="500" fill="hold"/>
                        <p:tgtEl>
                          <p:spTgt spid="79"/>
                        </p:tgtEl>
                        <p:attrNameLst>
                          <p:attrName>ppt_x</p:attrName>
                        </p:attrNameLst>
                      </p:cBhvr>
                      <p:tavLst>
                        <p:tav tm="0">
                          <p:val>
                            <p:strVal val="0-#ppt_w/2"/>
                          </p:val>
                        </p:tav>
                        <p:tav tm="100000">
                          <p:val>
                            <p:strVal val="#ppt_x"/>
                          </p:val>
                        </p:tav>
                      </p:tavLst>
                    </p:anim>
                    <p:anim calcmode="lin" valueType="num">
                      <p:cBhvr additive="base">
                        <p:cTn dur="500" fill="hold"/>
                        <p:tgtEl>
                          <p:spTgt spid="79"/>
                        </p:tgtEl>
                        <p:attrNameLst>
                          <p:attrName>ppt_y</p:attrName>
                        </p:attrNameLst>
                      </p:cBhvr>
                      <p:tavLst>
                        <p:tav tm="0">
                          <p:val>
                            <p:strVal val="#ppt_y"/>
                          </p:val>
                        </p:tav>
                        <p:tav tm="100000">
                          <p:val>
                            <p:strVal val="#ppt_y"/>
                          </p:val>
                        </p:tav>
                      </p:tavLst>
                    </p:anim>
                  </p:childTnLst>
                </p:cTn>
              </p:par>
            </p:tnLst>
          </p:tmpl>
        </p:tmplLst>
      </p:bldP>
      <p:bldP spid="80" grpId="0" animBg="1"/>
    </p:bldLst>
  </p:timing>
  <p:extLst mod="1">
    <p:ext uri="{DCECCB84-F9BA-43D5-87BE-67443E8EF086}">
      <p15:sldGuideLst xmlns:p15="http://schemas.microsoft.com/office/powerpoint/2012/main" xmlns="">
        <p15:guide id="1" orient="horz" pos="3239">
          <p15:clr>
            <a:srgbClr val="FBAE40"/>
          </p15:clr>
        </p15:guide>
        <p15:guide id="2" pos="576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 Bulle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円/楕円 4"/>
          <p:cNvSpPr/>
          <p:nvPr userDrawn="1"/>
        </p:nvSpPr>
        <p:spPr>
          <a:xfrm>
            <a:off x="2813519" y="4383388"/>
            <a:ext cx="328997" cy="329469"/>
          </a:xfrm>
          <a:prstGeom prst="rect">
            <a:avLst/>
          </a:prstGeom>
          <a:solidFill>
            <a:schemeClr val="accent1"/>
          </a:solidFill>
          <a:ln w="57150">
            <a:solidFill>
              <a:schemeClr val="bg1"/>
            </a:solidFill>
          </a:ln>
          <a:effectLst>
            <a:outerShdw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4"/>
          <p:cNvSpPr/>
          <p:nvPr userDrawn="1"/>
        </p:nvSpPr>
        <p:spPr>
          <a:xfrm>
            <a:off x="2813519" y="5882867"/>
            <a:ext cx="328997" cy="329469"/>
          </a:xfrm>
          <a:prstGeom prst="rect">
            <a:avLst/>
          </a:prstGeom>
          <a:solidFill>
            <a:schemeClr val="accent2"/>
          </a:solidFill>
          <a:ln w="57150">
            <a:solidFill>
              <a:schemeClr val="bg1"/>
            </a:solidFill>
          </a:ln>
          <a:effectLst>
            <a:outerShdw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テキスト プレースホルダー 12"/>
          <p:cNvSpPr>
            <a:spLocks noGrp="1"/>
          </p:cNvSpPr>
          <p:nvPr>
            <p:ph type="body" sz="quarter" idx="13" hasCustomPrompt="1"/>
          </p:nvPr>
        </p:nvSpPr>
        <p:spPr>
          <a:xfrm>
            <a:off x="3300846" y="4242959"/>
            <a:ext cx="11939154" cy="1225797"/>
          </a:xfrm>
        </p:spPr>
        <p:txBody>
          <a:bodyPr anchor="t">
            <a:noAutofit/>
          </a:bodyPr>
          <a:lstStyle>
            <a:lvl1pPr>
              <a:lnSpc>
                <a:spcPct val="130000"/>
              </a:lnSpc>
              <a:spcBef>
                <a:spcPts val="0"/>
              </a:spcBef>
              <a:defRPr sz="2400" baseline="0">
                <a:solidFill>
                  <a:schemeClr val="tx2"/>
                </a:solidFill>
                <a:latin typeface="+mn-lt"/>
              </a:defRPr>
            </a:lvl1pPr>
          </a:lstStyle>
          <a:p>
            <a:pPr lvl="0"/>
            <a:r>
              <a:rPr kumimoji="1" lang="en-US" altLang="ja-JP" dirty="0"/>
              <a:t>Text goes here</a:t>
            </a:r>
            <a:endParaRPr kumimoji="1" lang="ja-JP" altLang="en-US" dirty="0"/>
          </a:p>
        </p:txBody>
      </p:sp>
      <p:sp>
        <p:nvSpPr>
          <p:cNvPr id="8" name="テキスト プレースホルダー 12"/>
          <p:cNvSpPr>
            <a:spLocks noGrp="1"/>
          </p:cNvSpPr>
          <p:nvPr>
            <p:ph type="body" sz="quarter" idx="24" hasCustomPrompt="1"/>
          </p:nvPr>
        </p:nvSpPr>
        <p:spPr>
          <a:xfrm>
            <a:off x="3300846" y="5742438"/>
            <a:ext cx="11939154" cy="1225797"/>
          </a:xfrm>
        </p:spPr>
        <p:txBody>
          <a:bodyPr anchor="t">
            <a:noAutofit/>
          </a:bodyPr>
          <a:lstStyle>
            <a:lvl1pPr>
              <a:lnSpc>
                <a:spcPct val="130000"/>
              </a:lnSpc>
              <a:spcBef>
                <a:spcPts val="0"/>
              </a:spcBef>
              <a:defRPr sz="2400" baseline="0">
                <a:solidFill>
                  <a:schemeClr val="tx2"/>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616137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 calcmode="lin" valueType="num">
                                      <p:cBhvr>
                                        <p:cTn id="9" dur="500" fill="hold"/>
                                        <p:tgtEl>
                                          <p:spTgt spid="5"/>
                                        </p:tgtEl>
                                        <p:attrNameLst>
                                          <p:attrName>style.rotation</p:attrName>
                                        </p:attrNameLst>
                                      </p:cBhvr>
                                      <p:tavLst>
                                        <p:tav tm="0">
                                          <p:val>
                                            <p:fltVal val="360"/>
                                          </p:val>
                                        </p:tav>
                                        <p:tav tm="100000">
                                          <p:val>
                                            <p:fltVal val="0"/>
                                          </p:val>
                                        </p:tav>
                                      </p:tavLst>
                                    </p:anim>
                                    <p:animEffect transition="in" filter="fade">
                                      <p:cBhvr>
                                        <p:cTn id="10" dur="500"/>
                                        <p:tgtEl>
                                          <p:spTgt spid="5"/>
                                        </p:tgtEl>
                                      </p:cBhvr>
                                    </p:animEffect>
                                  </p:childTnLst>
                                </p:cTn>
                              </p:par>
                              <p:par>
                                <p:cTn id="11" presetID="22" presetClass="entr" presetSubtype="8" fill="hold" grpId="0" nodeType="withEffect">
                                  <p:stCondLst>
                                    <p:cond delay="250"/>
                                  </p:stCondLst>
                                  <p:childTnLst>
                                    <p:set>
                                      <p:cBhvr>
                                        <p:cTn id="12" dur="1" fill="hold">
                                          <p:stCondLst>
                                            <p:cond delay="0"/>
                                          </p:stCondLst>
                                        </p:cTn>
                                        <p:tgtEl>
                                          <p:spTgt spid="7">
                                            <p:txEl>
                                              <p:pRg st="0" end="0"/>
                                            </p:txEl>
                                          </p:spTgt>
                                        </p:tgtEl>
                                        <p:attrNameLst>
                                          <p:attrName>style.visibility</p:attrName>
                                        </p:attrNameLst>
                                      </p:cBhvr>
                                      <p:to>
                                        <p:strVal val="visible"/>
                                      </p:to>
                                    </p:set>
                                    <p:animEffect transition="in" filter="wipe(left)">
                                      <p:cBhvr>
                                        <p:cTn id="13" dur="500"/>
                                        <p:tgtEl>
                                          <p:spTgt spid="7">
                                            <p:txEl>
                                              <p:pRg st="0" end="0"/>
                                            </p:txEl>
                                          </p:spTgt>
                                        </p:tgtEl>
                                      </p:cBhvr>
                                    </p:animEffect>
                                  </p:childTnLst>
                                </p:cTn>
                              </p:par>
                            </p:childTnLst>
                          </p:cTn>
                        </p:par>
                        <p:par>
                          <p:cTn id="14" fill="hold">
                            <p:stCondLst>
                              <p:cond delay="750"/>
                            </p:stCondLst>
                            <p:childTnLst>
                              <p:par>
                                <p:cTn id="15" presetID="49" presetClass="entr" presetSubtype="0" decel="100000" fill="hold" grpId="0" nodeType="afterEffect">
                                  <p:stCondLst>
                                    <p:cond delay="250"/>
                                  </p:stCondLst>
                                  <p:childTnLst>
                                    <p:set>
                                      <p:cBhvr>
                                        <p:cTn id="16" dur="1" fill="hold">
                                          <p:stCondLst>
                                            <p:cond delay="0"/>
                                          </p:stCondLst>
                                        </p:cTn>
                                        <p:tgtEl>
                                          <p:spTgt spid="6"/>
                                        </p:tgtEl>
                                        <p:attrNameLst>
                                          <p:attrName>style.visibility</p:attrName>
                                        </p:attrNameLst>
                                      </p:cBhvr>
                                      <p:to>
                                        <p:strVal val="visible"/>
                                      </p:to>
                                    </p:set>
                                    <p:anim calcmode="lin" valueType="num">
                                      <p:cBhvr>
                                        <p:cTn id="17" dur="500" fill="hold"/>
                                        <p:tgtEl>
                                          <p:spTgt spid="6"/>
                                        </p:tgtEl>
                                        <p:attrNameLst>
                                          <p:attrName>ppt_w</p:attrName>
                                        </p:attrNameLst>
                                      </p:cBhvr>
                                      <p:tavLst>
                                        <p:tav tm="0">
                                          <p:val>
                                            <p:fltVal val="0"/>
                                          </p:val>
                                        </p:tav>
                                        <p:tav tm="100000">
                                          <p:val>
                                            <p:strVal val="#ppt_w"/>
                                          </p:val>
                                        </p:tav>
                                      </p:tavLst>
                                    </p:anim>
                                    <p:anim calcmode="lin" valueType="num">
                                      <p:cBhvr>
                                        <p:cTn id="18" dur="500" fill="hold"/>
                                        <p:tgtEl>
                                          <p:spTgt spid="6"/>
                                        </p:tgtEl>
                                        <p:attrNameLst>
                                          <p:attrName>ppt_h</p:attrName>
                                        </p:attrNameLst>
                                      </p:cBhvr>
                                      <p:tavLst>
                                        <p:tav tm="0">
                                          <p:val>
                                            <p:fltVal val="0"/>
                                          </p:val>
                                        </p:tav>
                                        <p:tav tm="100000">
                                          <p:val>
                                            <p:strVal val="#ppt_h"/>
                                          </p:val>
                                        </p:tav>
                                      </p:tavLst>
                                    </p:anim>
                                    <p:anim calcmode="lin" valueType="num">
                                      <p:cBhvr>
                                        <p:cTn id="19" dur="500" fill="hold"/>
                                        <p:tgtEl>
                                          <p:spTgt spid="6"/>
                                        </p:tgtEl>
                                        <p:attrNameLst>
                                          <p:attrName>style.rotation</p:attrName>
                                        </p:attrNameLst>
                                      </p:cBhvr>
                                      <p:tavLst>
                                        <p:tav tm="0">
                                          <p:val>
                                            <p:fltVal val="360"/>
                                          </p:val>
                                        </p:tav>
                                        <p:tav tm="100000">
                                          <p:val>
                                            <p:fltVal val="0"/>
                                          </p:val>
                                        </p:tav>
                                      </p:tavLst>
                                    </p:anim>
                                    <p:animEffect transition="in" filter="fade">
                                      <p:cBhvr>
                                        <p:cTn id="20" dur="500"/>
                                        <p:tgtEl>
                                          <p:spTgt spid="6"/>
                                        </p:tgtEl>
                                      </p:cBhvr>
                                    </p:animEffect>
                                  </p:childTnLst>
                                </p:cTn>
                              </p:par>
                              <p:par>
                                <p:cTn id="21" presetID="22" presetClass="entr" presetSubtype="8" fill="hold" grpId="0" nodeType="withEffect">
                                  <p:stCondLst>
                                    <p:cond delay="500"/>
                                  </p:stCondLst>
                                  <p:childTnLst>
                                    <p:set>
                                      <p:cBhvr>
                                        <p:cTn id="22" dur="1" fill="hold">
                                          <p:stCondLst>
                                            <p:cond delay="0"/>
                                          </p:stCondLst>
                                        </p:cTn>
                                        <p:tgtEl>
                                          <p:spTgt spid="8">
                                            <p:txEl>
                                              <p:pRg st="0" end="0"/>
                                            </p:txEl>
                                          </p:spTgt>
                                        </p:tgtEl>
                                        <p:attrNameLst>
                                          <p:attrName>style.visibility</p:attrName>
                                        </p:attrNameLst>
                                      </p:cBhvr>
                                      <p:to>
                                        <p:strVal val="visible"/>
                                      </p:to>
                                    </p:set>
                                    <p:animEffect transition="in" filter="wipe(left)">
                                      <p:cBhvr>
                                        <p:cTn id="23"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build="p">
        <p:tmplLst>
          <p:tmpl lvl="1">
            <p:tnLst>
              <p:par>
                <p:cTn presetID="22" presetClass="entr" presetSubtype="8" fill="hold" nodeType="withEffect">
                  <p:stCondLst>
                    <p:cond delay="25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build="p">
        <p:tmplLst>
          <p:tmpl lvl="1">
            <p:tnLst>
              <p:par>
                <p:cTn presetID="22" presetClass="entr" presetSubtype="8" fill="hold" nodeType="withEffect">
                  <p:stCondLst>
                    <p:cond delay="500"/>
                  </p:stCondLst>
                  <p:childTnLst>
                    <p:set>
                      <p:cBhvr>
                        <p:cTn dur="1" fill="hold">
                          <p:stCondLst>
                            <p:cond delay="0"/>
                          </p:stCondLst>
                        </p:cTn>
                        <p:tgtEl>
                          <p:spTgt spid="8"/>
                        </p:tgtEl>
                        <p:attrNameLst>
                          <p:attrName>style.visibility</p:attrName>
                        </p:attrNameLst>
                      </p:cBhvr>
                      <p:to>
                        <p:strVal val="visible"/>
                      </p:to>
                    </p:set>
                    <p:animEffect transition="in" filter="wipe(left)">
                      <p:cBhvr>
                        <p:cTn dur="500"/>
                        <p:tgtEl>
                          <p:spTgt spid="8"/>
                        </p:tgtEl>
                      </p:cBhvr>
                    </p:animEffect>
                  </p:childTnLst>
                </p:cTn>
              </p:par>
            </p:tnLst>
          </p:tmpl>
        </p:tmplLst>
      </p:bldP>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 Bulle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円/楕円 4"/>
          <p:cNvSpPr/>
          <p:nvPr userDrawn="1"/>
        </p:nvSpPr>
        <p:spPr>
          <a:xfrm>
            <a:off x="2813519" y="3681774"/>
            <a:ext cx="328997" cy="329469"/>
          </a:xfrm>
          <a:prstGeom prst="rect">
            <a:avLst/>
          </a:prstGeom>
          <a:solidFill>
            <a:schemeClr val="accent1"/>
          </a:solidFill>
          <a:ln w="57150">
            <a:solidFill>
              <a:schemeClr val="bg1"/>
            </a:solidFill>
          </a:ln>
          <a:effectLst>
            <a:outerShdw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4"/>
          <p:cNvSpPr/>
          <p:nvPr userDrawn="1"/>
        </p:nvSpPr>
        <p:spPr>
          <a:xfrm>
            <a:off x="2813519" y="5181253"/>
            <a:ext cx="328997" cy="329469"/>
          </a:xfrm>
          <a:prstGeom prst="rect">
            <a:avLst/>
          </a:prstGeom>
          <a:solidFill>
            <a:schemeClr val="accent2"/>
          </a:solidFill>
          <a:ln w="57150">
            <a:solidFill>
              <a:schemeClr val="bg1"/>
            </a:solidFill>
          </a:ln>
          <a:effectLst>
            <a:outerShdw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テキスト プレースホルダー 12"/>
          <p:cNvSpPr>
            <a:spLocks noGrp="1"/>
          </p:cNvSpPr>
          <p:nvPr>
            <p:ph type="body" sz="quarter" idx="13" hasCustomPrompt="1"/>
          </p:nvPr>
        </p:nvSpPr>
        <p:spPr>
          <a:xfrm>
            <a:off x="3300846" y="3541345"/>
            <a:ext cx="11939154" cy="1225797"/>
          </a:xfrm>
        </p:spPr>
        <p:txBody>
          <a:bodyPr anchor="t">
            <a:noAutofit/>
          </a:bodyPr>
          <a:lstStyle>
            <a:lvl1pPr>
              <a:lnSpc>
                <a:spcPct val="130000"/>
              </a:lnSpc>
              <a:spcBef>
                <a:spcPts val="0"/>
              </a:spcBef>
              <a:defRPr sz="2400" baseline="0">
                <a:solidFill>
                  <a:schemeClr val="tx2"/>
                </a:solidFill>
                <a:latin typeface="+mn-lt"/>
              </a:defRPr>
            </a:lvl1pPr>
          </a:lstStyle>
          <a:p>
            <a:pPr lvl="0"/>
            <a:r>
              <a:rPr kumimoji="1" lang="en-US" altLang="ja-JP" dirty="0"/>
              <a:t>Text goes here</a:t>
            </a:r>
            <a:endParaRPr kumimoji="1" lang="ja-JP" altLang="en-US" dirty="0"/>
          </a:p>
        </p:txBody>
      </p:sp>
      <p:sp>
        <p:nvSpPr>
          <p:cNvPr id="8" name="テキスト プレースホルダー 12"/>
          <p:cNvSpPr>
            <a:spLocks noGrp="1"/>
          </p:cNvSpPr>
          <p:nvPr>
            <p:ph type="body" sz="quarter" idx="24" hasCustomPrompt="1"/>
          </p:nvPr>
        </p:nvSpPr>
        <p:spPr>
          <a:xfrm>
            <a:off x="3300846" y="5040824"/>
            <a:ext cx="11939154" cy="1225797"/>
          </a:xfrm>
        </p:spPr>
        <p:txBody>
          <a:bodyPr anchor="t">
            <a:noAutofit/>
          </a:bodyPr>
          <a:lstStyle>
            <a:lvl1pPr>
              <a:lnSpc>
                <a:spcPct val="130000"/>
              </a:lnSpc>
              <a:spcBef>
                <a:spcPts val="0"/>
              </a:spcBef>
              <a:defRPr sz="2400" baseline="0">
                <a:solidFill>
                  <a:schemeClr val="tx2"/>
                </a:solidFill>
                <a:latin typeface="+mn-lt"/>
              </a:defRPr>
            </a:lvl1pPr>
          </a:lstStyle>
          <a:p>
            <a:pPr lvl="0"/>
            <a:r>
              <a:rPr kumimoji="1" lang="en-US" altLang="ja-JP" dirty="0"/>
              <a:t>Text goes here</a:t>
            </a:r>
            <a:endParaRPr kumimoji="1" lang="ja-JP" altLang="en-US" dirty="0"/>
          </a:p>
        </p:txBody>
      </p:sp>
      <p:sp>
        <p:nvSpPr>
          <p:cNvPr id="9" name="円/楕円 4"/>
          <p:cNvSpPr/>
          <p:nvPr userDrawn="1"/>
        </p:nvSpPr>
        <p:spPr>
          <a:xfrm>
            <a:off x="2813519" y="6680732"/>
            <a:ext cx="328997" cy="329469"/>
          </a:xfrm>
          <a:prstGeom prst="rect">
            <a:avLst/>
          </a:prstGeom>
          <a:solidFill>
            <a:schemeClr val="accent3"/>
          </a:solidFill>
          <a:ln w="57150">
            <a:solidFill>
              <a:schemeClr val="bg1"/>
            </a:solidFill>
          </a:ln>
          <a:effectLst>
            <a:outerShdw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プレースホルダー 12"/>
          <p:cNvSpPr>
            <a:spLocks noGrp="1"/>
          </p:cNvSpPr>
          <p:nvPr>
            <p:ph type="body" sz="quarter" idx="25" hasCustomPrompt="1"/>
          </p:nvPr>
        </p:nvSpPr>
        <p:spPr>
          <a:xfrm>
            <a:off x="3300846" y="6540303"/>
            <a:ext cx="11939154" cy="1225797"/>
          </a:xfrm>
        </p:spPr>
        <p:txBody>
          <a:bodyPr anchor="t">
            <a:noAutofit/>
          </a:bodyPr>
          <a:lstStyle>
            <a:lvl1pPr>
              <a:lnSpc>
                <a:spcPct val="130000"/>
              </a:lnSpc>
              <a:spcBef>
                <a:spcPts val="0"/>
              </a:spcBef>
              <a:defRPr sz="2400" baseline="0">
                <a:solidFill>
                  <a:schemeClr val="tx2"/>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97976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 calcmode="lin" valueType="num">
                                      <p:cBhvr>
                                        <p:cTn id="9" dur="500" fill="hold"/>
                                        <p:tgtEl>
                                          <p:spTgt spid="5"/>
                                        </p:tgtEl>
                                        <p:attrNameLst>
                                          <p:attrName>style.rotation</p:attrName>
                                        </p:attrNameLst>
                                      </p:cBhvr>
                                      <p:tavLst>
                                        <p:tav tm="0">
                                          <p:val>
                                            <p:fltVal val="360"/>
                                          </p:val>
                                        </p:tav>
                                        <p:tav tm="100000">
                                          <p:val>
                                            <p:fltVal val="0"/>
                                          </p:val>
                                        </p:tav>
                                      </p:tavLst>
                                    </p:anim>
                                    <p:animEffect transition="in" filter="fade">
                                      <p:cBhvr>
                                        <p:cTn id="10" dur="500"/>
                                        <p:tgtEl>
                                          <p:spTgt spid="5"/>
                                        </p:tgtEl>
                                      </p:cBhvr>
                                    </p:animEffect>
                                  </p:childTnLst>
                                </p:cTn>
                              </p:par>
                              <p:par>
                                <p:cTn id="11" presetID="22" presetClass="entr" presetSubtype="8" fill="hold" grpId="0" nodeType="withEffect">
                                  <p:stCondLst>
                                    <p:cond delay="250"/>
                                  </p:stCondLst>
                                  <p:childTnLst>
                                    <p:set>
                                      <p:cBhvr>
                                        <p:cTn id="12" dur="1" fill="hold">
                                          <p:stCondLst>
                                            <p:cond delay="0"/>
                                          </p:stCondLst>
                                        </p:cTn>
                                        <p:tgtEl>
                                          <p:spTgt spid="7">
                                            <p:txEl>
                                              <p:pRg st="0" end="0"/>
                                            </p:txEl>
                                          </p:spTgt>
                                        </p:tgtEl>
                                        <p:attrNameLst>
                                          <p:attrName>style.visibility</p:attrName>
                                        </p:attrNameLst>
                                      </p:cBhvr>
                                      <p:to>
                                        <p:strVal val="visible"/>
                                      </p:to>
                                    </p:set>
                                    <p:animEffect transition="in" filter="wipe(left)">
                                      <p:cBhvr>
                                        <p:cTn id="13" dur="500"/>
                                        <p:tgtEl>
                                          <p:spTgt spid="7">
                                            <p:txEl>
                                              <p:pRg st="0" end="0"/>
                                            </p:txEl>
                                          </p:spTgt>
                                        </p:tgtEl>
                                      </p:cBhvr>
                                    </p:animEffect>
                                  </p:childTnLst>
                                </p:cTn>
                              </p:par>
                            </p:childTnLst>
                          </p:cTn>
                        </p:par>
                        <p:par>
                          <p:cTn id="14" fill="hold">
                            <p:stCondLst>
                              <p:cond delay="750"/>
                            </p:stCondLst>
                            <p:childTnLst>
                              <p:par>
                                <p:cTn id="15" presetID="49" presetClass="entr" presetSubtype="0" decel="100000" fill="hold" grpId="0" nodeType="afterEffect">
                                  <p:stCondLst>
                                    <p:cond delay="250"/>
                                  </p:stCondLst>
                                  <p:childTnLst>
                                    <p:set>
                                      <p:cBhvr>
                                        <p:cTn id="16" dur="1" fill="hold">
                                          <p:stCondLst>
                                            <p:cond delay="0"/>
                                          </p:stCondLst>
                                        </p:cTn>
                                        <p:tgtEl>
                                          <p:spTgt spid="6"/>
                                        </p:tgtEl>
                                        <p:attrNameLst>
                                          <p:attrName>style.visibility</p:attrName>
                                        </p:attrNameLst>
                                      </p:cBhvr>
                                      <p:to>
                                        <p:strVal val="visible"/>
                                      </p:to>
                                    </p:set>
                                    <p:anim calcmode="lin" valueType="num">
                                      <p:cBhvr>
                                        <p:cTn id="17" dur="500" fill="hold"/>
                                        <p:tgtEl>
                                          <p:spTgt spid="6"/>
                                        </p:tgtEl>
                                        <p:attrNameLst>
                                          <p:attrName>ppt_w</p:attrName>
                                        </p:attrNameLst>
                                      </p:cBhvr>
                                      <p:tavLst>
                                        <p:tav tm="0">
                                          <p:val>
                                            <p:fltVal val="0"/>
                                          </p:val>
                                        </p:tav>
                                        <p:tav tm="100000">
                                          <p:val>
                                            <p:strVal val="#ppt_w"/>
                                          </p:val>
                                        </p:tav>
                                      </p:tavLst>
                                    </p:anim>
                                    <p:anim calcmode="lin" valueType="num">
                                      <p:cBhvr>
                                        <p:cTn id="18" dur="500" fill="hold"/>
                                        <p:tgtEl>
                                          <p:spTgt spid="6"/>
                                        </p:tgtEl>
                                        <p:attrNameLst>
                                          <p:attrName>ppt_h</p:attrName>
                                        </p:attrNameLst>
                                      </p:cBhvr>
                                      <p:tavLst>
                                        <p:tav tm="0">
                                          <p:val>
                                            <p:fltVal val="0"/>
                                          </p:val>
                                        </p:tav>
                                        <p:tav tm="100000">
                                          <p:val>
                                            <p:strVal val="#ppt_h"/>
                                          </p:val>
                                        </p:tav>
                                      </p:tavLst>
                                    </p:anim>
                                    <p:anim calcmode="lin" valueType="num">
                                      <p:cBhvr>
                                        <p:cTn id="19" dur="500" fill="hold"/>
                                        <p:tgtEl>
                                          <p:spTgt spid="6"/>
                                        </p:tgtEl>
                                        <p:attrNameLst>
                                          <p:attrName>style.rotation</p:attrName>
                                        </p:attrNameLst>
                                      </p:cBhvr>
                                      <p:tavLst>
                                        <p:tav tm="0">
                                          <p:val>
                                            <p:fltVal val="360"/>
                                          </p:val>
                                        </p:tav>
                                        <p:tav tm="100000">
                                          <p:val>
                                            <p:fltVal val="0"/>
                                          </p:val>
                                        </p:tav>
                                      </p:tavLst>
                                    </p:anim>
                                    <p:animEffect transition="in" filter="fade">
                                      <p:cBhvr>
                                        <p:cTn id="20" dur="500"/>
                                        <p:tgtEl>
                                          <p:spTgt spid="6"/>
                                        </p:tgtEl>
                                      </p:cBhvr>
                                    </p:animEffect>
                                  </p:childTnLst>
                                </p:cTn>
                              </p:par>
                              <p:par>
                                <p:cTn id="21" presetID="22" presetClass="entr" presetSubtype="8" fill="hold" grpId="0" nodeType="withEffect">
                                  <p:stCondLst>
                                    <p:cond delay="500"/>
                                  </p:stCondLst>
                                  <p:childTnLst>
                                    <p:set>
                                      <p:cBhvr>
                                        <p:cTn id="22" dur="1" fill="hold">
                                          <p:stCondLst>
                                            <p:cond delay="0"/>
                                          </p:stCondLst>
                                        </p:cTn>
                                        <p:tgtEl>
                                          <p:spTgt spid="8">
                                            <p:txEl>
                                              <p:pRg st="0" end="0"/>
                                            </p:txEl>
                                          </p:spTgt>
                                        </p:tgtEl>
                                        <p:attrNameLst>
                                          <p:attrName>style.visibility</p:attrName>
                                        </p:attrNameLst>
                                      </p:cBhvr>
                                      <p:to>
                                        <p:strVal val="visible"/>
                                      </p:to>
                                    </p:set>
                                    <p:animEffect transition="in" filter="wipe(left)">
                                      <p:cBhvr>
                                        <p:cTn id="23" dur="500"/>
                                        <p:tgtEl>
                                          <p:spTgt spid="8">
                                            <p:txEl>
                                              <p:pRg st="0" end="0"/>
                                            </p:txEl>
                                          </p:spTgt>
                                        </p:tgtEl>
                                      </p:cBhvr>
                                    </p:animEffect>
                                  </p:childTnLst>
                                </p:cTn>
                              </p:par>
                            </p:childTnLst>
                          </p:cTn>
                        </p:par>
                        <p:par>
                          <p:cTn id="24" fill="hold">
                            <p:stCondLst>
                              <p:cond delay="1750"/>
                            </p:stCondLst>
                            <p:childTnLst>
                              <p:par>
                                <p:cTn id="25" presetID="49" presetClass="entr" presetSubtype="0" decel="100000" fill="hold" grpId="0" nodeType="afterEffect">
                                  <p:stCondLst>
                                    <p:cond delay="250"/>
                                  </p:stCondLst>
                                  <p:childTnLst>
                                    <p:set>
                                      <p:cBhvr>
                                        <p:cTn id="26" dur="1" fill="hold">
                                          <p:stCondLst>
                                            <p:cond delay="0"/>
                                          </p:stCondLst>
                                        </p:cTn>
                                        <p:tgtEl>
                                          <p:spTgt spid="9"/>
                                        </p:tgtEl>
                                        <p:attrNameLst>
                                          <p:attrName>style.visibility</p:attrName>
                                        </p:attrNameLst>
                                      </p:cBhvr>
                                      <p:to>
                                        <p:strVal val="visible"/>
                                      </p:to>
                                    </p:set>
                                    <p:anim calcmode="lin" valueType="num">
                                      <p:cBhvr>
                                        <p:cTn id="27" dur="500" fill="hold"/>
                                        <p:tgtEl>
                                          <p:spTgt spid="9"/>
                                        </p:tgtEl>
                                        <p:attrNameLst>
                                          <p:attrName>ppt_w</p:attrName>
                                        </p:attrNameLst>
                                      </p:cBhvr>
                                      <p:tavLst>
                                        <p:tav tm="0">
                                          <p:val>
                                            <p:fltVal val="0"/>
                                          </p:val>
                                        </p:tav>
                                        <p:tav tm="100000">
                                          <p:val>
                                            <p:strVal val="#ppt_w"/>
                                          </p:val>
                                        </p:tav>
                                      </p:tavLst>
                                    </p:anim>
                                    <p:anim calcmode="lin" valueType="num">
                                      <p:cBhvr>
                                        <p:cTn id="28" dur="500" fill="hold"/>
                                        <p:tgtEl>
                                          <p:spTgt spid="9"/>
                                        </p:tgtEl>
                                        <p:attrNameLst>
                                          <p:attrName>ppt_h</p:attrName>
                                        </p:attrNameLst>
                                      </p:cBhvr>
                                      <p:tavLst>
                                        <p:tav tm="0">
                                          <p:val>
                                            <p:fltVal val="0"/>
                                          </p:val>
                                        </p:tav>
                                        <p:tav tm="100000">
                                          <p:val>
                                            <p:strVal val="#ppt_h"/>
                                          </p:val>
                                        </p:tav>
                                      </p:tavLst>
                                    </p:anim>
                                    <p:anim calcmode="lin" valueType="num">
                                      <p:cBhvr>
                                        <p:cTn id="29" dur="500" fill="hold"/>
                                        <p:tgtEl>
                                          <p:spTgt spid="9"/>
                                        </p:tgtEl>
                                        <p:attrNameLst>
                                          <p:attrName>style.rotation</p:attrName>
                                        </p:attrNameLst>
                                      </p:cBhvr>
                                      <p:tavLst>
                                        <p:tav tm="0">
                                          <p:val>
                                            <p:fltVal val="360"/>
                                          </p:val>
                                        </p:tav>
                                        <p:tav tm="100000">
                                          <p:val>
                                            <p:fltVal val="0"/>
                                          </p:val>
                                        </p:tav>
                                      </p:tavLst>
                                    </p:anim>
                                    <p:animEffect transition="in" filter="fade">
                                      <p:cBhvr>
                                        <p:cTn id="30" dur="500"/>
                                        <p:tgtEl>
                                          <p:spTgt spid="9"/>
                                        </p:tgtEl>
                                      </p:cBhvr>
                                    </p:animEffect>
                                  </p:childTnLst>
                                </p:cTn>
                              </p:par>
                              <p:par>
                                <p:cTn id="31" presetID="22" presetClass="entr" presetSubtype="8" fill="hold" grpId="0" nodeType="withEffect">
                                  <p:stCondLst>
                                    <p:cond delay="500"/>
                                  </p:stCondLst>
                                  <p:childTnLst>
                                    <p:set>
                                      <p:cBhvr>
                                        <p:cTn id="32" dur="1" fill="hold">
                                          <p:stCondLst>
                                            <p:cond delay="0"/>
                                          </p:stCondLst>
                                        </p:cTn>
                                        <p:tgtEl>
                                          <p:spTgt spid="10">
                                            <p:txEl>
                                              <p:pRg st="0" end="0"/>
                                            </p:txEl>
                                          </p:spTgt>
                                        </p:tgtEl>
                                        <p:attrNameLst>
                                          <p:attrName>style.visibility</p:attrName>
                                        </p:attrNameLst>
                                      </p:cBhvr>
                                      <p:to>
                                        <p:strVal val="visible"/>
                                      </p:to>
                                    </p:set>
                                    <p:animEffect transition="in" filter="wipe(left)">
                                      <p:cBhvr>
                                        <p:cTn id="33"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build="p">
        <p:tmplLst>
          <p:tmpl lvl="1">
            <p:tnLst>
              <p:par>
                <p:cTn presetID="22" presetClass="entr" presetSubtype="8" fill="hold" nodeType="withEffect">
                  <p:stCondLst>
                    <p:cond delay="25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build="p">
        <p:tmplLst>
          <p:tmpl lvl="1">
            <p:tnLst>
              <p:par>
                <p:cTn presetID="22" presetClass="entr" presetSubtype="8" fill="hold" nodeType="withEffect">
                  <p:stCondLst>
                    <p:cond delay="500"/>
                  </p:stCondLst>
                  <p:childTnLst>
                    <p:set>
                      <p:cBhvr>
                        <p:cTn dur="1" fill="hold">
                          <p:stCondLst>
                            <p:cond delay="0"/>
                          </p:stCondLst>
                        </p:cTn>
                        <p:tgtEl>
                          <p:spTgt spid="8"/>
                        </p:tgtEl>
                        <p:attrNameLst>
                          <p:attrName>style.visibility</p:attrName>
                        </p:attrNameLst>
                      </p:cBhvr>
                      <p:to>
                        <p:strVal val="visible"/>
                      </p:to>
                    </p:set>
                    <p:animEffect transition="in" filter="wipe(left)">
                      <p:cBhvr>
                        <p:cTn dur="500"/>
                        <p:tgtEl>
                          <p:spTgt spid="8"/>
                        </p:tgtEl>
                      </p:cBhvr>
                    </p:animEffect>
                  </p:childTnLst>
                </p:cTn>
              </p:par>
            </p:tnLst>
          </p:tmpl>
        </p:tmplLst>
      </p:bldP>
      <p:bldP spid="9" grpId="0" animBg="1"/>
      <p:bldP spid="10" grpId="0" build="p">
        <p:tmplLst>
          <p:tmpl lvl="1">
            <p:tnLst>
              <p:par>
                <p:cTn presetID="22" presetClass="entr" presetSubtype="8" fill="hold" nodeType="withEffect">
                  <p:stCondLst>
                    <p:cond delay="50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Lst>
      </p:bldP>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 Bulle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円/楕円 4"/>
          <p:cNvSpPr/>
          <p:nvPr userDrawn="1"/>
        </p:nvSpPr>
        <p:spPr>
          <a:xfrm>
            <a:off x="2813519" y="2892531"/>
            <a:ext cx="328997" cy="329469"/>
          </a:xfrm>
          <a:prstGeom prst="rect">
            <a:avLst/>
          </a:prstGeom>
          <a:solidFill>
            <a:schemeClr val="accent1"/>
          </a:solidFill>
          <a:ln w="57150">
            <a:solidFill>
              <a:schemeClr val="bg1"/>
            </a:solidFill>
          </a:ln>
          <a:effectLst>
            <a:outerShdw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4"/>
          <p:cNvSpPr/>
          <p:nvPr userDrawn="1"/>
        </p:nvSpPr>
        <p:spPr>
          <a:xfrm>
            <a:off x="2813519" y="4392010"/>
            <a:ext cx="328997" cy="329469"/>
          </a:xfrm>
          <a:prstGeom prst="rect">
            <a:avLst/>
          </a:prstGeom>
          <a:solidFill>
            <a:schemeClr val="accent2"/>
          </a:solidFill>
          <a:ln w="57150">
            <a:solidFill>
              <a:schemeClr val="bg1"/>
            </a:solidFill>
          </a:ln>
          <a:effectLst>
            <a:outerShdw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テキスト プレースホルダー 12"/>
          <p:cNvSpPr>
            <a:spLocks noGrp="1"/>
          </p:cNvSpPr>
          <p:nvPr>
            <p:ph type="body" sz="quarter" idx="13" hasCustomPrompt="1"/>
          </p:nvPr>
        </p:nvSpPr>
        <p:spPr>
          <a:xfrm>
            <a:off x="3300846" y="2752102"/>
            <a:ext cx="11939154" cy="1225797"/>
          </a:xfrm>
        </p:spPr>
        <p:txBody>
          <a:bodyPr anchor="t">
            <a:noAutofit/>
          </a:bodyPr>
          <a:lstStyle>
            <a:lvl1pPr>
              <a:lnSpc>
                <a:spcPct val="130000"/>
              </a:lnSpc>
              <a:spcBef>
                <a:spcPts val="0"/>
              </a:spcBef>
              <a:defRPr sz="2400" baseline="0">
                <a:solidFill>
                  <a:schemeClr val="tx2"/>
                </a:solidFill>
                <a:latin typeface="+mn-lt"/>
              </a:defRPr>
            </a:lvl1pPr>
          </a:lstStyle>
          <a:p>
            <a:pPr lvl="0"/>
            <a:r>
              <a:rPr kumimoji="1" lang="en-US" altLang="ja-JP" dirty="0"/>
              <a:t>Text goes here</a:t>
            </a:r>
            <a:endParaRPr kumimoji="1" lang="ja-JP" altLang="en-US" dirty="0"/>
          </a:p>
        </p:txBody>
      </p:sp>
      <p:sp>
        <p:nvSpPr>
          <p:cNvPr id="8" name="テキスト プレースホルダー 12"/>
          <p:cNvSpPr>
            <a:spLocks noGrp="1"/>
          </p:cNvSpPr>
          <p:nvPr>
            <p:ph type="body" sz="quarter" idx="24" hasCustomPrompt="1"/>
          </p:nvPr>
        </p:nvSpPr>
        <p:spPr>
          <a:xfrm>
            <a:off x="3300846" y="4251581"/>
            <a:ext cx="11939154" cy="1225797"/>
          </a:xfrm>
        </p:spPr>
        <p:txBody>
          <a:bodyPr anchor="t">
            <a:noAutofit/>
          </a:bodyPr>
          <a:lstStyle>
            <a:lvl1pPr>
              <a:lnSpc>
                <a:spcPct val="130000"/>
              </a:lnSpc>
              <a:spcBef>
                <a:spcPts val="0"/>
              </a:spcBef>
              <a:defRPr sz="2400" baseline="0">
                <a:solidFill>
                  <a:schemeClr val="tx2"/>
                </a:solidFill>
                <a:latin typeface="+mn-lt"/>
              </a:defRPr>
            </a:lvl1pPr>
          </a:lstStyle>
          <a:p>
            <a:pPr lvl="0"/>
            <a:r>
              <a:rPr kumimoji="1" lang="en-US" altLang="ja-JP" dirty="0"/>
              <a:t>Text goes here</a:t>
            </a:r>
            <a:endParaRPr kumimoji="1" lang="ja-JP" altLang="en-US" dirty="0"/>
          </a:p>
        </p:txBody>
      </p:sp>
      <p:sp>
        <p:nvSpPr>
          <p:cNvPr id="9" name="円/楕円 4"/>
          <p:cNvSpPr/>
          <p:nvPr userDrawn="1"/>
        </p:nvSpPr>
        <p:spPr>
          <a:xfrm>
            <a:off x="2813519" y="5891489"/>
            <a:ext cx="328997" cy="329469"/>
          </a:xfrm>
          <a:prstGeom prst="rect">
            <a:avLst/>
          </a:prstGeom>
          <a:solidFill>
            <a:schemeClr val="accent3"/>
          </a:solidFill>
          <a:ln w="57150">
            <a:solidFill>
              <a:schemeClr val="bg1"/>
            </a:solidFill>
          </a:ln>
          <a:effectLst>
            <a:outerShdw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プレースホルダー 12"/>
          <p:cNvSpPr>
            <a:spLocks noGrp="1"/>
          </p:cNvSpPr>
          <p:nvPr>
            <p:ph type="body" sz="quarter" idx="25" hasCustomPrompt="1"/>
          </p:nvPr>
        </p:nvSpPr>
        <p:spPr>
          <a:xfrm>
            <a:off x="3300846" y="5751060"/>
            <a:ext cx="11939154" cy="1225797"/>
          </a:xfrm>
        </p:spPr>
        <p:txBody>
          <a:bodyPr anchor="t">
            <a:noAutofit/>
          </a:bodyPr>
          <a:lstStyle>
            <a:lvl1pPr>
              <a:lnSpc>
                <a:spcPct val="130000"/>
              </a:lnSpc>
              <a:spcBef>
                <a:spcPts val="0"/>
              </a:spcBef>
              <a:defRPr sz="2400" baseline="0">
                <a:solidFill>
                  <a:schemeClr val="tx2"/>
                </a:solidFill>
                <a:latin typeface="+mn-lt"/>
              </a:defRPr>
            </a:lvl1pPr>
          </a:lstStyle>
          <a:p>
            <a:pPr lvl="0"/>
            <a:r>
              <a:rPr kumimoji="1" lang="en-US" altLang="ja-JP" dirty="0"/>
              <a:t>Text goes here</a:t>
            </a:r>
            <a:endParaRPr kumimoji="1" lang="ja-JP" altLang="en-US" dirty="0"/>
          </a:p>
        </p:txBody>
      </p:sp>
      <p:sp>
        <p:nvSpPr>
          <p:cNvPr id="11" name="円/楕円 4"/>
          <p:cNvSpPr/>
          <p:nvPr userDrawn="1"/>
        </p:nvSpPr>
        <p:spPr>
          <a:xfrm>
            <a:off x="2813519" y="7390968"/>
            <a:ext cx="328997" cy="329469"/>
          </a:xfrm>
          <a:prstGeom prst="rect">
            <a:avLst/>
          </a:prstGeom>
          <a:solidFill>
            <a:schemeClr val="accent5"/>
          </a:solidFill>
          <a:ln w="57150">
            <a:solidFill>
              <a:schemeClr val="bg1"/>
            </a:solidFill>
          </a:ln>
          <a:effectLst>
            <a:outerShdw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プレースホルダー 12"/>
          <p:cNvSpPr>
            <a:spLocks noGrp="1"/>
          </p:cNvSpPr>
          <p:nvPr>
            <p:ph type="body" sz="quarter" idx="26" hasCustomPrompt="1"/>
          </p:nvPr>
        </p:nvSpPr>
        <p:spPr>
          <a:xfrm>
            <a:off x="3300846" y="7250539"/>
            <a:ext cx="11939154" cy="1225797"/>
          </a:xfrm>
        </p:spPr>
        <p:txBody>
          <a:bodyPr anchor="t">
            <a:noAutofit/>
          </a:bodyPr>
          <a:lstStyle>
            <a:lvl1pPr>
              <a:lnSpc>
                <a:spcPct val="130000"/>
              </a:lnSpc>
              <a:spcBef>
                <a:spcPts val="0"/>
              </a:spcBef>
              <a:defRPr sz="2400" baseline="0">
                <a:solidFill>
                  <a:schemeClr val="tx2"/>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877925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 calcmode="lin" valueType="num">
                                      <p:cBhvr>
                                        <p:cTn id="9" dur="500" fill="hold"/>
                                        <p:tgtEl>
                                          <p:spTgt spid="5"/>
                                        </p:tgtEl>
                                        <p:attrNameLst>
                                          <p:attrName>style.rotation</p:attrName>
                                        </p:attrNameLst>
                                      </p:cBhvr>
                                      <p:tavLst>
                                        <p:tav tm="0">
                                          <p:val>
                                            <p:fltVal val="360"/>
                                          </p:val>
                                        </p:tav>
                                        <p:tav tm="100000">
                                          <p:val>
                                            <p:fltVal val="0"/>
                                          </p:val>
                                        </p:tav>
                                      </p:tavLst>
                                    </p:anim>
                                    <p:animEffect transition="in" filter="fade">
                                      <p:cBhvr>
                                        <p:cTn id="10" dur="500"/>
                                        <p:tgtEl>
                                          <p:spTgt spid="5"/>
                                        </p:tgtEl>
                                      </p:cBhvr>
                                    </p:animEffect>
                                  </p:childTnLst>
                                </p:cTn>
                              </p:par>
                              <p:par>
                                <p:cTn id="11" presetID="22" presetClass="entr" presetSubtype="8" fill="hold" grpId="0" nodeType="withEffect">
                                  <p:stCondLst>
                                    <p:cond delay="250"/>
                                  </p:stCondLst>
                                  <p:childTnLst>
                                    <p:set>
                                      <p:cBhvr>
                                        <p:cTn id="12" dur="1" fill="hold">
                                          <p:stCondLst>
                                            <p:cond delay="0"/>
                                          </p:stCondLst>
                                        </p:cTn>
                                        <p:tgtEl>
                                          <p:spTgt spid="7">
                                            <p:txEl>
                                              <p:pRg st="0" end="0"/>
                                            </p:txEl>
                                          </p:spTgt>
                                        </p:tgtEl>
                                        <p:attrNameLst>
                                          <p:attrName>style.visibility</p:attrName>
                                        </p:attrNameLst>
                                      </p:cBhvr>
                                      <p:to>
                                        <p:strVal val="visible"/>
                                      </p:to>
                                    </p:set>
                                    <p:animEffect transition="in" filter="wipe(left)">
                                      <p:cBhvr>
                                        <p:cTn id="13" dur="500"/>
                                        <p:tgtEl>
                                          <p:spTgt spid="7">
                                            <p:txEl>
                                              <p:pRg st="0" end="0"/>
                                            </p:txEl>
                                          </p:spTgt>
                                        </p:tgtEl>
                                      </p:cBhvr>
                                    </p:animEffect>
                                  </p:childTnLst>
                                </p:cTn>
                              </p:par>
                            </p:childTnLst>
                          </p:cTn>
                        </p:par>
                        <p:par>
                          <p:cTn id="14" fill="hold">
                            <p:stCondLst>
                              <p:cond delay="750"/>
                            </p:stCondLst>
                            <p:childTnLst>
                              <p:par>
                                <p:cTn id="15" presetID="49" presetClass="entr" presetSubtype="0" decel="100000" fill="hold" grpId="0" nodeType="afterEffect">
                                  <p:stCondLst>
                                    <p:cond delay="250"/>
                                  </p:stCondLst>
                                  <p:childTnLst>
                                    <p:set>
                                      <p:cBhvr>
                                        <p:cTn id="16" dur="1" fill="hold">
                                          <p:stCondLst>
                                            <p:cond delay="0"/>
                                          </p:stCondLst>
                                        </p:cTn>
                                        <p:tgtEl>
                                          <p:spTgt spid="6"/>
                                        </p:tgtEl>
                                        <p:attrNameLst>
                                          <p:attrName>style.visibility</p:attrName>
                                        </p:attrNameLst>
                                      </p:cBhvr>
                                      <p:to>
                                        <p:strVal val="visible"/>
                                      </p:to>
                                    </p:set>
                                    <p:anim calcmode="lin" valueType="num">
                                      <p:cBhvr>
                                        <p:cTn id="17" dur="500" fill="hold"/>
                                        <p:tgtEl>
                                          <p:spTgt spid="6"/>
                                        </p:tgtEl>
                                        <p:attrNameLst>
                                          <p:attrName>ppt_w</p:attrName>
                                        </p:attrNameLst>
                                      </p:cBhvr>
                                      <p:tavLst>
                                        <p:tav tm="0">
                                          <p:val>
                                            <p:fltVal val="0"/>
                                          </p:val>
                                        </p:tav>
                                        <p:tav tm="100000">
                                          <p:val>
                                            <p:strVal val="#ppt_w"/>
                                          </p:val>
                                        </p:tav>
                                      </p:tavLst>
                                    </p:anim>
                                    <p:anim calcmode="lin" valueType="num">
                                      <p:cBhvr>
                                        <p:cTn id="18" dur="500" fill="hold"/>
                                        <p:tgtEl>
                                          <p:spTgt spid="6"/>
                                        </p:tgtEl>
                                        <p:attrNameLst>
                                          <p:attrName>ppt_h</p:attrName>
                                        </p:attrNameLst>
                                      </p:cBhvr>
                                      <p:tavLst>
                                        <p:tav tm="0">
                                          <p:val>
                                            <p:fltVal val="0"/>
                                          </p:val>
                                        </p:tav>
                                        <p:tav tm="100000">
                                          <p:val>
                                            <p:strVal val="#ppt_h"/>
                                          </p:val>
                                        </p:tav>
                                      </p:tavLst>
                                    </p:anim>
                                    <p:anim calcmode="lin" valueType="num">
                                      <p:cBhvr>
                                        <p:cTn id="19" dur="500" fill="hold"/>
                                        <p:tgtEl>
                                          <p:spTgt spid="6"/>
                                        </p:tgtEl>
                                        <p:attrNameLst>
                                          <p:attrName>style.rotation</p:attrName>
                                        </p:attrNameLst>
                                      </p:cBhvr>
                                      <p:tavLst>
                                        <p:tav tm="0">
                                          <p:val>
                                            <p:fltVal val="360"/>
                                          </p:val>
                                        </p:tav>
                                        <p:tav tm="100000">
                                          <p:val>
                                            <p:fltVal val="0"/>
                                          </p:val>
                                        </p:tav>
                                      </p:tavLst>
                                    </p:anim>
                                    <p:animEffect transition="in" filter="fade">
                                      <p:cBhvr>
                                        <p:cTn id="20" dur="500"/>
                                        <p:tgtEl>
                                          <p:spTgt spid="6"/>
                                        </p:tgtEl>
                                      </p:cBhvr>
                                    </p:animEffect>
                                  </p:childTnLst>
                                </p:cTn>
                              </p:par>
                              <p:par>
                                <p:cTn id="21" presetID="22" presetClass="entr" presetSubtype="8" fill="hold" grpId="0" nodeType="withEffect">
                                  <p:stCondLst>
                                    <p:cond delay="500"/>
                                  </p:stCondLst>
                                  <p:childTnLst>
                                    <p:set>
                                      <p:cBhvr>
                                        <p:cTn id="22" dur="1" fill="hold">
                                          <p:stCondLst>
                                            <p:cond delay="0"/>
                                          </p:stCondLst>
                                        </p:cTn>
                                        <p:tgtEl>
                                          <p:spTgt spid="8">
                                            <p:txEl>
                                              <p:pRg st="0" end="0"/>
                                            </p:txEl>
                                          </p:spTgt>
                                        </p:tgtEl>
                                        <p:attrNameLst>
                                          <p:attrName>style.visibility</p:attrName>
                                        </p:attrNameLst>
                                      </p:cBhvr>
                                      <p:to>
                                        <p:strVal val="visible"/>
                                      </p:to>
                                    </p:set>
                                    <p:animEffect transition="in" filter="wipe(left)">
                                      <p:cBhvr>
                                        <p:cTn id="23" dur="500"/>
                                        <p:tgtEl>
                                          <p:spTgt spid="8">
                                            <p:txEl>
                                              <p:pRg st="0" end="0"/>
                                            </p:txEl>
                                          </p:spTgt>
                                        </p:tgtEl>
                                      </p:cBhvr>
                                    </p:animEffect>
                                  </p:childTnLst>
                                </p:cTn>
                              </p:par>
                            </p:childTnLst>
                          </p:cTn>
                        </p:par>
                        <p:par>
                          <p:cTn id="24" fill="hold">
                            <p:stCondLst>
                              <p:cond delay="1750"/>
                            </p:stCondLst>
                            <p:childTnLst>
                              <p:par>
                                <p:cTn id="25" presetID="49" presetClass="entr" presetSubtype="0" decel="100000" fill="hold" grpId="0" nodeType="afterEffect">
                                  <p:stCondLst>
                                    <p:cond delay="250"/>
                                  </p:stCondLst>
                                  <p:childTnLst>
                                    <p:set>
                                      <p:cBhvr>
                                        <p:cTn id="26" dur="1" fill="hold">
                                          <p:stCondLst>
                                            <p:cond delay="0"/>
                                          </p:stCondLst>
                                        </p:cTn>
                                        <p:tgtEl>
                                          <p:spTgt spid="9"/>
                                        </p:tgtEl>
                                        <p:attrNameLst>
                                          <p:attrName>style.visibility</p:attrName>
                                        </p:attrNameLst>
                                      </p:cBhvr>
                                      <p:to>
                                        <p:strVal val="visible"/>
                                      </p:to>
                                    </p:set>
                                    <p:anim calcmode="lin" valueType="num">
                                      <p:cBhvr>
                                        <p:cTn id="27" dur="500" fill="hold"/>
                                        <p:tgtEl>
                                          <p:spTgt spid="9"/>
                                        </p:tgtEl>
                                        <p:attrNameLst>
                                          <p:attrName>ppt_w</p:attrName>
                                        </p:attrNameLst>
                                      </p:cBhvr>
                                      <p:tavLst>
                                        <p:tav tm="0">
                                          <p:val>
                                            <p:fltVal val="0"/>
                                          </p:val>
                                        </p:tav>
                                        <p:tav tm="100000">
                                          <p:val>
                                            <p:strVal val="#ppt_w"/>
                                          </p:val>
                                        </p:tav>
                                      </p:tavLst>
                                    </p:anim>
                                    <p:anim calcmode="lin" valueType="num">
                                      <p:cBhvr>
                                        <p:cTn id="28" dur="500" fill="hold"/>
                                        <p:tgtEl>
                                          <p:spTgt spid="9"/>
                                        </p:tgtEl>
                                        <p:attrNameLst>
                                          <p:attrName>ppt_h</p:attrName>
                                        </p:attrNameLst>
                                      </p:cBhvr>
                                      <p:tavLst>
                                        <p:tav tm="0">
                                          <p:val>
                                            <p:fltVal val="0"/>
                                          </p:val>
                                        </p:tav>
                                        <p:tav tm="100000">
                                          <p:val>
                                            <p:strVal val="#ppt_h"/>
                                          </p:val>
                                        </p:tav>
                                      </p:tavLst>
                                    </p:anim>
                                    <p:anim calcmode="lin" valueType="num">
                                      <p:cBhvr>
                                        <p:cTn id="29" dur="500" fill="hold"/>
                                        <p:tgtEl>
                                          <p:spTgt spid="9"/>
                                        </p:tgtEl>
                                        <p:attrNameLst>
                                          <p:attrName>style.rotation</p:attrName>
                                        </p:attrNameLst>
                                      </p:cBhvr>
                                      <p:tavLst>
                                        <p:tav tm="0">
                                          <p:val>
                                            <p:fltVal val="360"/>
                                          </p:val>
                                        </p:tav>
                                        <p:tav tm="100000">
                                          <p:val>
                                            <p:fltVal val="0"/>
                                          </p:val>
                                        </p:tav>
                                      </p:tavLst>
                                    </p:anim>
                                    <p:animEffect transition="in" filter="fade">
                                      <p:cBhvr>
                                        <p:cTn id="30" dur="500"/>
                                        <p:tgtEl>
                                          <p:spTgt spid="9"/>
                                        </p:tgtEl>
                                      </p:cBhvr>
                                    </p:animEffect>
                                  </p:childTnLst>
                                </p:cTn>
                              </p:par>
                              <p:par>
                                <p:cTn id="31" presetID="22" presetClass="entr" presetSubtype="8" fill="hold" grpId="0" nodeType="withEffect">
                                  <p:stCondLst>
                                    <p:cond delay="500"/>
                                  </p:stCondLst>
                                  <p:childTnLst>
                                    <p:set>
                                      <p:cBhvr>
                                        <p:cTn id="32" dur="1" fill="hold">
                                          <p:stCondLst>
                                            <p:cond delay="0"/>
                                          </p:stCondLst>
                                        </p:cTn>
                                        <p:tgtEl>
                                          <p:spTgt spid="10">
                                            <p:txEl>
                                              <p:pRg st="0" end="0"/>
                                            </p:txEl>
                                          </p:spTgt>
                                        </p:tgtEl>
                                        <p:attrNameLst>
                                          <p:attrName>style.visibility</p:attrName>
                                        </p:attrNameLst>
                                      </p:cBhvr>
                                      <p:to>
                                        <p:strVal val="visible"/>
                                      </p:to>
                                    </p:set>
                                    <p:animEffect transition="in" filter="wipe(left)">
                                      <p:cBhvr>
                                        <p:cTn id="33" dur="500"/>
                                        <p:tgtEl>
                                          <p:spTgt spid="10">
                                            <p:txEl>
                                              <p:pRg st="0" end="0"/>
                                            </p:txEl>
                                          </p:spTgt>
                                        </p:tgtEl>
                                      </p:cBhvr>
                                    </p:animEffect>
                                  </p:childTnLst>
                                </p:cTn>
                              </p:par>
                            </p:childTnLst>
                          </p:cTn>
                        </p:par>
                        <p:par>
                          <p:cTn id="34" fill="hold">
                            <p:stCondLst>
                              <p:cond delay="2750"/>
                            </p:stCondLst>
                            <p:childTnLst>
                              <p:par>
                                <p:cTn id="35" presetID="49" presetClass="entr" presetSubtype="0" decel="100000" fill="hold" grpId="0" nodeType="afterEffect">
                                  <p:stCondLst>
                                    <p:cond delay="250"/>
                                  </p:stCondLst>
                                  <p:childTnLst>
                                    <p:set>
                                      <p:cBhvr>
                                        <p:cTn id="36" dur="1" fill="hold">
                                          <p:stCondLst>
                                            <p:cond delay="0"/>
                                          </p:stCondLst>
                                        </p:cTn>
                                        <p:tgtEl>
                                          <p:spTgt spid="11"/>
                                        </p:tgtEl>
                                        <p:attrNameLst>
                                          <p:attrName>style.visibility</p:attrName>
                                        </p:attrNameLst>
                                      </p:cBhvr>
                                      <p:to>
                                        <p:strVal val="visible"/>
                                      </p:to>
                                    </p:set>
                                    <p:anim calcmode="lin" valueType="num">
                                      <p:cBhvr>
                                        <p:cTn id="37" dur="500" fill="hold"/>
                                        <p:tgtEl>
                                          <p:spTgt spid="11"/>
                                        </p:tgtEl>
                                        <p:attrNameLst>
                                          <p:attrName>ppt_w</p:attrName>
                                        </p:attrNameLst>
                                      </p:cBhvr>
                                      <p:tavLst>
                                        <p:tav tm="0">
                                          <p:val>
                                            <p:fltVal val="0"/>
                                          </p:val>
                                        </p:tav>
                                        <p:tav tm="100000">
                                          <p:val>
                                            <p:strVal val="#ppt_w"/>
                                          </p:val>
                                        </p:tav>
                                      </p:tavLst>
                                    </p:anim>
                                    <p:anim calcmode="lin" valueType="num">
                                      <p:cBhvr>
                                        <p:cTn id="38" dur="500" fill="hold"/>
                                        <p:tgtEl>
                                          <p:spTgt spid="11"/>
                                        </p:tgtEl>
                                        <p:attrNameLst>
                                          <p:attrName>ppt_h</p:attrName>
                                        </p:attrNameLst>
                                      </p:cBhvr>
                                      <p:tavLst>
                                        <p:tav tm="0">
                                          <p:val>
                                            <p:fltVal val="0"/>
                                          </p:val>
                                        </p:tav>
                                        <p:tav tm="100000">
                                          <p:val>
                                            <p:strVal val="#ppt_h"/>
                                          </p:val>
                                        </p:tav>
                                      </p:tavLst>
                                    </p:anim>
                                    <p:anim calcmode="lin" valueType="num">
                                      <p:cBhvr>
                                        <p:cTn id="39" dur="500" fill="hold"/>
                                        <p:tgtEl>
                                          <p:spTgt spid="11"/>
                                        </p:tgtEl>
                                        <p:attrNameLst>
                                          <p:attrName>style.rotation</p:attrName>
                                        </p:attrNameLst>
                                      </p:cBhvr>
                                      <p:tavLst>
                                        <p:tav tm="0">
                                          <p:val>
                                            <p:fltVal val="360"/>
                                          </p:val>
                                        </p:tav>
                                        <p:tav tm="100000">
                                          <p:val>
                                            <p:fltVal val="0"/>
                                          </p:val>
                                        </p:tav>
                                      </p:tavLst>
                                    </p:anim>
                                    <p:animEffect transition="in" filter="fade">
                                      <p:cBhvr>
                                        <p:cTn id="40" dur="500"/>
                                        <p:tgtEl>
                                          <p:spTgt spid="11"/>
                                        </p:tgtEl>
                                      </p:cBhvr>
                                    </p:animEffect>
                                  </p:childTnLst>
                                </p:cTn>
                              </p:par>
                              <p:par>
                                <p:cTn id="41" presetID="22" presetClass="entr" presetSubtype="8" fill="hold" grpId="0" nodeType="withEffect">
                                  <p:stCondLst>
                                    <p:cond delay="500"/>
                                  </p:stCondLst>
                                  <p:childTnLst>
                                    <p:set>
                                      <p:cBhvr>
                                        <p:cTn id="42" dur="1" fill="hold">
                                          <p:stCondLst>
                                            <p:cond delay="0"/>
                                          </p:stCondLst>
                                        </p:cTn>
                                        <p:tgtEl>
                                          <p:spTgt spid="12">
                                            <p:txEl>
                                              <p:pRg st="0" end="0"/>
                                            </p:txEl>
                                          </p:spTgt>
                                        </p:tgtEl>
                                        <p:attrNameLst>
                                          <p:attrName>style.visibility</p:attrName>
                                        </p:attrNameLst>
                                      </p:cBhvr>
                                      <p:to>
                                        <p:strVal val="visible"/>
                                      </p:to>
                                    </p:set>
                                    <p:animEffect transition="in" filter="wipe(left)">
                                      <p:cBhvr>
                                        <p:cTn id="43" dur="5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build="p">
        <p:tmplLst>
          <p:tmpl lvl="1">
            <p:tnLst>
              <p:par>
                <p:cTn presetID="22" presetClass="entr" presetSubtype="8" fill="hold" nodeType="withEffect">
                  <p:stCondLst>
                    <p:cond delay="25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build="p">
        <p:tmplLst>
          <p:tmpl lvl="1">
            <p:tnLst>
              <p:par>
                <p:cTn presetID="22" presetClass="entr" presetSubtype="8" fill="hold" nodeType="withEffect">
                  <p:stCondLst>
                    <p:cond delay="500"/>
                  </p:stCondLst>
                  <p:childTnLst>
                    <p:set>
                      <p:cBhvr>
                        <p:cTn dur="1" fill="hold">
                          <p:stCondLst>
                            <p:cond delay="0"/>
                          </p:stCondLst>
                        </p:cTn>
                        <p:tgtEl>
                          <p:spTgt spid="8"/>
                        </p:tgtEl>
                        <p:attrNameLst>
                          <p:attrName>style.visibility</p:attrName>
                        </p:attrNameLst>
                      </p:cBhvr>
                      <p:to>
                        <p:strVal val="visible"/>
                      </p:to>
                    </p:set>
                    <p:animEffect transition="in" filter="wipe(left)">
                      <p:cBhvr>
                        <p:cTn dur="500"/>
                        <p:tgtEl>
                          <p:spTgt spid="8"/>
                        </p:tgtEl>
                      </p:cBhvr>
                    </p:animEffect>
                  </p:childTnLst>
                </p:cTn>
              </p:par>
            </p:tnLst>
          </p:tmpl>
        </p:tmplLst>
      </p:bldP>
      <p:bldP spid="9" grpId="0" animBg="1"/>
      <p:bldP spid="10" grpId="0" build="p">
        <p:tmplLst>
          <p:tmpl lvl="1">
            <p:tnLst>
              <p:par>
                <p:cTn presetID="22" presetClass="entr" presetSubtype="8" fill="hold" nodeType="withEffect">
                  <p:stCondLst>
                    <p:cond delay="50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Lst>
      </p:bldP>
      <p:bldP spid="11" grpId="0" animBg="1"/>
      <p:bldP spid="12" grpId="0" build="p">
        <p:tmplLst>
          <p:tmpl lvl="1">
            <p:tnLst>
              <p:par>
                <p:cTn presetID="22" presetClass="entr" presetSubtype="8" fill="hold" nodeType="withEffect">
                  <p:stCondLst>
                    <p:cond delay="500"/>
                  </p:stCondLst>
                  <p:childTnLst>
                    <p:set>
                      <p:cBhvr>
                        <p:cTn dur="1" fill="hold">
                          <p:stCondLst>
                            <p:cond delay="0"/>
                          </p:stCondLst>
                        </p:cTn>
                        <p:tgtEl>
                          <p:spTgt spid="12"/>
                        </p:tgtEl>
                        <p:attrNameLst>
                          <p:attrName>style.visibility</p:attrName>
                        </p:attrNameLst>
                      </p:cBhvr>
                      <p:to>
                        <p:strVal val="visible"/>
                      </p:to>
                    </p:set>
                    <p:animEffect transition="in" filter="wipe(left)">
                      <p:cBhvr>
                        <p:cTn dur="500"/>
                        <p:tgtEl>
                          <p:spTgt spid="12"/>
                        </p:tgtEl>
                      </p:cBhvr>
                    </p:animEffect>
                  </p:childTnLst>
                </p:cTn>
              </p:par>
            </p:tnLst>
          </p:tmpl>
        </p:tmplLst>
      </p:bldP>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 Image, Heading &amp; Tex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20" name="図プレースホルダー 19"/>
          <p:cNvSpPr>
            <a:spLocks noGrp="1"/>
          </p:cNvSpPr>
          <p:nvPr>
            <p:ph type="pic" sz="quarter" idx="23" hasCustomPrompt="1"/>
          </p:nvPr>
        </p:nvSpPr>
        <p:spPr>
          <a:xfrm>
            <a:off x="861502" y="2540627"/>
            <a:ext cx="8747052" cy="6777938"/>
          </a:xfrm>
          <a:custGeom>
            <a:avLst/>
            <a:gdLst>
              <a:gd name="connsiteX0" fmla="*/ 674702 w 8747052"/>
              <a:gd name="connsiteY0" fmla="*/ 5481938 h 6777938"/>
              <a:gd name="connsiteX1" fmla="*/ 1322702 w 8747052"/>
              <a:gd name="connsiteY1" fmla="*/ 5481938 h 6777938"/>
              <a:gd name="connsiteX2" fmla="*/ 1322702 w 8747052"/>
              <a:gd name="connsiteY2" fmla="*/ 6129938 h 6777938"/>
              <a:gd name="connsiteX3" fmla="*/ 674702 w 8747052"/>
              <a:gd name="connsiteY3" fmla="*/ 6129938 h 6777938"/>
              <a:gd name="connsiteX4" fmla="*/ 1322702 w 8747052"/>
              <a:gd name="connsiteY4" fmla="*/ 4833938 h 6777938"/>
              <a:gd name="connsiteX5" fmla="*/ 1970702 w 8747052"/>
              <a:gd name="connsiteY5" fmla="*/ 4833938 h 6777938"/>
              <a:gd name="connsiteX6" fmla="*/ 1970702 w 8747052"/>
              <a:gd name="connsiteY6" fmla="*/ 5481938 h 6777938"/>
              <a:gd name="connsiteX7" fmla="*/ 1322702 w 8747052"/>
              <a:gd name="connsiteY7" fmla="*/ 5481938 h 6777938"/>
              <a:gd name="connsiteX8" fmla="*/ 0 w 8747052"/>
              <a:gd name="connsiteY8" fmla="*/ 4833938 h 6777938"/>
              <a:gd name="connsiteX9" fmla="*/ 648000 w 8747052"/>
              <a:gd name="connsiteY9" fmla="*/ 4833938 h 6777938"/>
              <a:gd name="connsiteX10" fmla="*/ 648000 w 8747052"/>
              <a:gd name="connsiteY10" fmla="*/ 5481938 h 6777938"/>
              <a:gd name="connsiteX11" fmla="*/ 0 w 8747052"/>
              <a:gd name="connsiteY11" fmla="*/ 5481938 h 6777938"/>
              <a:gd name="connsiteX12" fmla="*/ 7451052 w 8747052"/>
              <a:gd name="connsiteY12" fmla="*/ 1296000 h 6777938"/>
              <a:gd name="connsiteX13" fmla="*/ 8099052 w 8747052"/>
              <a:gd name="connsiteY13" fmla="*/ 1296000 h 6777938"/>
              <a:gd name="connsiteX14" fmla="*/ 8099052 w 8747052"/>
              <a:gd name="connsiteY14" fmla="*/ 1944000 h 6777938"/>
              <a:gd name="connsiteX15" fmla="*/ 7451052 w 8747052"/>
              <a:gd name="connsiteY15" fmla="*/ 1944000 h 6777938"/>
              <a:gd name="connsiteX16" fmla="*/ 6803052 w 8747052"/>
              <a:gd name="connsiteY16" fmla="*/ 648000 h 6777938"/>
              <a:gd name="connsiteX17" fmla="*/ 7451052 w 8747052"/>
              <a:gd name="connsiteY17" fmla="*/ 648000 h 6777938"/>
              <a:gd name="connsiteX18" fmla="*/ 7451052 w 8747052"/>
              <a:gd name="connsiteY18" fmla="*/ 1296000 h 6777938"/>
              <a:gd name="connsiteX19" fmla="*/ 6803052 w 8747052"/>
              <a:gd name="connsiteY19" fmla="*/ 1296000 h 6777938"/>
              <a:gd name="connsiteX20" fmla="*/ 6803052 w 8747052"/>
              <a:gd name="connsiteY20" fmla="*/ 5481938 h 6777938"/>
              <a:gd name="connsiteX21" fmla="*/ 2618703 w 8747052"/>
              <a:gd name="connsiteY21" fmla="*/ 5481938 h 6777938"/>
              <a:gd name="connsiteX22" fmla="*/ 2618703 w 8747052"/>
              <a:gd name="connsiteY22" fmla="*/ 6129938 h 6777938"/>
              <a:gd name="connsiteX23" fmla="*/ 1970703 w 8747052"/>
              <a:gd name="connsiteY23" fmla="*/ 6129938 h 6777938"/>
              <a:gd name="connsiteX24" fmla="*/ 1970703 w 8747052"/>
              <a:gd name="connsiteY24" fmla="*/ 6777938 h 6777938"/>
              <a:gd name="connsiteX25" fmla="*/ 1322703 w 8747052"/>
              <a:gd name="connsiteY25" fmla="*/ 6777938 h 6777938"/>
              <a:gd name="connsiteX26" fmla="*/ 1322703 w 8747052"/>
              <a:gd name="connsiteY26" fmla="*/ 6129938 h 6777938"/>
              <a:gd name="connsiteX27" fmla="*/ 1970703 w 8747052"/>
              <a:gd name="connsiteY27" fmla="*/ 6129938 h 6777938"/>
              <a:gd name="connsiteX28" fmla="*/ 1970703 w 8747052"/>
              <a:gd name="connsiteY28" fmla="*/ 5481938 h 6777938"/>
              <a:gd name="connsiteX29" fmla="*/ 1970703 w 8747052"/>
              <a:gd name="connsiteY29" fmla="*/ 5481938 h 6777938"/>
              <a:gd name="connsiteX30" fmla="*/ 1970703 w 8747052"/>
              <a:gd name="connsiteY30" fmla="*/ 648001 h 6777938"/>
              <a:gd name="connsiteX31" fmla="*/ 6803052 w 8747052"/>
              <a:gd name="connsiteY31" fmla="*/ 648001 h 6777938"/>
              <a:gd name="connsiteX32" fmla="*/ 8099052 w 8747052"/>
              <a:gd name="connsiteY32" fmla="*/ 648000 h 6777938"/>
              <a:gd name="connsiteX33" fmla="*/ 8747052 w 8747052"/>
              <a:gd name="connsiteY33" fmla="*/ 648000 h 6777938"/>
              <a:gd name="connsiteX34" fmla="*/ 8747052 w 8747052"/>
              <a:gd name="connsiteY34" fmla="*/ 1296000 h 6777938"/>
              <a:gd name="connsiteX35" fmla="*/ 8099052 w 8747052"/>
              <a:gd name="connsiteY35" fmla="*/ 1296000 h 6777938"/>
              <a:gd name="connsiteX36" fmla="*/ 7451052 w 8747052"/>
              <a:gd name="connsiteY36" fmla="*/ 0 h 6777938"/>
              <a:gd name="connsiteX37" fmla="*/ 8099052 w 8747052"/>
              <a:gd name="connsiteY37" fmla="*/ 0 h 6777938"/>
              <a:gd name="connsiteX38" fmla="*/ 8099052 w 8747052"/>
              <a:gd name="connsiteY38" fmla="*/ 648000 h 6777938"/>
              <a:gd name="connsiteX39" fmla="*/ 7451052 w 8747052"/>
              <a:gd name="connsiteY39" fmla="*/ 648000 h 6777938"/>
              <a:gd name="connsiteX40" fmla="*/ 6155052 w 8747052"/>
              <a:gd name="connsiteY40" fmla="*/ 0 h 6777938"/>
              <a:gd name="connsiteX41" fmla="*/ 6803052 w 8747052"/>
              <a:gd name="connsiteY41" fmla="*/ 0 h 6777938"/>
              <a:gd name="connsiteX42" fmla="*/ 6803052 w 8747052"/>
              <a:gd name="connsiteY42" fmla="*/ 648000 h 6777938"/>
              <a:gd name="connsiteX43" fmla="*/ 6155052 w 8747052"/>
              <a:gd name="connsiteY43" fmla="*/ 648000 h 6777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8747052" h="6777938">
                <a:moveTo>
                  <a:pt x="674702" y="5481938"/>
                </a:moveTo>
                <a:lnTo>
                  <a:pt x="1322702" y="5481938"/>
                </a:lnTo>
                <a:lnTo>
                  <a:pt x="1322702" y="6129938"/>
                </a:lnTo>
                <a:lnTo>
                  <a:pt x="674702" y="6129938"/>
                </a:lnTo>
                <a:close/>
                <a:moveTo>
                  <a:pt x="1322702" y="4833938"/>
                </a:moveTo>
                <a:lnTo>
                  <a:pt x="1970702" y="4833938"/>
                </a:lnTo>
                <a:lnTo>
                  <a:pt x="1970702" y="5481938"/>
                </a:lnTo>
                <a:lnTo>
                  <a:pt x="1322702" y="5481938"/>
                </a:lnTo>
                <a:close/>
                <a:moveTo>
                  <a:pt x="0" y="4833938"/>
                </a:moveTo>
                <a:lnTo>
                  <a:pt x="648000" y="4833938"/>
                </a:lnTo>
                <a:lnTo>
                  <a:pt x="648000" y="5481938"/>
                </a:lnTo>
                <a:lnTo>
                  <a:pt x="0" y="5481938"/>
                </a:lnTo>
                <a:close/>
                <a:moveTo>
                  <a:pt x="7451052" y="1296000"/>
                </a:moveTo>
                <a:lnTo>
                  <a:pt x="8099052" y="1296000"/>
                </a:lnTo>
                <a:lnTo>
                  <a:pt x="8099052" y="1944000"/>
                </a:lnTo>
                <a:lnTo>
                  <a:pt x="7451052" y="1944000"/>
                </a:lnTo>
                <a:close/>
                <a:moveTo>
                  <a:pt x="6803052" y="648000"/>
                </a:moveTo>
                <a:lnTo>
                  <a:pt x="7451052" y="648000"/>
                </a:lnTo>
                <a:lnTo>
                  <a:pt x="7451052" y="1296000"/>
                </a:lnTo>
                <a:lnTo>
                  <a:pt x="6803052" y="1296000"/>
                </a:lnTo>
                <a:lnTo>
                  <a:pt x="6803052" y="5481938"/>
                </a:lnTo>
                <a:lnTo>
                  <a:pt x="2618703" y="5481938"/>
                </a:lnTo>
                <a:lnTo>
                  <a:pt x="2618703" y="6129938"/>
                </a:lnTo>
                <a:lnTo>
                  <a:pt x="1970703" y="6129938"/>
                </a:lnTo>
                <a:lnTo>
                  <a:pt x="1970703" y="6777938"/>
                </a:lnTo>
                <a:lnTo>
                  <a:pt x="1322703" y="6777938"/>
                </a:lnTo>
                <a:lnTo>
                  <a:pt x="1322703" y="6129938"/>
                </a:lnTo>
                <a:lnTo>
                  <a:pt x="1970703" y="6129938"/>
                </a:lnTo>
                <a:lnTo>
                  <a:pt x="1970703" y="5481938"/>
                </a:lnTo>
                <a:lnTo>
                  <a:pt x="1970703" y="5481938"/>
                </a:lnTo>
                <a:lnTo>
                  <a:pt x="1970703" y="648001"/>
                </a:lnTo>
                <a:lnTo>
                  <a:pt x="6803052" y="648001"/>
                </a:lnTo>
                <a:close/>
                <a:moveTo>
                  <a:pt x="8099052" y="648000"/>
                </a:moveTo>
                <a:lnTo>
                  <a:pt x="8747052" y="648000"/>
                </a:lnTo>
                <a:lnTo>
                  <a:pt x="8747052" y="1296000"/>
                </a:lnTo>
                <a:lnTo>
                  <a:pt x="8099052" y="1296000"/>
                </a:lnTo>
                <a:close/>
                <a:moveTo>
                  <a:pt x="7451052" y="0"/>
                </a:moveTo>
                <a:lnTo>
                  <a:pt x="8099052" y="0"/>
                </a:lnTo>
                <a:lnTo>
                  <a:pt x="8099052" y="648000"/>
                </a:lnTo>
                <a:lnTo>
                  <a:pt x="7451052" y="648000"/>
                </a:lnTo>
                <a:close/>
                <a:moveTo>
                  <a:pt x="6155052" y="0"/>
                </a:moveTo>
                <a:lnTo>
                  <a:pt x="6803052" y="0"/>
                </a:lnTo>
                <a:lnTo>
                  <a:pt x="6803052" y="648000"/>
                </a:lnTo>
                <a:lnTo>
                  <a:pt x="6155052" y="648000"/>
                </a:lnTo>
                <a:close/>
              </a:path>
            </a:pathLst>
          </a:custGeom>
          <a:solidFill>
            <a:schemeClr val="accent1">
              <a:lumMod val="20000"/>
              <a:lumOff val="80000"/>
            </a:schemeClr>
          </a:solidFill>
        </p:spPr>
        <p:txBody>
          <a:bodyPr wrap="square">
            <a:noAutofit/>
          </a:bodyPr>
          <a:lstStyle>
            <a:lvl1pPr>
              <a:defRPr/>
            </a:lvl1pPr>
          </a:lstStyle>
          <a:p>
            <a:r>
              <a:rPr kumimoji="1" lang="en-US" altLang="ja-JP" dirty="0"/>
              <a:t>Insert an image</a:t>
            </a:r>
            <a:endParaRPr kumimoji="1" lang="ja-JP" altLang="en-US" dirty="0"/>
          </a:p>
        </p:txBody>
      </p:sp>
      <p:sp>
        <p:nvSpPr>
          <p:cNvPr id="21" name="テキスト プレースホルダー 12"/>
          <p:cNvSpPr>
            <a:spLocks noGrp="1"/>
          </p:cNvSpPr>
          <p:nvPr>
            <p:ph type="body" sz="quarter" idx="12" hasCustomPrompt="1"/>
          </p:nvPr>
        </p:nvSpPr>
        <p:spPr>
          <a:xfrm>
            <a:off x="8226211" y="5779322"/>
            <a:ext cx="9045121" cy="2278828"/>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22" name="テキスト プレースホルダー 12"/>
          <p:cNvSpPr>
            <a:spLocks noGrp="1"/>
          </p:cNvSpPr>
          <p:nvPr>
            <p:ph type="body" sz="quarter" idx="13" hasCustomPrompt="1"/>
          </p:nvPr>
        </p:nvSpPr>
        <p:spPr>
          <a:xfrm>
            <a:off x="8226211" y="4659375"/>
            <a:ext cx="9045121" cy="747032"/>
          </a:xfrm>
        </p:spPr>
        <p:txBody>
          <a:bodyPr anchor="ctr">
            <a:noAutofit/>
          </a:bodyPr>
          <a:lstStyle>
            <a:lvl1pP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3" name="正方形/長方形 22"/>
          <p:cNvSpPr/>
          <p:nvPr userDrawn="1"/>
        </p:nvSpPr>
        <p:spPr>
          <a:xfrm>
            <a:off x="8337163" y="5497111"/>
            <a:ext cx="120942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010234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750" fill="hold"/>
                                        <p:tgtEl>
                                          <p:spTgt spid="20"/>
                                        </p:tgtEl>
                                        <p:attrNameLst>
                                          <p:attrName>ppt_x</p:attrName>
                                        </p:attrNameLst>
                                      </p:cBhvr>
                                      <p:tavLst>
                                        <p:tav tm="0">
                                          <p:val>
                                            <p:strVal val="0-#ppt_w/2"/>
                                          </p:val>
                                        </p:tav>
                                        <p:tav tm="100000">
                                          <p:val>
                                            <p:strVal val="#ppt_x"/>
                                          </p:val>
                                        </p:tav>
                                      </p:tavLst>
                                    </p:anim>
                                    <p:anim calcmode="lin" valueType="num">
                                      <p:cBhvr additive="base">
                                        <p:cTn id="8" dur="750" fill="hold"/>
                                        <p:tgtEl>
                                          <p:spTgt spid="20"/>
                                        </p:tgtEl>
                                        <p:attrNameLst>
                                          <p:attrName>ppt_y</p:attrName>
                                        </p:attrNameLst>
                                      </p:cBhvr>
                                      <p:tavLst>
                                        <p:tav tm="0">
                                          <p:val>
                                            <p:strVal val="#ppt_y"/>
                                          </p:val>
                                        </p:tav>
                                        <p:tav tm="100000">
                                          <p:val>
                                            <p:strVal val="#ppt_y"/>
                                          </p:val>
                                        </p:tav>
                                      </p:tavLst>
                                    </p:anim>
                                  </p:childTnLst>
                                </p:cTn>
                              </p:par>
                              <p:par>
                                <p:cTn id="9" presetID="14" presetClass="entr" presetSubtype="10" fill="hold" grpId="1" nodeType="with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randombar(horizontal)">
                                      <p:cBhvr>
                                        <p:cTn id="11" dur="1000"/>
                                        <p:tgtEl>
                                          <p:spTgt spid="20"/>
                                        </p:tgtEl>
                                      </p:cBhvr>
                                    </p:animEffect>
                                  </p:childTnLst>
                                </p:cTn>
                              </p:par>
                            </p:childTnLst>
                          </p:cTn>
                        </p:par>
                        <p:par>
                          <p:cTn id="12" fill="hold">
                            <p:stCondLst>
                              <p:cond delay="1000"/>
                            </p:stCondLst>
                            <p:childTnLst>
                              <p:par>
                                <p:cTn id="13" presetID="2" presetClass="entr" presetSubtype="8" decel="100000" fill="hold" grpId="0" nodeType="afterEffect">
                                  <p:stCondLst>
                                    <p:cond delay="250"/>
                                  </p:stCondLst>
                                  <p:childTnLst>
                                    <p:set>
                                      <p:cBhvr>
                                        <p:cTn id="14" dur="1" fill="hold">
                                          <p:stCondLst>
                                            <p:cond delay="0"/>
                                          </p:stCondLst>
                                        </p:cTn>
                                        <p:tgtEl>
                                          <p:spTgt spid="22">
                                            <p:txEl>
                                              <p:pRg st="0" end="0"/>
                                            </p:txEl>
                                          </p:spTgt>
                                        </p:tgtEl>
                                        <p:attrNameLst>
                                          <p:attrName>style.visibility</p:attrName>
                                        </p:attrNameLst>
                                      </p:cBhvr>
                                      <p:to>
                                        <p:strVal val="visible"/>
                                      </p:to>
                                    </p:set>
                                    <p:anim calcmode="lin" valueType="num">
                                      <p:cBhvr additive="base">
                                        <p:cTn id="15" dur="500" fill="hold"/>
                                        <p:tgtEl>
                                          <p:spTgt spid="22">
                                            <p:txEl>
                                              <p:pRg st="0" end="0"/>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22">
                                            <p:txEl>
                                              <p:pRg st="0" end="0"/>
                                            </p:txEl>
                                          </p:spTgt>
                                        </p:tgtEl>
                                        <p:attrNameLst>
                                          <p:attrName>ppt_y</p:attrName>
                                        </p:attrNameLst>
                                      </p:cBhvr>
                                      <p:tavLst>
                                        <p:tav tm="0">
                                          <p:val>
                                            <p:strVal val="#ppt_y"/>
                                          </p:val>
                                        </p:tav>
                                        <p:tav tm="100000">
                                          <p:val>
                                            <p:strVal val="#ppt_y"/>
                                          </p:val>
                                        </p:tav>
                                      </p:tavLst>
                                    </p:anim>
                                  </p:childTnLst>
                                </p:cTn>
                              </p:par>
                              <p:par>
                                <p:cTn id="17" presetID="2" presetClass="entr" presetSubtype="4" decel="100000" fill="hold" grpId="0" nodeType="withEffect">
                                  <p:stCondLst>
                                    <p:cond delay="250"/>
                                  </p:stCondLst>
                                  <p:childTnLst>
                                    <p:set>
                                      <p:cBhvr>
                                        <p:cTn id="18" dur="1" fill="hold">
                                          <p:stCondLst>
                                            <p:cond delay="0"/>
                                          </p:stCondLst>
                                        </p:cTn>
                                        <p:tgtEl>
                                          <p:spTgt spid="23"/>
                                        </p:tgtEl>
                                        <p:attrNameLst>
                                          <p:attrName>style.visibility</p:attrName>
                                        </p:attrNameLst>
                                      </p:cBhvr>
                                      <p:to>
                                        <p:strVal val="visible"/>
                                      </p:to>
                                    </p:set>
                                    <p:anim calcmode="lin" valueType="num">
                                      <p:cBhvr additive="base">
                                        <p:cTn id="19" dur="500" fill="hold"/>
                                        <p:tgtEl>
                                          <p:spTgt spid="23"/>
                                        </p:tgtEl>
                                        <p:attrNameLst>
                                          <p:attrName>ppt_x</p:attrName>
                                        </p:attrNameLst>
                                      </p:cBhvr>
                                      <p:tavLst>
                                        <p:tav tm="0">
                                          <p:val>
                                            <p:strVal val="#ppt_x"/>
                                          </p:val>
                                        </p:tav>
                                        <p:tav tm="100000">
                                          <p:val>
                                            <p:strVal val="#ppt_x"/>
                                          </p:val>
                                        </p:tav>
                                      </p:tavLst>
                                    </p:anim>
                                    <p:anim calcmode="lin" valueType="num">
                                      <p:cBhvr additive="base">
                                        <p:cTn id="20" dur="500" fill="hold"/>
                                        <p:tgtEl>
                                          <p:spTgt spid="23"/>
                                        </p:tgtEl>
                                        <p:attrNameLst>
                                          <p:attrName>ppt_y</p:attrName>
                                        </p:attrNameLst>
                                      </p:cBhvr>
                                      <p:tavLst>
                                        <p:tav tm="0">
                                          <p:val>
                                            <p:strVal val="1+#ppt_h/2"/>
                                          </p:val>
                                        </p:tav>
                                        <p:tav tm="100000">
                                          <p:val>
                                            <p:strVal val="#ppt_y"/>
                                          </p:val>
                                        </p:tav>
                                      </p:tavLst>
                                    </p:anim>
                                  </p:childTnLst>
                                </p:cTn>
                              </p:par>
                            </p:childTnLst>
                          </p:cTn>
                        </p:par>
                        <p:par>
                          <p:cTn id="21" fill="hold">
                            <p:stCondLst>
                              <p:cond delay="1750"/>
                            </p:stCondLst>
                            <p:childTnLst>
                              <p:par>
                                <p:cTn id="22" presetID="22" presetClass="entr" presetSubtype="8" fill="hold" grpId="0" nodeType="afterEffect">
                                  <p:stCondLst>
                                    <p:cond delay="250"/>
                                  </p:stCondLst>
                                  <p:childTnLst>
                                    <p:set>
                                      <p:cBhvr>
                                        <p:cTn id="23" dur="1" fill="hold">
                                          <p:stCondLst>
                                            <p:cond delay="0"/>
                                          </p:stCondLst>
                                        </p:cTn>
                                        <p:tgtEl>
                                          <p:spTgt spid="21"/>
                                        </p:tgtEl>
                                        <p:attrNameLst>
                                          <p:attrName>style.visibility</p:attrName>
                                        </p:attrNameLst>
                                      </p:cBhvr>
                                      <p:to>
                                        <p:strVal val="visible"/>
                                      </p:to>
                                    </p:set>
                                    <p:animEffect transition="in" filter="wipe(left)">
                                      <p:cBhvr>
                                        <p:cTn id="24"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0" grpId="1" animBg="1"/>
      <p:bldP spid="21" grpId="0">
        <p:tmplLst>
          <p:tmpl>
            <p:tnLst>
              <p:par>
                <p:cTn presetID="22" presetClass="entr" presetSubtype="8" fill="hold" nodeType="afterEffect">
                  <p:stCondLst>
                    <p:cond delay="250"/>
                  </p:stCondLst>
                  <p:childTnLst>
                    <p:set>
                      <p:cBhvr>
                        <p:cTn dur="1" fill="hold">
                          <p:stCondLst>
                            <p:cond delay="0"/>
                          </p:stCondLst>
                        </p:cTn>
                        <p:tgtEl>
                          <p:spTgt spid="21"/>
                        </p:tgtEl>
                        <p:attrNameLst>
                          <p:attrName>style.visibility</p:attrName>
                        </p:attrNameLst>
                      </p:cBhvr>
                      <p:to>
                        <p:strVal val="visible"/>
                      </p:to>
                    </p:set>
                    <p:animEffect transition="in" filter="wipe(left)">
                      <p:cBhvr>
                        <p:cTn dur="500"/>
                        <p:tgtEl>
                          <p:spTgt spid="21"/>
                        </p:tgtEl>
                      </p:cBhvr>
                    </p:animEffect>
                  </p:childTnLst>
                </p:cTn>
              </p:par>
            </p:tnLst>
          </p:tmpl>
        </p:tmplLst>
      </p:bldP>
      <p:bldP spid="22" grpId="0" build="p">
        <p:tmplLst>
          <p:tmpl lvl="1">
            <p:tnLst>
              <p:par>
                <p:cTn presetID="2" presetClass="entr" presetSubtype="8" decel="100000" fill="hold" nodeType="afterEffect">
                  <p:stCondLst>
                    <p:cond delay="25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0-#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P spid="23" grpId="0" animBg="1"/>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1 Image, Heading &amp; Tex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21" name="テキスト プレースホルダー 12"/>
          <p:cNvSpPr>
            <a:spLocks noGrp="1"/>
          </p:cNvSpPr>
          <p:nvPr>
            <p:ph type="body" sz="quarter" idx="12" hasCustomPrompt="1"/>
          </p:nvPr>
        </p:nvSpPr>
        <p:spPr>
          <a:xfrm>
            <a:off x="8226211" y="5779322"/>
            <a:ext cx="9045121" cy="2278828"/>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22" name="テキスト プレースホルダー 12"/>
          <p:cNvSpPr>
            <a:spLocks noGrp="1"/>
          </p:cNvSpPr>
          <p:nvPr>
            <p:ph type="body" sz="quarter" idx="13" hasCustomPrompt="1"/>
          </p:nvPr>
        </p:nvSpPr>
        <p:spPr>
          <a:xfrm>
            <a:off x="8226211" y="4659375"/>
            <a:ext cx="9045121" cy="747032"/>
          </a:xfrm>
        </p:spPr>
        <p:txBody>
          <a:bodyPr anchor="ctr">
            <a:noAutofit/>
          </a:bodyPr>
          <a:lstStyle>
            <a:lvl1pP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3" name="正方形/長方形 22"/>
          <p:cNvSpPr/>
          <p:nvPr userDrawn="1"/>
        </p:nvSpPr>
        <p:spPr>
          <a:xfrm>
            <a:off x="8337163" y="5497111"/>
            <a:ext cx="120942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図プレースホルダー 14"/>
          <p:cNvSpPr>
            <a:spLocks noGrp="1"/>
          </p:cNvSpPr>
          <p:nvPr>
            <p:ph type="pic" sz="quarter" idx="14" hasCustomPrompt="1"/>
          </p:nvPr>
        </p:nvSpPr>
        <p:spPr>
          <a:xfrm>
            <a:off x="0" y="3171825"/>
            <a:ext cx="9322368" cy="4886325"/>
          </a:xfrm>
          <a:custGeom>
            <a:avLst/>
            <a:gdLst>
              <a:gd name="connsiteX0" fmla="*/ 8026368 w 9322368"/>
              <a:gd name="connsiteY0" fmla="*/ 648000 h 4886325"/>
              <a:gd name="connsiteX1" fmla="*/ 8674368 w 9322368"/>
              <a:gd name="connsiteY1" fmla="*/ 648000 h 4886325"/>
              <a:gd name="connsiteX2" fmla="*/ 8674368 w 9322368"/>
              <a:gd name="connsiteY2" fmla="*/ 1296000 h 4886325"/>
              <a:gd name="connsiteX3" fmla="*/ 8026368 w 9322368"/>
              <a:gd name="connsiteY3" fmla="*/ 1296000 h 4886325"/>
              <a:gd name="connsiteX4" fmla="*/ 8674368 w 9322368"/>
              <a:gd name="connsiteY4" fmla="*/ 0 h 4886325"/>
              <a:gd name="connsiteX5" fmla="*/ 9322368 w 9322368"/>
              <a:gd name="connsiteY5" fmla="*/ 0 h 4886325"/>
              <a:gd name="connsiteX6" fmla="*/ 9322368 w 9322368"/>
              <a:gd name="connsiteY6" fmla="*/ 648000 h 4886325"/>
              <a:gd name="connsiteX7" fmla="*/ 8674368 w 9322368"/>
              <a:gd name="connsiteY7" fmla="*/ 648000 h 4886325"/>
              <a:gd name="connsiteX8" fmla="*/ 0 w 9322368"/>
              <a:gd name="connsiteY8" fmla="*/ 0 h 4886325"/>
              <a:gd name="connsiteX9" fmla="*/ 7378368 w 9322368"/>
              <a:gd name="connsiteY9" fmla="*/ 0 h 4886325"/>
              <a:gd name="connsiteX10" fmla="*/ 8026368 w 9322368"/>
              <a:gd name="connsiteY10" fmla="*/ 0 h 4886325"/>
              <a:gd name="connsiteX11" fmla="*/ 8026368 w 9322368"/>
              <a:gd name="connsiteY11" fmla="*/ 648000 h 4886325"/>
              <a:gd name="connsiteX12" fmla="*/ 7378368 w 9322368"/>
              <a:gd name="connsiteY12" fmla="*/ 648000 h 4886325"/>
              <a:gd name="connsiteX13" fmla="*/ 7378368 w 9322368"/>
              <a:gd name="connsiteY13" fmla="*/ 1296000 h 4886325"/>
              <a:gd name="connsiteX14" fmla="*/ 8026368 w 9322368"/>
              <a:gd name="connsiteY14" fmla="*/ 1296000 h 4886325"/>
              <a:gd name="connsiteX15" fmla="*/ 8026368 w 9322368"/>
              <a:gd name="connsiteY15" fmla="*/ 1944000 h 4886325"/>
              <a:gd name="connsiteX16" fmla="*/ 7378368 w 9322368"/>
              <a:gd name="connsiteY16" fmla="*/ 1944000 h 4886325"/>
              <a:gd name="connsiteX17" fmla="*/ 7378368 w 9322368"/>
              <a:gd name="connsiteY17" fmla="*/ 4886325 h 4886325"/>
              <a:gd name="connsiteX18" fmla="*/ 0 w 9322368"/>
              <a:gd name="connsiteY18" fmla="*/ 4886325 h 4886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322368" h="4886325">
                <a:moveTo>
                  <a:pt x="8026368" y="648000"/>
                </a:moveTo>
                <a:lnTo>
                  <a:pt x="8674368" y="648000"/>
                </a:lnTo>
                <a:lnTo>
                  <a:pt x="8674368" y="1296000"/>
                </a:lnTo>
                <a:lnTo>
                  <a:pt x="8026368" y="1296000"/>
                </a:lnTo>
                <a:close/>
                <a:moveTo>
                  <a:pt x="8674368" y="0"/>
                </a:moveTo>
                <a:lnTo>
                  <a:pt x="9322368" y="0"/>
                </a:lnTo>
                <a:lnTo>
                  <a:pt x="9322368" y="648000"/>
                </a:lnTo>
                <a:lnTo>
                  <a:pt x="8674368" y="648000"/>
                </a:lnTo>
                <a:close/>
                <a:moveTo>
                  <a:pt x="0" y="0"/>
                </a:moveTo>
                <a:lnTo>
                  <a:pt x="7378368" y="0"/>
                </a:lnTo>
                <a:lnTo>
                  <a:pt x="8026368" y="0"/>
                </a:lnTo>
                <a:lnTo>
                  <a:pt x="8026368" y="648000"/>
                </a:lnTo>
                <a:lnTo>
                  <a:pt x="7378368" y="648000"/>
                </a:lnTo>
                <a:lnTo>
                  <a:pt x="7378368" y="1296000"/>
                </a:lnTo>
                <a:lnTo>
                  <a:pt x="8026368" y="1296000"/>
                </a:lnTo>
                <a:lnTo>
                  <a:pt x="8026368" y="1944000"/>
                </a:lnTo>
                <a:lnTo>
                  <a:pt x="7378368" y="1944000"/>
                </a:lnTo>
                <a:lnTo>
                  <a:pt x="7378368" y="4886325"/>
                </a:lnTo>
                <a:lnTo>
                  <a:pt x="0" y="4886325"/>
                </a:lnTo>
                <a:close/>
              </a:path>
            </a:pathLst>
          </a:custGeom>
          <a:solidFill>
            <a:schemeClr val="accent1">
              <a:lumMod val="20000"/>
              <a:lumOff val="80000"/>
            </a:schemeClr>
          </a:solidFill>
        </p:spPr>
        <p:txBody>
          <a:bodyPr wrap="square">
            <a:noAutofit/>
          </a:bodyPr>
          <a:lstStyle>
            <a:lvl1pPr>
              <a:defRPr sz="1800"/>
            </a:lvl1pPr>
          </a:lstStyle>
          <a:p>
            <a:r>
              <a:rPr kumimoji="1" lang="en-US" altLang="ja-JP" dirty="0"/>
              <a:t>Insert an image</a:t>
            </a:r>
            <a:endParaRPr kumimoji="1" lang="ja-JP" altLang="en-US" dirty="0"/>
          </a:p>
        </p:txBody>
      </p:sp>
    </p:spTree>
    <p:extLst>
      <p:ext uri="{BB962C8B-B14F-4D97-AF65-F5344CB8AC3E}">
        <p14:creationId xmlns:p14="http://schemas.microsoft.com/office/powerpoint/2010/main" val="1024308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5"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randombar(vertical)">
                                      <p:cBhvr>
                                        <p:cTn id="7" dur="750"/>
                                        <p:tgtEl>
                                          <p:spTgt spid="15"/>
                                        </p:tgtEl>
                                      </p:cBhvr>
                                    </p:animEffect>
                                  </p:childTnLst>
                                </p:cTn>
                              </p:par>
                              <p:par>
                                <p:cTn id="8" presetID="2" presetClass="entr" presetSubtype="8" decel="100000" fill="hold" grpId="1" nodeType="withEffect">
                                  <p:stCondLst>
                                    <p:cond delay="0"/>
                                  </p:stCondLst>
                                  <p:childTnLst>
                                    <p:set>
                                      <p:cBhvr>
                                        <p:cTn id="9" dur="1" fill="hold">
                                          <p:stCondLst>
                                            <p:cond delay="0"/>
                                          </p:stCondLst>
                                        </p:cTn>
                                        <p:tgtEl>
                                          <p:spTgt spid="15"/>
                                        </p:tgtEl>
                                        <p:attrNameLst>
                                          <p:attrName>style.visibility</p:attrName>
                                        </p:attrNameLst>
                                      </p:cBhvr>
                                      <p:to>
                                        <p:strVal val="visible"/>
                                      </p:to>
                                    </p:set>
                                    <p:anim calcmode="lin" valueType="num">
                                      <p:cBhvr additive="base">
                                        <p:cTn id="10" dur="750" fill="hold"/>
                                        <p:tgtEl>
                                          <p:spTgt spid="15"/>
                                        </p:tgtEl>
                                        <p:attrNameLst>
                                          <p:attrName>ppt_x</p:attrName>
                                        </p:attrNameLst>
                                      </p:cBhvr>
                                      <p:tavLst>
                                        <p:tav tm="0">
                                          <p:val>
                                            <p:strVal val="0-#ppt_w/2"/>
                                          </p:val>
                                        </p:tav>
                                        <p:tav tm="100000">
                                          <p:val>
                                            <p:strVal val="#ppt_x"/>
                                          </p:val>
                                        </p:tav>
                                      </p:tavLst>
                                    </p:anim>
                                    <p:anim calcmode="lin" valueType="num">
                                      <p:cBhvr additive="base">
                                        <p:cTn id="11" dur="750" fill="hold"/>
                                        <p:tgtEl>
                                          <p:spTgt spid="15"/>
                                        </p:tgtEl>
                                        <p:attrNameLst>
                                          <p:attrName>ppt_y</p:attrName>
                                        </p:attrNameLst>
                                      </p:cBhvr>
                                      <p:tavLst>
                                        <p:tav tm="0">
                                          <p:val>
                                            <p:strVal val="#ppt_y"/>
                                          </p:val>
                                        </p:tav>
                                        <p:tav tm="100000">
                                          <p:val>
                                            <p:strVal val="#ppt_y"/>
                                          </p:val>
                                        </p:tav>
                                      </p:tavLst>
                                    </p:anim>
                                  </p:childTnLst>
                                </p:cTn>
                              </p:par>
                            </p:childTnLst>
                          </p:cTn>
                        </p:par>
                        <p:par>
                          <p:cTn id="12" fill="hold">
                            <p:stCondLst>
                              <p:cond delay="750"/>
                            </p:stCondLst>
                            <p:childTnLst>
                              <p:par>
                                <p:cTn id="13" presetID="2" presetClass="entr" presetSubtype="8" decel="100000" fill="hold" grpId="0" nodeType="afterEffect">
                                  <p:stCondLst>
                                    <p:cond delay="250"/>
                                  </p:stCondLst>
                                  <p:childTnLst>
                                    <p:set>
                                      <p:cBhvr>
                                        <p:cTn id="14" dur="1" fill="hold">
                                          <p:stCondLst>
                                            <p:cond delay="0"/>
                                          </p:stCondLst>
                                        </p:cTn>
                                        <p:tgtEl>
                                          <p:spTgt spid="22">
                                            <p:txEl>
                                              <p:pRg st="0" end="0"/>
                                            </p:txEl>
                                          </p:spTgt>
                                        </p:tgtEl>
                                        <p:attrNameLst>
                                          <p:attrName>style.visibility</p:attrName>
                                        </p:attrNameLst>
                                      </p:cBhvr>
                                      <p:to>
                                        <p:strVal val="visible"/>
                                      </p:to>
                                    </p:set>
                                    <p:anim calcmode="lin" valueType="num">
                                      <p:cBhvr additive="base">
                                        <p:cTn id="15" dur="500" fill="hold"/>
                                        <p:tgtEl>
                                          <p:spTgt spid="22">
                                            <p:txEl>
                                              <p:pRg st="0" end="0"/>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22">
                                            <p:txEl>
                                              <p:pRg st="0" end="0"/>
                                            </p:txEl>
                                          </p:spTgt>
                                        </p:tgtEl>
                                        <p:attrNameLst>
                                          <p:attrName>ppt_y</p:attrName>
                                        </p:attrNameLst>
                                      </p:cBhvr>
                                      <p:tavLst>
                                        <p:tav tm="0">
                                          <p:val>
                                            <p:strVal val="#ppt_y"/>
                                          </p:val>
                                        </p:tav>
                                        <p:tav tm="100000">
                                          <p:val>
                                            <p:strVal val="#ppt_y"/>
                                          </p:val>
                                        </p:tav>
                                      </p:tavLst>
                                    </p:anim>
                                  </p:childTnLst>
                                </p:cTn>
                              </p:par>
                              <p:par>
                                <p:cTn id="17" presetID="2" presetClass="entr" presetSubtype="4" decel="100000" fill="hold" grpId="0" nodeType="withEffect">
                                  <p:stCondLst>
                                    <p:cond delay="250"/>
                                  </p:stCondLst>
                                  <p:childTnLst>
                                    <p:set>
                                      <p:cBhvr>
                                        <p:cTn id="18" dur="1" fill="hold">
                                          <p:stCondLst>
                                            <p:cond delay="0"/>
                                          </p:stCondLst>
                                        </p:cTn>
                                        <p:tgtEl>
                                          <p:spTgt spid="23"/>
                                        </p:tgtEl>
                                        <p:attrNameLst>
                                          <p:attrName>style.visibility</p:attrName>
                                        </p:attrNameLst>
                                      </p:cBhvr>
                                      <p:to>
                                        <p:strVal val="visible"/>
                                      </p:to>
                                    </p:set>
                                    <p:anim calcmode="lin" valueType="num">
                                      <p:cBhvr additive="base">
                                        <p:cTn id="19" dur="500" fill="hold"/>
                                        <p:tgtEl>
                                          <p:spTgt spid="23"/>
                                        </p:tgtEl>
                                        <p:attrNameLst>
                                          <p:attrName>ppt_x</p:attrName>
                                        </p:attrNameLst>
                                      </p:cBhvr>
                                      <p:tavLst>
                                        <p:tav tm="0">
                                          <p:val>
                                            <p:strVal val="#ppt_x"/>
                                          </p:val>
                                        </p:tav>
                                        <p:tav tm="100000">
                                          <p:val>
                                            <p:strVal val="#ppt_x"/>
                                          </p:val>
                                        </p:tav>
                                      </p:tavLst>
                                    </p:anim>
                                    <p:anim calcmode="lin" valueType="num">
                                      <p:cBhvr additive="base">
                                        <p:cTn id="20" dur="500" fill="hold"/>
                                        <p:tgtEl>
                                          <p:spTgt spid="23"/>
                                        </p:tgtEl>
                                        <p:attrNameLst>
                                          <p:attrName>ppt_y</p:attrName>
                                        </p:attrNameLst>
                                      </p:cBhvr>
                                      <p:tavLst>
                                        <p:tav tm="0">
                                          <p:val>
                                            <p:strVal val="1+#ppt_h/2"/>
                                          </p:val>
                                        </p:tav>
                                        <p:tav tm="100000">
                                          <p:val>
                                            <p:strVal val="#ppt_y"/>
                                          </p:val>
                                        </p:tav>
                                      </p:tavLst>
                                    </p:anim>
                                  </p:childTnLst>
                                </p:cTn>
                              </p:par>
                            </p:childTnLst>
                          </p:cTn>
                        </p:par>
                        <p:par>
                          <p:cTn id="21" fill="hold">
                            <p:stCondLst>
                              <p:cond delay="1500"/>
                            </p:stCondLst>
                            <p:childTnLst>
                              <p:par>
                                <p:cTn id="22" presetID="22" presetClass="entr" presetSubtype="8" fill="hold" grpId="0" nodeType="afterEffect">
                                  <p:stCondLst>
                                    <p:cond delay="250"/>
                                  </p:stCondLst>
                                  <p:childTnLst>
                                    <p:set>
                                      <p:cBhvr>
                                        <p:cTn id="23" dur="1" fill="hold">
                                          <p:stCondLst>
                                            <p:cond delay="0"/>
                                          </p:stCondLst>
                                        </p:cTn>
                                        <p:tgtEl>
                                          <p:spTgt spid="21"/>
                                        </p:tgtEl>
                                        <p:attrNameLst>
                                          <p:attrName>style.visibility</p:attrName>
                                        </p:attrNameLst>
                                      </p:cBhvr>
                                      <p:to>
                                        <p:strVal val="visible"/>
                                      </p:to>
                                    </p:set>
                                    <p:animEffect transition="in" filter="wipe(left)">
                                      <p:cBhvr>
                                        <p:cTn id="24"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tmplLst>
          <p:tmpl>
            <p:tnLst>
              <p:par>
                <p:cTn presetID="22" presetClass="entr" presetSubtype="8" fill="hold" nodeType="afterEffect">
                  <p:stCondLst>
                    <p:cond delay="250"/>
                  </p:stCondLst>
                  <p:childTnLst>
                    <p:set>
                      <p:cBhvr>
                        <p:cTn dur="1" fill="hold">
                          <p:stCondLst>
                            <p:cond delay="0"/>
                          </p:stCondLst>
                        </p:cTn>
                        <p:tgtEl>
                          <p:spTgt spid="21"/>
                        </p:tgtEl>
                        <p:attrNameLst>
                          <p:attrName>style.visibility</p:attrName>
                        </p:attrNameLst>
                      </p:cBhvr>
                      <p:to>
                        <p:strVal val="visible"/>
                      </p:to>
                    </p:set>
                    <p:animEffect transition="in" filter="wipe(left)">
                      <p:cBhvr>
                        <p:cTn dur="500"/>
                        <p:tgtEl>
                          <p:spTgt spid="21"/>
                        </p:tgtEl>
                      </p:cBhvr>
                    </p:animEffect>
                  </p:childTnLst>
                </p:cTn>
              </p:par>
            </p:tnLst>
          </p:tmpl>
        </p:tmplLst>
      </p:bldP>
      <p:bldP spid="22" grpId="0" build="p">
        <p:tmplLst>
          <p:tmpl lvl="1">
            <p:tnLst>
              <p:par>
                <p:cTn presetID="2" presetClass="entr" presetSubtype="8" decel="100000" fill="hold" nodeType="afterEffect">
                  <p:stCondLst>
                    <p:cond delay="25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0-#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P spid="23" grpId="0" animBg="1"/>
      <p:bldP spid="15" grpId="0" animBg="1"/>
      <p:bldP spid="15" grpId="1" animBg="1"/>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 Image &amp; 3 Bulle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20" name="図プレースホルダー 19"/>
          <p:cNvSpPr>
            <a:spLocks noGrp="1"/>
          </p:cNvSpPr>
          <p:nvPr>
            <p:ph type="pic" sz="quarter" idx="23" hasCustomPrompt="1"/>
          </p:nvPr>
        </p:nvSpPr>
        <p:spPr>
          <a:xfrm>
            <a:off x="861502" y="2540627"/>
            <a:ext cx="8747052" cy="6777938"/>
          </a:xfrm>
          <a:custGeom>
            <a:avLst/>
            <a:gdLst>
              <a:gd name="connsiteX0" fmla="*/ 674702 w 8747052"/>
              <a:gd name="connsiteY0" fmla="*/ 5481938 h 6777938"/>
              <a:gd name="connsiteX1" fmla="*/ 1322702 w 8747052"/>
              <a:gd name="connsiteY1" fmla="*/ 5481938 h 6777938"/>
              <a:gd name="connsiteX2" fmla="*/ 1322702 w 8747052"/>
              <a:gd name="connsiteY2" fmla="*/ 6129938 h 6777938"/>
              <a:gd name="connsiteX3" fmla="*/ 674702 w 8747052"/>
              <a:gd name="connsiteY3" fmla="*/ 6129938 h 6777938"/>
              <a:gd name="connsiteX4" fmla="*/ 1322702 w 8747052"/>
              <a:gd name="connsiteY4" fmla="*/ 4833938 h 6777938"/>
              <a:gd name="connsiteX5" fmla="*/ 1970702 w 8747052"/>
              <a:gd name="connsiteY5" fmla="*/ 4833938 h 6777938"/>
              <a:gd name="connsiteX6" fmla="*/ 1970702 w 8747052"/>
              <a:gd name="connsiteY6" fmla="*/ 5481938 h 6777938"/>
              <a:gd name="connsiteX7" fmla="*/ 1322702 w 8747052"/>
              <a:gd name="connsiteY7" fmla="*/ 5481938 h 6777938"/>
              <a:gd name="connsiteX8" fmla="*/ 0 w 8747052"/>
              <a:gd name="connsiteY8" fmla="*/ 4833938 h 6777938"/>
              <a:gd name="connsiteX9" fmla="*/ 648000 w 8747052"/>
              <a:gd name="connsiteY9" fmla="*/ 4833938 h 6777938"/>
              <a:gd name="connsiteX10" fmla="*/ 648000 w 8747052"/>
              <a:gd name="connsiteY10" fmla="*/ 5481938 h 6777938"/>
              <a:gd name="connsiteX11" fmla="*/ 0 w 8747052"/>
              <a:gd name="connsiteY11" fmla="*/ 5481938 h 6777938"/>
              <a:gd name="connsiteX12" fmla="*/ 7451052 w 8747052"/>
              <a:gd name="connsiteY12" fmla="*/ 1296000 h 6777938"/>
              <a:gd name="connsiteX13" fmla="*/ 8099052 w 8747052"/>
              <a:gd name="connsiteY13" fmla="*/ 1296000 h 6777938"/>
              <a:gd name="connsiteX14" fmla="*/ 8099052 w 8747052"/>
              <a:gd name="connsiteY14" fmla="*/ 1944000 h 6777938"/>
              <a:gd name="connsiteX15" fmla="*/ 7451052 w 8747052"/>
              <a:gd name="connsiteY15" fmla="*/ 1944000 h 6777938"/>
              <a:gd name="connsiteX16" fmla="*/ 6803052 w 8747052"/>
              <a:gd name="connsiteY16" fmla="*/ 648000 h 6777938"/>
              <a:gd name="connsiteX17" fmla="*/ 7451052 w 8747052"/>
              <a:gd name="connsiteY17" fmla="*/ 648000 h 6777938"/>
              <a:gd name="connsiteX18" fmla="*/ 7451052 w 8747052"/>
              <a:gd name="connsiteY18" fmla="*/ 1296000 h 6777938"/>
              <a:gd name="connsiteX19" fmla="*/ 6803052 w 8747052"/>
              <a:gd name="connsiteY19" fmla="*/ 1296000 h 6777938"/>
              <a:gd name="connsiteX20" fmla="*/ 6803052 w 8747052"/>
              <a:gd name="connsiteY20" fmla="*/ 5481938 h 6777938"/>
              <a:gd name="connsiteX21" fmla="*/ 2618703 w 8747052"/>
              <a:gd name="connsiteY21" fmla="*/ 5481938 h 6777938"/>
              <a:gd name="connsiteX22" fmla="*/ 2618703 w 8747052"/>
              <a:gd name="connsiteY22" fmla="*/ 6129938 h 6777938"/>
              <a:gd name="connsiteX23" fmla="*/ 1970703 w 8747052"/>
              <a:gd name="connsiteY23" fmla="*/ 6129938 h 6777938"/>
              <a:gd name="connsiteX24" fmla="*/ 1970703 w 8747052"/>
              <a:gd name="connsiteY24" fmla="*/ 6777938 h 6777938"/>
              <a:gd name="connsiteX25" fmla="*/ 1322703 w 8747052"/>
              <a:gd name="connsiteY25" fmla="*/ 6777938 h 6777938"/>
              <a:gd name="connsiteX26" fmla="*/ 1322703 w 8747052"/>
              <a:gd name="connsiteY26" fmla="*/ 6129938 h 6777938"/>
              <a:gd name="connsiteX27" fmla="*/ 1970703 w 8747052"/>
              <a:gd name="connsiteY27" fmla="*/ 6129938 h 6777938"/>
              <a:gd name="connsiteX28" fmla="*/ 1970703 w 8747052"/>
              <a:gd name="connsiteY28" fmla="*/ 5481938 h 6777938"/>
              <a:gd name="connsiteX29" fmla="*/ 1970703 w 8747052"/>
              <a:gd name="connsiteY29" fmla="*/ 5481938 h 6777938"/>
              <a:gd name="connsiteX30" fmla="*/ 1970703 w 8747052"/>
              <a:gd name="connsiteY30" fmla="*/ 648001 h 6777938"/>
              <a:gd name="connsiteX31" fmla="*/ 6803052 w 8747052"/>
              <a:gd name="connsiteY31" fmla="*/ 648001 h 6777938"/>
              <a:gd name="connsiteX32" fmla="*/ 8099052 w 8747052"/>
              <a:gd name="connsiteY32" fmla="*/ 648000 h 6777938"/>
              <a:gd name="connsiteX33" fmla="*/ 8747052 w 8747052"/>
              <a:gd name="connsiteY33" fmla="*/ 648000 h 6777938"/>
              <a:gd name="connsiteX34" fmla="*/ 8747052 w 8747052"/>
              <a:gd name="connsiteY34" fmla="*/ 1296000 h 6777938"/>
              <a:gd name="connsiteX35" fmla="*/ 8099052 w 8747052"/>
              <a:gd name="connsiteY35" fmla="*/ 1296000 h 6777938"/>
              <a:gd name="connsiteX36" fmla="*/ 7451052 w 8747052"/>
              <a:gd name="connsiteY36" fmla="*/ 0 h 6777938"/>
              <a:gd name="connsiteX37" fmla="*/ 8099052 w 8747052"/>
              <a:gd name="connsiteY37" fmla="*/ 0 h 6777938"/>
              <a:gd name="connsiteX38" fmla="*/ 8099052 w 8747052"/>
              <a:gd name="connsiteY38" fmla="*/ 648000 h 6777938"/>
              <a:gd name="connsiteX39" fmla="*/ 7451052 w 8747052"/>
              <a:gd name="connsiteY39" fmla="*/ 648000 h 6777938"/>
              <a:gd name="connsiteX40" fmla="*/ 6155052 w 8747052"/>
              <a:gd name="connsiteY40" fmla="*/ 0 h 6777938"/>
              <a:gd name="connsiteX41" fmla="*/ 6803052 w 8747052"/>
              <a:gd name="connsiteY41" fmla="*/ 0 h 6777938"/>
              <a:gd name="connsiteX42" fmla="*/ 6803052 w 8747052"/>
              <a:gd name="connsiteY42" fmla="*/ 648000 h 6777938"/>
              <a:gd name="connsiteX43" fmla="*/ 6155052 w 8747052"/>
              <a:gd name="connsiteY43" fmla="*/ 648000 h 6777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8747052" h="6777938">
                <a:moveTo>
                  <a:pt x="674702" y="5481938"/>
                </a:moveTo>
                <a:lnTo>
                  <a:pt x="1322702" y="5481938"/>
                </a:lnTo>
                <a:lnTo>
                  <a:pt x="1322702" y="6129938"/>
                </a:lnTo>
                <a:lnTo>
                  <a:pt x="674702" y="6129938"/>
                </a:lnTo>
                <a:close/>
                <a:moveTo>
                  <a:pt x="1322702" y="4833938"/>
                </a:moveTo>
                <a:lnTo>
                  <a:pt x="1970702" y="4833938"/>
                </a:lnTo>
                <a:lnTo>
                  <a:pt x="1970702" y="5481938"/>
                </a:lnTo>
                <a:lnTo>
                  <a:pt x="1322702" y="5481938"/>
                </a:lnTo>
                <a:close/>
                <a:moveTo>
                  <a:pt x="0" y="4833938"/>
                </a:moveTo>
                <a:lnTo>
                  <a:pt x="648000" y="4833938"/>
                </a:lnTo>
                <a:lnTo>
                  <a:pt x="648000" y="5481938"/>
                </a:lnTo>
                <a:lnTo>
                  <a:pt x="0" y="5481938"/>
                </a:lnTo>
                <a:close/>
                <a:moveTo>
                  <a:pt x="7451052" y="1296000"/>
                </a:moveTo>
                <a:lnTo>
                  <a:pt x="8099052" y="1296000"/>
                </a:lnTo>
                <a:lnTo>
                  <a:pt x="8099052" y="1944000"/>
                </a:lnTo>
                <a:lnTo>
                  <a:pt x="7451052" y="1944000"/>
                </a:lnTo>
                <a:close/>
                <a:moveTo>
                  <a:pt x="6803052" y="648000"/>
                </a:moveTo>
                <a:lnTo>
                  <a:pt x="7451052" y="648000"/>
                </a:lnTo>
                <a:lnTo>
                  <a:pt x="7451052" y="1296000"/>
                </a:lnTo>
                <a:lnTo>
                  <a:pt x="6803052" y="1296000"/>
                </a:lnTo>
                <a:lnTo>
                  <a:pt x="6803052" y="5481938"/>
                </a:lnTo>
                <a:lnTo>
                  <a:pt x="2618703" y="5481938"/>
                </a:lnTo>
                <a:lnTo>
                  <a:pt x="2618703" y="6129938"/>
                </a:lnTo>
                <a:lnTo>
                  <a:pt x="1970703" y="6129938"/>
                </a:lnTo>
                <a:lnTo>
                  <a:pt x="1970703" y="6777938"/>
                </a:lnTo>
                <a:lnTo>
                  <a:pt x="1322703" y="6777938"/>
                </a:lnTo>
                <a:lnTo>
                  <a:pt x="1322703" y="6129938"/>
                </a:lnTo>
                <a:lnTo>
                  <a:pt x="1970703" y="6129938"/>
                </a:lnTo>
                <a:lnTo>
                  <a:pt x="1970703" y="5481938"/>
                </a:lnTo>
                <a:lnTo>
                  <a:pt x="1970703" y="5481938"/>
                </a:lnTo>
                <a:lnTo>
                  <a:pt x="1970703" y="648001"/>
                </a:lnTo>
                <a:lnTo>
                  <a:pt x="6803052" y="648001"/>
                </a:lnTo>
                <a:close/>
                <a:moveTo>
                  <a:pt x="8099052" y="648000"/>
                </a:moveTo>
                <a:lnTo>
                  <a:pt x="8747052" y="648000"/>
                </a:lnTo>
                <a:lnTo>
                  <a:pt x="8747052" y="1296000"/>
                </a:lnTo>
                <a:lnTo>
                  <a:pt x="8099052" y="1296000"/>
                </a:lnTo>
                <a:close/>
                <a:moveTo>
                  <a:pt x="7451052" y="0"/>
                </a:moveTo>
                <a:lnTo>
                  <a:pt x="8099052" y="0"/>
                </a:lnTo>
                <a:lnTo>
                  <a:pt x="8099052" y="648000"/>
                </a:lnTo>
                <a:lnTo>
                  <a:pt x="7451052" y="648000"/>
                </a:lnTo>
                <a:close/>
                <a:moveTo>
                  <a:pt x="6155052" y="0"/>
                </a:moveTo>
                <a:lnTo>
                  <a:pt x="6803052" y="0"/>
                </a:lnTo>
                <a:lnTo>
                  <a:pt x="6803052" y="648000"/>
                </a:lnTo>
                <a:lnTo>
                  <a:pt x="6155052" y="648000"/>
                </a:lnTo>
                <a:close/>
              </a:path>
            </a:pathLst>
          </a:custGeom>
          <a:solidFill>
            <a:schemeClr val="accent1">
              <a:lumMod val="20000"/>
              <a:lumOff val="80000"/>
            </a:schemeClr>
          </a:solidFill>
        </p:spPr>
        <p:txBody>
          <a:bodyPr wrap="square">
            <a:noAutofit/>
          </a:bodyPr>
          <a:lstStyle>
            <a:lvl1pPr>
              <a:defRPr/>
            </a:lvl1pPr>
          </a:lstStyle>
          <a:p>
            <a:r>
              <a:rPr kumimoji="1" lang="en-US" altLang="ja-JP" dirty="0"/>
              <a:t>Insert an image</a:t>
            </a:r>
            <a:endParaRPr kumimoji="1" lang="ja-JP" altLang="en-US" dirty="0"/>
          </a:p>
        </p:txBody>
      </p:sp>
      <p:sp>
        <p:nvSpPr>
          <p:cNvPr id="9" name="円/楕円 4"/>
          <p:cNvSpPr/>
          <p:nvPr userDrawn="1"/>
        </p:nvSpPr>
        <p:spPr>
          <a:xfrm>
            <a:off x="8319890" y="5176461"/>
            <a:ext cx="437647" cy="438275"/>
          </a:xfrm>
          <a:prstGeom prst="rect">
            <a:avLst/>
          </a:prstGeom>
          <a:solidFill>
            <a:schemeClr val="accent1"/>
          </a:solidFill>
          <a:ln w="571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4"/>
          <p:cNvSpPr/>
          <p:nvPr userDrawn="1"/>
        </p:nvSpPr>
        <p:spPr>
          <a:xfrm>
            <a:off x="8319890" y="6147528"/>
            <a:ext cx="437647" cy="438275"/>
          </a:xfrm>
          <a:prstGeom prst="rect">
            <a:avLst/>
          </a:prstGeom>
          <a:solidFill>
            <a:schemeClr val="accent2"/>
          </a:solidFill>
          <a:ln w="571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4"/>
          <p:cNvSpPr/>
          <p:nvPr userDrawn="1"/>
        </p:nvSpPr>
        <p:spPr>
          <a:xfrm>
            <a:off x="8310165" y="7118595"/>
            <a:ext cx="437647" cy="438275"/>
          </a:xfrm>
          <a:prstGeom prst="rect">
            <a:avLst/>
          </a:prstGeom>
          <a:solidFill>
            <a:schemeClr val="accent3"/>
          </a:solidFill>
          <a:ln w="571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プレースホルダー 12"/>
          <p:cNvSpPr>
            <a:spLocks noGrp="1"/>
          </p:cNvSpPr>
          <p:nvPr>
            <p:ph type="body" sz="quarter" idx="13" hasCustomPrompt="1"/>
          </p:nvPr>
        </p:nvSpPr>
        <p:spPr>
          <a:xfrm>
            <a:off x="8899980" y="5022083"/>
            <a:ext cx="8929255" cy="747032"/>
          </a:xfrm>
        </p:spPr>
        <p:txBody>
          <a:bodyPr anchor="ctr">
            <a:noAutofit/>
          </a:bodyPr>
          <a:lstStyle>
            <a:lvl1pP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13" name="テキスト プレースホルダー 12"/>
          <p:cNvSpPr>
            <a:spLocks noGrp="1"/>
          </p:cNvSpPr>
          <p:nvPr>
            <p:ph type="body" sz="quarter" idx="24" hasCustomPrompt="1"/>
          </p:nvPr>
        </p:nvSpPr>
        <p:spPr>
          <a:xfrm>
            <a:off x="8899980" y="5993150"/>
            <a:ext cx="8929255" cy="747032"/>
          </a:xfrm>
        </p:spPr>
        <p:txBody>
          <a:bodyPr anchor="ctr">
            <a:noAutofit/>
          </a:bodyPr>
          <a:lstStyle>
            <a:lvl1pP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14" name="テキスト プレースホルダー 12"/>
          <p:cNvSpPr>
            <a:spLocks noGrp="1"/>
          </p:cNvSpPr>
          <p:nvPr>
            <p:ph type="body" sz="quarter" idx="25" hasCustomPrompt="1"/>
          </p:nvPr>
        </p:nvSpPr>
        <p:spPr>
          <a:xfrm>
            <a:off x="8899979" y="6964217"/>
            <a:ext cx="8929255" cy="747032"/>
          </a:xfrm>
        </p:spPr>
        <p:txBody>
          <a:bodyPr anchor="ctr">
            <a:noAutofit/>
          </a:bodyPr>
          <a:lstStyle>
            <a:lvl1pP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649791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750" fill="hold"/>
                                        <p:tgtEl>
                                          <p:spTgt spid="20"/>
                                        </p:tgtEl>
                                        <p:attrNameLst>
                                          <p:attrName>ppt_x</p:attrName>
                                        </p:attrNameLst>
                                      </p:cBhvr>
                                      <p:tavLst>
                                        <p:tav tm="0">
                                          <p:val>
                                            <p:strVal val="0-#ppt_w/2"/>
                                          </p:val>
                                        </p:tav>
                                        <p:tav tm="100000">
                                          <p:val>
                                            <p:strVal val="#ppt_x"/>
                                          </p:val>
                                        </p:tav>
                                      </p:tavLst>
                                    </p:anim>
                                    <p:anim calcmode="lin" valueType="num">
                                      <p:cBhvr additive="base">
                                        <p:cTn id="8" dur="750" fill="hold"/>
                                        <p:tgtEl>
                                          <p:spTgt spid="20"/>
                                        </p:tgtEl>
                                        <p:attrNameLst>
                                          <p:attrName>ppt_y</p:attrName>
                                        </p:attrNameLst>
                                      </p:cBhvr>
                                      <p:tavLst>
                                        <p:tav tm="0">
                                          <p:val>
                                            <p:strVal val="#ppt_y"/>
                                          </p:val>
                                        </p:tav>
                                        <p:tav tm="100000">
                                          <p:val>
                                            <p:strVal val="#ppt_y"/>
                                          </p:val>
                                        </p:tav>
                                      </p:tavLst>
                                    </p:anim>
                                  </p:childTnLst>
                                </p:cTn>
                              </p:par>
                              <p:par>
                                <p:cTn id="9" presetID="14" presetClass="entr" presetSubtype="10" fill="hold" grpId="1" nodeType="with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randombar(horizontal)">
                                      <p:cBhvr>
                                        <p:cTn id="11" dur="1000"/>
                                        <p:tgtEl>
                                          <p:spTgt spid="20"/>
                                        </p:tgtEl>
                                      </p:cBhvr>
                                    </p:animEffect>
                                  </p:childTnLst>
                                </p:cTn>
                              </p:par>
                            </p:childTnLst>
                          </p:cTn>
                        </p:par>
                        <p:par>
                          <p:cTn id="12" fill="hold">
                            <p:stCondLst>
                              <p:cond delay="1000"/>
                            </p:stCondLst>
                            <p:childTnLst>
                              <p:par>
                                <p:cTn id="13" presetID="2" presetClass="entr" presetSubtype="2" decel="100000"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1+#ppt_w/2"/>
                                          </p:val>
                                        </p:tav>
                                        <p:tav tm="100000">
                                          <p:val>
                                            <p:strVal val="#ppt_x"/>
                                          </p:val>
                                        </p:tav>
                                      </p:tavLst>
                                    </p:anim>
                                    <p:anim calcmode="lin" valueType="num">
                                      <p:cBhvr additive="base">
                                        <p:cTn id="16" dur="500" fill="hold"/>
                                        <p:tgtEl>
                                          <p:spTgt spid="9"/>
                                        </p:tgtEl>
                                        <p:attrNameLst>
                                          <p:attrName>ppt_y</p:attrName>
                                        </p:attrNameLst>
                                      </p:cBhvr>
                                      <p:tavLst>
                                        <p:tav tm="0">
                                          <p:val>
                                            <p:strVal val="#ppt_y"/>
                                          </p:val>
                                        </p:tav>
                                        <p:tav tm="100000">
                                          <p:val>
                                            <p:strVal val="#ppt_y"/>
                                          </p:val>
                                        </p:tav>
                                      </p:tavLst>
                                    </p:anim>
                                  </p:childTnLst>
                                </p:cTn>
                              </p:par>
                              <p:par>
                                <p:cTn id="17" presetID="22" presetClass="entr" presetSubtype="2" fill="hold" grpId="0" nodeType="withEffect">
                                  <p:stCondLst>
                                    <p:cond delay="100"/>
                                  </p:stCondLst>
                                  <p:childTnLst>
                                    <p:set>
                                      <p:cBhvr>
                                        <p:cTn id="18" dur="1" fill="hold">
                                          <p:stCondLst>
                                            <p:cond delay="0"/>
                                          </p:stCondLst>
                                        </p:cTn>
                                        <p:tgtEl>
                                          <p:spTgt spid="12">
                                            <p:txEl>
                                              <p:pRg st="0" end="0"/>
                                            </p:txEl>
                                          </p:spTgt>
                                        </p:tgtEl>
                                        <p:attrNameLst>
                                          <p:attrName>style.visibility</p:attrName>
                                        </p:attrNameLst>
                                      </p:cBhvr>
                                      <p:to>
                                        <p:strVal val="visible"/>
                                      </p:to>
                                    </p:set>
                                    <p:animEffect transition="in" filter="wipe(right)">
                                      <p:cBhvr>
                                        <p:cTn id="19" dur="500"/>
                                        <p:tgtEl>
                                          <p:spTgt spid="12">
                                            <p:txEl>
                                              <p:pRg st="0" end="0"/>
                                            </p:txEl>
                                          </p:spTgt>
                                        </p:tgtEl>
                                      </p:cBhvr>
                                    </p:animEffect>
                                  </p:childTnLst>
                                </p:cTn>
                              </p:par>
                            </p:childTnLst>
                          </p:cTn>
                        </p:par>
                        <p:par>
                          <p:cTn id="20" fill="hold">
                            <p:stCondLst>
                              <p:cond delay="1600"/>
                            </p:stCondLst>
                            <p:childTnLst>
                              <p:par>
                                <p:cTn id="21" presetID="2" presetClass="entr" presetSubtype="2" decel="100000" fill="hold" grpId="0" nodeType="after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500" fill="hold"/>
                                        <p:tgtEl>
                                          <p:spTgt spid="10"/>
                                        </p:tgtEl>
                                        <p:attrNameLst>
                                          <p:attrName>ppt_x</p:attrName>
                                        </p:attrNameLst>
                                      </p:cBhvr>
                                      <p:tavLst>
                                        <p:tav tm="0">
                                          <p:val>
                                            <p:strVal val="1+#ppt_w/2"/>
                                          </p:val>
                                        </p:tav>
                                        <p:tav tm="100000">
                                          <p:val>
                                            <p:strVal val="#ppt_x"/>
                                          </p:val>
                                        </p:tav>
                                      </p:tavLst>
                                    </p:anim>
                                    <p:anim calcmode="lin" valueType="num">
                                      <p:cBhvr additive="base">
                                        <p:cTn id="24" dur="500" fill="hold"/>
                                        <p:tgtEl>
                                          <p:spTgt spid="10"/>
                                        </p:tgtEl>
                                        <p:attrNameLst>
                                          <p:attrName>ppt_y</p:attrName>
                                        </p:attrNameLst>
                                      </p:cBhvr>
                                      <p:tavLst>
                                        <p:tav tm="0">
                                          <p:val>
                                            <p:strVal val="#ppt_y"/>
                                          </p:val>
                                        </p:tav>
                                        <p:tav tm="100000">
                                          <p:val>
                                            <p:strVal val="#ppt_y"/>
                                          </p:val>
                                        </p:tav>
                                      </p:tavLst>
                                    </p:anim>
                                  </p:childTnLst>
                                </p:cTn>
                              </p:par>
                              <p:par>
                                <p:cTn id="25" presetID="22" presetClass="entr" presetSubtype="2" fill="hold" grpId="0" nodeType="withEffect">
                                  <p:stCondLst>
                                    <p:cond delay="100"/>
                                  </p:stCondLst>
                                  <p:childTnLst>
                                    <p:set>
                                      <p:cBhvr>
                                        <p:cTn id="26" dur="1" fill="hold">
                                          <p:stCondLst>
                                            <p:cond delay="0"/>
                                          </p:stCondLst>
                                        </p:cTn>
                                        <p:tgtEl>
                                          <p:spTgt spid="13">
                                            <p:txEl>
                                              <p:pRg st="0" end="0"/>
                                            </p:txEl>
                                          </p:spTgt>
                                        </p:tgtEl>
                                        <p:attrNameLst>
                                          <p:attrName>style.visibility</p:attrName>
                                        </p:attrNameLst>
                                      </p:cBhvr>
                                      <p:to>
                                        <p:strVal val="visible"/>
                                      </p:to>
                                    </p:set>
                                    <p:animEffect transition="in" filter="wipe(right)">
                                      <p:cBhvr>
                                        <p:cTn id="27" dur="500"/>
                                        <p:tgtEl>
                                          <p:spTgt spid="13">
                                            <p:txEl>
                                              <p:pRg st="0" end="0"/>
                                            </p:txEl>
                                          </p:spTgt>
                                        </p:tgtEl>
                                      </p:cBhvr>
                                    </p:animEffect>
                                  </p:childTnLst>
                                </p:cTn>
                              </p:par>
                            </p:childTnLst>
                          </p:cTn>
                        </p:par>
                        <p:par>
                          <p:cTn id="28" fill="hold">
                            <p:stCondLst>
                              <p:cond delay="2200"/>
                            </p:stCondLst>
                            <p:childTnLst>
                              <p:par>
                                <p:cTn id="29" presetID="2" presetClass="entr" presetSubtype="2" decel="100000" fill="hold" grpId="0" nodeType="after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1+#ppt_w/2"/>
                                          </p:val>
                                        </p:tav>
                                        <p:tav tm="100000">
                                          <p:val>
                                            <p:strVal val="#ppt_x"/>
                                          </p:val>
                                        </p:tav>
                                      </p:tavLst>
                                    </p:anim>
                                    <p:anim calcmode="lin" valueType="num">
                                      <p:cBhvr additive="base">
                                        <p:cTn id="32" dur="500" fill="hold"/>
                                        <p:tgtEl>
                                          <p:spTgt spid="11"/>
                                        </p:tgtEl>
                                        <p:attrNameLst>
                                          <p:attrName>ppt_y</p:attrName>
                                        </p:attrNameLst>
                                      </p:cBhvr>
                                      <p:tavLst>
                                        <p:tav tm="0">
                                          <p:val>
                                            <p:strVal val="#ppt_y"/>
                                          </p:val>
                                        </p:tav>
                                        <p:tav tm="100000">
                                          <p:val>
                                            <p:strVal val="#ppt_y"/>
                                          </p:val>
                                        </p:tav>
                                      </p:tavLst>
                                    </p:anim>
                                  </p:childTnLst>
                                </p:cTn>
                              </p:par>
                              <p:par>
                                <p:cTn id="33" presetID="22" presetClass="entr" presetSubtype="2" fill="hold" grpId="0" nodeType="withEffect">
                                  <p:stCondLst>
                                    <p:cond delay="100"/>
                                  </p:stCondLst>
                                  <p:childTnLst>
                                    <p:set>
                                      <p:cBhvr>
                                        <p:cTn id="34" dur="1" fill="hold">
                                          <p:stCondLst>
                                            <p:cond delay="0"/>
                                          </p:stCondLst>
                                        </p:cTn>
                                        <p:tgtEl>
                                          <p:spTgt spid="14">
                                            <p:txEl>
                                              <p:pRg st="0" end="0"/>
                                            </p:txEl>
                                          </p:spTgt>
                                        </p:tgtEl>
                                        <p:attrNameLst>
                                          <p:attrName>style.visibility</p:attrName>
                                        </p:attrNameLst>
                                      </p:cBhvr>
                                      <p:to>
                                        <p:strVal val="visible"/>
                                      </p:to>
                                    </p:set>
                                    <p:animEffect transition="in" filter="wipe(right)">
                                      <p:cBhvr>
                                        <p:cTn id="35" dur="500"/>
                                        <p:tgtEl>
                                          <p:spTgt spid="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0" grpId="1" animBg="1"/>
      <p:bldP spid="9" grpId="0" animBg="1"/>
      <p:bldP spid="10" grpId="0" animBg="1"/>
      <p:bldP spid="11" grpId="0" animBg="1"/>
      <p:bldP spid="12" grpId="0" build="p">
        <p:tmplLst>
          <p:tmpl lvl="1">
            <p:tnLst>
              <p:par>
                <p:cTn presetID="22" presetClass="entr" presetSubtype="2" fill="hold" nodeType="withEffect">
                  <p:stCondLst>
                    <p:cond delay="100"/>
                  </p:stCondLst>
                  <p:childTnLst>
                    <p:set>
                      <p:cBhvr>
                        <p:cTn dur="1" fill="hold">
                          <p:stCondLst>
                            <p:cond delay="0"/>
                          </p:stCondLst>
                        </p:cTn>
                        <p:tgtEl>
                          <p:spTgt spid="12"/>
                        </p:tgtEl>
                        <p:attrNameLst>
                          <p:attrName>style.visibility</p:attrName>
                        </p:attrNameLst>
                      </p:cBhvr>
                      <p:to>
                        <p:strVal val="visible"/>
                      </p:to>
                    </p:set>
                    <p:animEffect transition="in" filter="wipe(right)">
                      <p:cBhvr>
                        <p:cTn dur="500"/>
                        <p:tgtEl>
                          <p:spTgt spid="12"/>
                        </p:tgtEl>
                      </p:cBhvr>
                    </p:animEffect>
                  </p:childTnLst>
                </p:cTn>
              </p:par>
            </p:tnLst>
          </p:tmpl>
        </p:tmplLst>
      </p:bldP>
      <p:bldP spid="13" grpId="0" build="p">
        <p:tmplLst>
          <p:tmpl lvl="1">
            <p:tnLst>
              <p:par>
                <p:cTn presetID="22" presetClass="entr" presetSubtype="2" fill="hold" nodeType="withEffect">
                  <p:stCondLst>
                    <p:cond delay="100"/>
                  </p:stCondLst>
                  <p:childTnLst>
                    <p:set>
                      <p:cBhvr>
                        <p:cTn dur="1" fill="hold">
                          <p:stCondLst>
                            <p:cond delay="0"/>
                          </p:stCondLst>
                        </p:cTn>
                        <p:tgtEl>
                          <p:spTgt spid="13"/>
                        </p:tgtEl>
                        <p:attrNameLst>
                          <p:attrName>style.visibility</p:attrName>
                        </p:attrNameLst>
                      </p:cBhvr>
                      <p:to>
                        <p:strVal val="visible"/>
                      </p:to>
                    </p:set>
                    <p:animEffect transition="in" filter="wipe(right)">
                      <p:cBhvr>
                        <p:cTn dur="500"/>
                        <p:tgtEl>
                          <p:spTgt spid="13"/>
                        </p:tgtEl>
                      </p:cBhvr>
                    </p:animEffect>
                  </p:childTnLst>
                </p:cTn>
              </p:par>
            </p:tnLst>
          </p:tmpl>
        </p:tmplLst>
      </p:bldP>
      <p:bldP spid="14" grpId="0" build="p">
        <p:tmplLst>
          <p:tmpl lvl="1">
            <p:tnLst>
              <p:par>
                <p:cTn presetID="22" presetClass="entr" presetSubtype="2" fill="hold" nodeType="withEffect">
                  <p:stCondLst>
                    <p:cond delay="100"/>
                  </p:stCondLst>
                  <p:childTnLst>
                    <p:set>
                      <p:cBhvr>
                        <p:cTn dur="1" fill="hold">
                          <p:stCondLst>
                            <p:cond delay="0"/>
                          </p:stCondLst>
                        </p:cTn>
                        <p:tgtEl>
                          <p:spTgt spid="14"/>
                        </p:tgtEl>
                        <p:attrNameLst>
                          <p:attrName>style.visibility</p:attrName>
                        </p:attrNameLst>
                      </p:cBhvr>
                      <p:to>
                        <p:strVal val="visible"/>
                      </p:to>
                    </p:set>
                    <p:animEffect transition="in" filter="wipe(right)">
                      <p:cBhvr>
                        <p:cTn dur="500"/>
                        <p:tgtEl>
                          <p:spTgt spid="14"/>
                        </p:tgtEl>
                      </p:cBhvr>
                    </p:animEffect>
                  </p:childTnLst>
                </p:cTn>
              </p:par>
            </p:tnLst>
          </p:tmpl>
        </p:tmplLst>
      </p:bldP>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rofile">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15" name="図プレースホルダー 64"/>
          <p:cNvSpPr>
            <a:spLocks noGrp="1"/>
          </p:cNvSpPr>
          <p:nvPr>
            <p:ph type="pic" sz="quarter" idx="43" hasCustomPrompt="1"/>
          </p:nvPr>
        </p:nvSpPr>
        <p:spPr>
          <a:xfrm>
            <a:off x="1169858" y="2450473"/>
            <a:ext cx="3378565" cy="3377012"/>
          </a:xfrm>
          <a:solidFill>
            <a:schemeClr val="accent1">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a:defRPr sz="1800" baseline="0"/>
            </a:lvl1pPr>
          </a:lstStyle>
          <a:p>
            <a:r>
              <a:rPr kumimoji="1" lang="en-US" altLang="ja-JP" dirty="0"/>
              <a:t>Insert an image</a:t>
            </a:r>
            <a:endParaRPr kumimoji="1" lang="ja-JP" altLang="en-US" dirty="0"/>
          </a:p>
        </p:txBody>
      </p:sp>
      <p:sp>
        <p:nvSpPr>
          <p:cNvPr id="18" name="円/楕円 4"/>
          <p:cNvSpPr/>
          <p:nvPr userDrawn="1"/>
        </p:nvSpPr>
        <p:spPr>
          <a:xfrm>
            <a:off x="1135084" y="6304855"/>
            <a:ext cx="717550" cy="718579"/>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図プレースホルダー 25"/>
          <p:cNvSpPr>
            <a:spLocks noGrp="1"/>
          </p:cNvSpPr>
          <p:nvPr>
            <p:ph type="pic" sz="quarter" idx="44" hasCustomPrompt="1"/>
          </p:nvPr>
        </p:nvSpPr>
        <p:spPr>
          <a:xfrm>
            <a:off x="1227008" y="6397293"/>
            <a:ext cx="533702" cy="533702"/>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23" name="テキスト プレースホルダー 12"/>
          <p:cNvSpPr>
            <a:spLocks noGrp="1"/>
          </p:cNvSpPr>
          <p:nvPr>
            <p:ph type="body" sz="quarter" idx="12" hasCustomPrompt="1"/>
          </p:nvPr>
        </p:nvSpPr>
        <p:spPr>
          <a:xfrm>
            <a:off x="1944558" y="6368154"/>
            <a:ext cx="2603865" cy="562841"/>
          </a:xfrm>
        </p:spPr>
        <p:txBody>
          <a:bodyPr anchor="ctr">
            <a:normAutofit/>
          </a:bodyPr>
          <a:lstStyle>
            <a:lvl1pPr>
              <a:defRPr sz="1600" baseline="0"/>
            </a:lvl1pPr>
          </a:lstStyle>
          <a:p>
            <a:pPr lvl="0"/>
            <a:r>
              <a:rPr kumimoji="1" lang="en-US" altLang="ja-JP" dirty="0"/>
              <a:t>Text goes here</a:t>
            </a:r>
            <a:endParaRPr kumimoji="1" lang="ja-JP" altLang="en-US" dirty="0"/>
          </a:p>
        </p:txBody>
      </p:sp>
      <p:sp>
        <p:nvSpPr>
          <p:cNvPr id="27" name="円/楕円 4"/>
          <p:cNvSpPr/>
          <p:nvPr userDrawn="1"/>
        </p:nvSpPr>
        <p:spPr>
          <a:xfrm>
            <a:off x="1135084" y="7212845"/>
            <a:ext cx="717550" cy="718579"/>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図プレースホルダー 25"/>
          <p:cNvSpPr>
            <a:spLocks noGrp="1"/>
          </p:cNvSpPr>
          <p:nvPr>
            <p:ph type="pic" sz="quarter" idx="45" hasCustomPrompt="1"/>
          </p:nvPr>
        </p:nvSpPr>
        <p:spPr>
          <a:xfrm>
            <a:off x="1227008" y="7305283"/>
            <a:ext cx="533702" cy="533702"/>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29" name="テキスト プレースホルダー 12"/>
          <p:cNvSpPr>
            <a:spLocks noGrp="1"/>
          </p:cNvSpPr>
          <p:nvPr>
            <p:ph type="body" sz="quarter" idx="46" hasCustomPrompt="1"/>
          </p:nvPr>
        </p:nvSpPr>
        <p:spPr>
          <a:xfrm>
            <a:off x="1944558" y="7276144"/>
            <a:ext cx="2603865" cy="562841"/>
          </a:xfrm>
        </p:spPr>
        <p:txBody>
          <a:bodyPr anchor="ctr">
            <a:normAutofit/>
          </a:bodyPr>
          <a:lstStyle>
            <a:lvl1pPr>
              <a:defRPr sz="1600" baseline="0"/>
            </a:lvl1pPr>
          </a:lstStyle>
          <a:p>
            <a:pPr lvl="0"/>
            <a:r>
              <a:rPr kumimoji="1" lang="en-US" altLang="ja-JP" dirty="0"/>
              <a:t>Text goes here</a:t>
            </a:r>
            <a:endParaRPr kumimoji="1" lang="ja-JP" altLang="en-US" dirty="0"/>
          </a:p>
        </p:txBody>
      </p:sp>
      <p:sp>
        <p:nvSpPr>
          <p:cNvPr id="30" name="円/楕円 4"/>
          <p:cNvSpPr/>
          <p:nvPr userDrawn="1"/>
        </p:nvSpPr>
        <p:spPr>
          <a:xfrm>
            <a:off x="1135084" y="8149976"/>
            <a:ext cx="717550" cy="718579"/>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図プレースホルダー 25"/>
          <p:cNvSpPr>
            <a:spLocks noGrp="1"/>
          </p:cNvSpPr>
          <p:nvPr>
            <p:ph type="pic" sz="quarter" idx="47" hasCustomPrompt="1"/>
          </p:nvPr>
        </p:nvSpPr>
        <p:spPr>
          <a:xfrm>
            <a:off x="1227008" y="8242414"/>
            <a:ext cx="533702" cy="533702"/>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32" name="テキスト プレースホルダー 12"/>
          <p:cNvSpPr>
            <a:spLocks noGrp="1"/>
          </p:cNvSpPr>
          <p:nvPr>
            <p:ph type="body" sz="quarter" idx="48" hasCustomPrompt="1"/>
          </p:nvPr>
        </p:nvSpPr>
        <p:spPr>
          <a:xfrm>
            <a:off x="1944558" y="8213275"/>
            <a:ext cx="2603865" cy="562841"/>
          </a:xfrm>
        </p:spPr>
        <p:txBody>
          <a:bodyPr anchor="ctr">
            <a:normAutofit/>
          </a:bodyPr>
          <a:lstStyle>
            <a:lvl1pPr>
              <a:defRPr sz="1600" baseline="0"/>
            </a:lvl1pPr>
          </a:lstStyle>
          <a:p>
            <a:pPr lvl="0"/>
            <a:r>
              <a:rPr kumimoji="1" lang="en-US" altLang="ja-JP" dirty="0"/>
              <a:t>Text goes here</a:t>
            </a:r>
            <a:endParaRPr kumimoji="1" lang="ja-JP" altLang="en-US" dirty="0"/>
          </a:p>
        </p:txBody>
      </p:sp>
      <p:sp>
        <p:nvSpPr>
          <p:cNvPr id="33" name="テキスト プレースホルダー 12"/>
          <p:cNvSpPr>
            <a:spLocks noGrp="1"/>
          </p:cNvSpPr>
          <p:nvPr>
            <p:ph type="body" sz="quarter" idx="49" hasCustomPrompt="1"/>
          </p:nvPr>
        </p:nvSpPr>
        <p:spPr>
          <a:xfrm>
            <a:off x="4924210" y="3647411"/>
            <a:ext cx="5781889" cy="1889006"/>
          </a:xfrm>
        </p:spPr>
        <p:txBody>
          <a:bodyPr>
            <a:normAutofit/>
          </a:bodyPr>
          <a:lstStyle>
            <a:lvl1pPr>
              <a:defRPr sz="1800" baseline="0"/>
            </a:lvl1pPr>
          </a:lstStyle>
          <a:p>
            <a:pPr lvl="0"/>
            <a:r>
              <a:rPr kumimoji="1" lang="en-US" altLang="ja-JP" dirty="0"/>
              <a:t>Text goes here</a:t>
            </a:r>
            <a:endParaRPr kumimoji="1" lang="ja-JP" altLang="en-US" dirty="0"/>
          </a:p>
        </p:txBody>
      </p:sp>
      <p:sp>
        <p:nvSpPr>
          <p:cNvPr id="34" name="テキスト プレースホルダー 12"/>
          <p:cNvSpPr>
            <a:spLocks noGrp="1"/>
          </p:cNvSpPr>
          <p:nvPr>
            <p:ph type="body" sz="quarter" idx="13" hasCustomPrompt="1"/>
          </p:nvPr>
        </p:nvSpPr>
        <p:spPr>
          <a:xfrm>
            <a:off x="4924210" y="2267231"/>
            <a:ext cx="5781889" cy="747032"/>
          </a:xfrm>
        </p:spPr>
        <p:txBody>
          <a:bodyPr anchor="ctr">
            <a:noAutofit/>
          </a:bodyPr>
          <a:lstStyle>
            <a:lvl1pP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5" name="正方形/長方形 34"/>
          <p:cNvSpPr/>
          <p:nvPr userDrawn="1"/>
        </p:nvSpPr>
        <p:spPr>
          <a:xfrm>
            <a:off x="5035163" y="3465523"/>
            <a:ext cx="120942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プレースホルダー 12"/>
          <p:cNvSpPr>
            <a:spLocks noGrp="1"/>
          </p:cNvSpPr>
          <p:nvPr>
            <p:ph type="body" sz="quarter" idx="50" hasCustomPrompt="1"/>
          </p:nvPr>
        </p:nvSpPr>
        <p:spPr>
          <a:xfrm>
            <a:off x="4924210" y="2838434"/>
            <a:ext cx="5781889" cy="610489"/>
          </a:xfrm>
        </p:spPr>
        <p:txBody>
          <a:bodyPr anchor="ctr">
            <a:noAutofit/>
          </a:bodyPr>
          <a:lstStyle>
            <a:lvl1pPr>
              <a:lnSpc>
                <a:spcPct val="100000"/>
              </a:lnSpc>
              <a:spcBef>
                <a:spcPts val="0"/>
              </a:spcBef>
              <a:defRPr sz="2400" baseline="0">
                <a:solidFill>
                  <a:schemeClr val="accent1"/>
                </a:solidFill>
                <a:latin typeface="Ubuntu Medium" panose="020B0604030602030204" pitchFamily="34" charset="0"/>
              </a:defRPr>
            </a:lvl1pPr>
          </a:lstStyle>
          <a:p>
            <a:pPr lvl="0"/>
            <a:r>
              <a:rPr kumimoji="1" lang="en-US" altLang="ja-JP" dirty="0"/>
              <a:t>Heading Goes Here</a:t>
            </a:r>
            <a:endParaRPr kumimoji="1" lang="ja-JP" altLang="en-US" dirty="0"/>
          </a:p>
        </p:txBody>
      </p:sp>
      <p:cxnSp>
        <p:nvCxnSpPr>
          <p:cNvPr id="37" name="直線コネクタ 36"/>
          <p:cNvCxnSpPr/>
          <p:nvPr userDrawn="1"/>
        </p:nvCxnSpPr>
        <p:spPr>
          <a:xfrm>
            <a:off x="11239577" y="2616868"/>
            <a:ext cx="1" cy="770495"/>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41" name="直線コネクタ 40"/>
          <p:cNvCxnSpPr>
            <a:stCxn id="39" idx="4"/>
            <a:endCxn id="44" idx="0"/>
          </p:cNvCxnSpPr>
          <p:nvPr userDrawn="1"/>
        </p:nvCxnSpPr>
        <p:spPr>
          <a:xfrm>
            <a:off x="11239578" y="3772760"/>
            <a:ext cx="0" cy="1090826"/>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45" name="直線コネクタ 44"/>
          <p:cNvCxnSpPr>
            <a:stCxn id="44" idx="4"/>
            <a:endCxn id="46" idx="0"/>
          </p:cNvCxnSpPr>
          <p:nvPr userDrawn="1"/>
        </p:nvCxnSpPr>
        <p:spPr>
          <a:xfrm>
            <a:off x="11239578" y="5248983"/>
            <a:ext cx="0" cy="1090826"/>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47" name="直線コネクタ 46"/>
          <p:cNvCxnSpPr>
            <a:stCxn id="46" idx="4"/>
          </p:cNvCxnSpPr>
          <p:nvPr userDrawn="1"/>
        </p:nvCxnSpPr>
        <p:spPr>
          <a:xfrm flipH="1">
            <a:off x="11239577" y="6725206"/>
            <a:ext cx="1" cy="1090825"/>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38" name="涙形 37"/>
          <p:cNvSpPr/>
          <p:nvPr userDrawn="1"/>
        </p:nvSpPr>
        <p:spPr>
          <a:xfrm rot="8100000">
            <a:off x="11030988" y="2353630"/>
            <a:ext cx="417178" cy="417178"/>
          </a:xfrm>
          <a:prstGeom prst="teardrop">
            <a:avLst/>
          </a:prstGeom>
          <a:solidFill>
            <a:schemeClr val="tx1"/>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楕円 38"/>
          <p:cNvSpPr/>
          <p:nvPr userDrawn="1"/>
        </p:nvSpPr>
        <p:spPr>
          <a:xfrm>
            <a:off x="11046879" y="3387363"/>
            <a:ext cx="385397" cy="385397"/>
          </a:xfrm>
          <a:prstGeom prst="ellipse">
            <a:avLst/>
          </a:prstGeom>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楕円 43"/>
          <p:cNvSpPr/>
          <p:nvPr userDrawn="1"/>
        </p:nvSpPr>
        <p:spPr>
          <a:xfrm>
            <a:off x="11046879" y="4863586"/>
            <a:ext cx="385397" cy="385397"/>
          </a:xfrm>
          <a:prstGeom prst="ellipse">
            <a:avLst/>
          </a:prstGeom>
          <a:solidFill>
            <a:schemeClr val="accent2"/>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楕円 45"/>
          <p:cNvSpPr/>
          <p:nvPr userDrawn="1"/>
        </p:nvSpPr>
        <p:spPr>
          <a:xfrm>
            <a:off x="11046879" y="6339809"/>
            <a:ext cx="385397" cy="385397"/>
          </a:xfrm>
          <a:prstGeom prst="ellipse">
            <a:avLst/>
          </a:prstGeom>
          <a:solidFill>
            <a:schemeClr val="accent3"/>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楕円 47"/>
          <p:cNvSpPr/>
          <p:nvPr userDrawn="1"/>
        </p:nvSpPr>
        <p:spPr>
          <a:xfrm>
            <a:off x="11046879" y="7816031"/>
            <a:ext cx="385397" cy="385397"/>
          </a:xfrm>
          <a:prstGeom prst="ellipse">
            <a:avLst/>
          </a:prstGeom>
          <a:solidFill>
            <a:schemeClr val="accent5"/>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テキスト プレースホルダー 12"/>
          <p:cNvSpPr>
            <a:spLocks noGrp="1"/>
          </p:cNvSpPr>
          <p:nvPr>
            <p:ph type="body" sz="quarter" idx="51" hasCustomPrompt="1"/>
          </p:nvPr>
        </p:nvSpPr>
        <p:spPr>
          <a:xfrm>
            <a:off x="11534568" y="2318517"/>
            <a:ext cx="5634586" cy="487264"/>
          </a:xfrm>
        </p:spPr>
        <p:txBody>
          <a:bodyPr anchor="ctr">
            <a:noAutofit/>
          </a:bodyPr>
          <a:lstStyle>
            <a:lvl1pPr>
              <a:lnSpc>
                <a:spcPct val="100000"/>
              </a:lnSpc>
              <a:spcBef>
                <a:spcPts val="0"/>
              </a:spcBef>
              <a:defRPr sz="20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4" name="テキスト プレースホルダー 12"/>
          <p:cNvSpPr>
            <a:spLocks noGrp="1"/>
          </p:cNvSpPr>
          <p:nvPr>
            <p:ph type="body" sz="quarter" idx="52" hasCustomPrompt="1"/>
          </p:nvPr>
        </p:nvSpPr>
        <p:spPr>
          <a:xfrm>
            <a:off x="11534567" y="3336429"/>
            <a:ext cx="5634586" cy="487264"/>
          </a:xfrm>
        </p:spPr>
        <p:txBody>
          <a:bodyPr anchor="ctr">
            <a:noAutofit/>
          </a:bodyPr>
          <a:lstStyle>
            <a:lvl1pPr>
              <a:lnSpc>
                <a:spcPct val="100000"/>
              </a:lnSpc>
              <a:spcBef>
                <a:spcPts val="0"/>
              </a:spcBef>
              <a:defRPr sz="20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6" name="テキスト プレースホルダー 12"/>
          <p:cNvSpPr>
            <a:spLocks noGrp="1"/>
          </p:cNvSpPr>
          <p:nvPr>
            <p:ph type="body" sz="quarter" idx="53" hasCustomPrompt="1"/>
          </p:nvPr>
        </p:nvSpPr>
        <p:spPr>
          <a:xfrm>
            <a:off x="11534568" y="3823693"/>
            <a:ext cx="5634586" cy="874265"/>
          </a:xfrm>
        </p:spPr>
        <p:txBody>
          <a:bodyPr>
            <a:normAutofit/>
          </a:bodyPr>
          <a:lstStyle>
            <a:lvl1pPr marL="285750" indent="-285750">
              <a:spcBef>
                <a:spcPts val="0"/>
              </a:spcBef>
              <a:buFont typeface="Wingdings" panose="05000000000000000000" pitchFamily="2" charset="2"/>
              <a:buChar char="n"/>
              <a:defRPr sz="1600" baseline="0"/>
            </a:lvl1pPr>
          </a:lstStyle>
          <a:p>
            <a:pPr lvl="0"/>
            <a:r>
              <a:rPr kumimoji="1" lang="en-US" altLang="ja-JP" dirty="0"/>
              <a:t>Text goes here</a:t>
            </a:r>
            <a:endParaRPr kumimoji="1" lang="ja-JP" altLang="en-US" dirty="0"/>
          </a:p>
        </p:txBody>
      </p:sp>
      <p:sp>
        <p:nvSpPr>
          <p:cNvPr id="60" name="テキスト プレースホルダー 12"/>
          <p:cNvSpPr>
            <a:spLocks noGrp="1"/>
          </p:cNvSpPr>
          <p:nvPr>
            <p:ph type="body" sz="quarter" idx="54" hasCustomPrompt="1"/>
          </p:nvPr>
        </p:nvSpPr>
        <p:spPr>
          <a:xfrm>
            <a:off x="11534567" y="4793549"/>
            <a:ext cx="5634586" cy="487264"/>
          </a:xfrm>
        </p:spPr>
        <p:txBody>
          <a:bodyPr anchor="ctr">
            <a:noAutofit/>
          </a:bodyPr>
          <a:lstStyle>
            <a:lvl1pPr>
              <a:lnSpc>
                <a:spcPct val="100000"/>
              </a:lnSpc>
              <a:spcBef>
                <a:spcPts val="0"/>
              </a:spcBef>
              <a:defRPr sz="20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1" name="テキスト プレースホルダー 12"/>
          <p:cNvSpPr>
            <a:spLocks noGrp="1"/>
          </p:cNvSpPr>
          <p:nvPr>
            <p:ph type="body" sz="quarter" idx="55" hasCustomPrompt="1"/>
          </p:nvPr>
        </p:nvSpPr>
        <p:spPr>
          <a:xfrm>
            <a:off x="11534568" y="5280813"/>
            <a:ext cx="5634586" cy="874265"/>
          </a:xfrm>
        </p:spPr>
        <p:txBody>
          <a:bodyPr>
            <a:normAutofit/>
          </a:bodyPr>
          <a:lstStyle>
            <a:lvl1pPr marL="285750" indent="-285750">
              <a:spcBef>
                <a:spcPts val="0"/>
              </a:spcBef>
              <a:buFont typeface="Wingdings" panose="05000000000000000000" pitchFamily="2" charset="2"/>
              <a:buChar char="n"/>
              <a:defRPr sz="1600" baseline="0"/>
            </a:lvl1pPr>
          </a:lstStyle>
          <a:p>
            <a:pPr lvl="0"/>
            <a:r>
              <a:rPr kumimoji="1" lang="en-US" altLang="ja-JP" dirty="0"/>
              <a:t>Text goes here</a:t>
            </a:r>
            <a:endParaRPr kumimoji="1" lang="ja-JP" altLang="en-US" dirty="0"/>
          </a:p>
        </p:txBody>
      </p:sp>
      <p:sp>
        <p:nvSpPr>
          <p:cNvPr id="62" name="テキスト プレースホルダー 12"/>
          <p:cNvSpPr>
            <a:spLocks noGrp="1"/>
          </p:cNvSpPr>
          <p:nvPr>
            <p:ph type="body" sz="quarter" idx="56" hasCustomPrompt="1"/>
          </p:nvPr>
        </p:nvSpPr>
        <p:spPr>
          <a:xfrm>
            <a:off x="11534566" y="6250669"/>
            <a:ext cx="5634586" cy="487264"/>
          </a:xfrm>
        </p:spPr>
        <p:txBody>
          <a:bodyPr anchor="ctr">
            <a:noAutofit/>
          </a:bodyPr>
          <a:lstStyle>
            <a:lvl1pPr>
              <a:lnSpc>
                <a:spcPct val="100000"/>
              </a:lnSpc>
              <a:spcBef>
                <a:spcPts val="0"/>
              </a:spcBef>
              <a:defRPr sz="20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3" name="テキスト プレースホルダー 12"/>
          <p:cNvSpPr>
            <a:spLocks noGrp="1"/>
          </p:cNvSpPr>
          <p:nvPr>
            <p:ph type="body" sz="quarter" idx="57" hasCustomPrompt="1"/>
          </p:nvPr>
        </p:nvSpPr>
        <p:spPr>
          <a:xfrm>
            <a:off x="11534567" y="6737933"/>
            <a:ext cx="5634586" cy="874265"/>
          </a:xfrm>
        </p:spPr>
        <p:txBody>
          <a:bodyPr>
            <a:normAutofit/>
          </a:bodyPr>
          <a:lstStyle>
            <a:lvl1pPr marL="285750" indent="-285750">
              <a:spcBef>
                <a:spcPts val="0"/>
              </a:spcBef>
              <a:buFont typeface="Wingdings" panose="05000000000000000000" pitchFamily="2" charset="2"/>
              <a:buChar char="n"/>
              <a:defRPr sz="1600" baseline="0"/>
            </a:lvl1pPr>
          </a:lstStyle>
          <a:p>
            <a:pPr lvl="0"/>
            <a:r>
              <a:rPr kumimoji="1" lang="en-US" altLang="ja-JP" dirty="0"/>
              <a:t>Text goes here</a:t>
            </a:r>
            <a:endParaRPr kumimoji="1" lang="ja-JP" altLang="en-US" dirty="0"/>
          </a:p>
        </p:txBody>
      </p:sp>
      <p:sp>
        <p:nvSpPr>
          <p:cNvPr id="64" name="テキスト プレースホルダー 12"/>
          <p:cNvSpPr>
            <a:spLocks noGrp="1"/>
          </p:cNvSpPr>
          <p:nvPr>
            <p:ph type="body" sz="quarter" idx="58" hasCustomPrompt="1"/>
          </p:nvPr>
        </p:nvSpPr>
        <p:spPr>
          <a:xfrm>
            <a:off x="11534565" y="7714164"/>
            <a:ext cx="5634586" cy="487264"/>
          </a:xfrm>
        </p:spPr>
        <p:txBody>
          <a:bodyPr anchor="ctr">
            <a:noAutofit/>
          </a:bodyPr>
          <a:lstStyle>
            <a:lvl1pPr>
              <a:lnSpc>
                <a:spcPct val="100000"/>
              </a:lnSpc>
              <a:spcBef>
                <a:spcPts val="0"/>
              </a:spcBef>
              <a:defRPr sz="20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5" name="テキスト プレースホルダー 12"/>
          <p:cNvSpPr>
            <a:spLocks noGrp="1"/>
          </p:cNvSpPr>
          <p:nvPr>
            <p:ph type="body" sz="quarter" idx="59" hasCustomPrompt="1"/>
          </p:nvPr>
        </p:nvSpPr>
        <p:spPr>
          <a:xfrm>
            <a:off x="11534566" y="8201428"/>
            <a:ext cx="5634586" cy="874265"/>
          </a:xfrm>
        </p:spPr>
        <p:txBody>
          <a:bodyPr>
            <a:normAutofit/>
          </a:bodyPr>
          <a:lstStyle>
            <a:lvl1pPr marL="285750" indent="-285750">
              <a:spcBef>
                <a:spcPts val="0"/>
              </a:spcBef>
              <a:buFont typeface="Wingdings" panose="05000000000000000000" pitchFamily="2" charset="2"/>
              <a:buChar char="n"/>
              <a:defRPr sz="1600" baseline="0"/>
            </a:lvl1pPr>
          </a:lstStyle>
          <a:p>
            <a:pPr lvl="0"/>
            <a:r>
              <a:rPr kumimoji="1" lang="en-US" altLang="ja-JP" dirty="0"/>
              <a:t>Text goes here</a:t>
            </a:r>
            <a:endParaRPr kumimoji="1" lang="ja-JP" altLang="en-US" dirty="0"/>
          </a:p>
        </p:txBody>
      </p:sp>
      <p:sp>
        <p:nvSpPr>
          <p:cNvPr id="66" name="テキスト プレースホルダー 12"/>
          <p:cNvSpPr>
            <a:spLocks noGrp="1"/>
          </p:cNvSpPr>
          <p:nvPr>
            <p:ph type="body" sz="quarter" idx="60" hasCustomPrompt="1"/>
          </p:nvPr>
        </p:nvSpPr>
        <p:spPr>
          <a:xfrm>
            <a:off x="4924210" y="5718579"/>
            <a:ext cx="5777098" cy="487264"/>
          </a:xfrm>
        </p:spPr>
        <p:txBody>
          <a:bodyPr anchor="ctr">
            <a:noAutofit/>
          </a:bodyPr>
          <a:lstStyle>
            <a:lvl1pPr>
              <a:lnSpc>
                <a:spcPct val="100000"/>
              </a:lnSpc>
              <a:spcBef>
                <a:spcPts val="0"/>
              </a:spcBef>
              <a:defRPr sz="20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7" name="テキスト プレースホルダー 12"/>
          <p:cNvSpPr>
            <a:spLocks noGrp="1"/>
          </p:cNvSpPr>
          <p:nvPr>
            <p:ph type="body" sz="quarter" idx="61" hasCustomPrompt="1"/>
          </p:nvPr>
        </p:nvSpPr>
        <p:spPr>
          <a:xfrm>
            <a:off x="4924210" y="6205843"/>
            <a:ext cx="5777098" cy="1143436"/>
          </a:xfrm>
        </p:spPr>
        <p:txBody>
          <a:bodyPr numCol="2">
            <a:normAutofit/>
          </a:bodyPr>
          <a:lstStyle>
            <a:lvl1pPr marL="285750" indent="-285750">
              <a:spcBef>
                <a:spcPts val="0"/>
              </a:spcBef>
              <a:buFont typeface="Wingdings" panose="05000000000000000000" pitchFamily="2" charset="2"/>
              <a:buChar char="n"/>
              <a:defRPr sz="1600" baseline="0"/>
            </a:lvl1pPr>
          </a:lstStyle>
          <a:p>
            <a:pPr lvl="0"/>
            <a:r>
              <a:rPr kumimoji="1" lang="en-US" altLang="ja-JP" dirty="0"/>
              <a:t>Text goes here</a:t>
            </a:r>
            <a:endParaRPr kumimoji="1" lang="ja-JP" altLang="en-US" dirty="0"/>
          </a:p>
        </p:txBody>
      </p:sp>
      <p:sp>
        <p:nvSpPr>
          <p:cNvPr id="68" name="テキスト プレースホルダー 12"/>
          <p:cNvSpPr>
            <a:spLocks noGrp="1"/>
          </p:cNvSpPr>
          <p:nvPr>
            <p:ph type="body" sz="quarter" idx="62" hasCustomPrompt="1"/>
          </p:nvPr>
        </p:nvSpPr>
        <p:spPr>
          <a:xfrm>
            <a:off x="4924210" y="7475020"/>
            <a:ext cx="5777098" cy="487264"/>
          </a:xfrm>
        </p:spPr>
        <p:txBody>
          <a:bodyPr anchor="ctr">
            <a:noAutofit/>
          </a:bodyPr>
          <a:lstStyle>
            <a:lvl1pPr>
              <a:lnSpc>
                <a:spcPct val="100000"/>
              </a:lnSpc>
              <a:spcBef>
                <a:spcPts val="0"/>
              </a:spcBef>
              <a:defRPr sz="20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9" name="テキスト プレースホルダー 12"/>
          <p:cNvSpPr>
            <a:spLocks noGrp="1"/>
          </p:cNvSpPr>
          <p:nvPr>
            <p:ph type="body" sz="quarter" idx="63" hasCustomPrompt="1"/>
          </p:nvPr>
        </p:nvSpPr>
        <p:spPr>
          <a:xfrm>
            <a:off x="4924210" y="7962284"/>
            <a:ext cx="5777098" cy="1150651"/>
          </a:xfrm>
        </p:spPr>
        <p:txBody>
          <a:bodyPr numCol="2">
            <a:normAutofit/>
          </a:bodyPr>
          <a:lstStyle>
            <a:lvl1pPr marL="285750" indent="-285750">
              <a:spcBef>
                <a:spcPts val="0"/>
              </a:spcBef>
              <a:buFont typeface="Wingdings" panose="05000000000000000000" pitchFamily="2" charset="2"/>
              <a:buChar char="n"/>
              <a:defRPr sz="16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4144522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randombar(horizontal)">
                                      <p:cBhvr>
                                        <p:cTn id="7" dur="500"/>
                                        <p:tgtEl>
                                          <p:spTgt spid="15"/>
                                        </p:tgtEl>
                                      </p:cBhvr>
                                    </p:animEffect>
                                  </p:childTnLst>
                                </p:cTn>
                              </p:par>
                            </p:childTnLst>
                          </p:cTn>
                        </p:par>
                        <p:par>
                          <p:cTn id="8" fill="hold">
                            <p:stCondLst>
                              <p:cond delay="500"/>
                            </p:stCondLst>
                            <p:childTnLst>
                              <p:par>
                                <p:cTn id="9" presetID="49" presetClass="entr" presetSubtype="0" decel="100000" fill="hold" grpId="0" nodeType="after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p:cTn id="11" dur="500" fill="hold"/>
                                        <p:tgtEl>
                                          <p:spTgt spid="18"/>
                                        </p:tgtEl>
                                        <p:attrNameLst>
                                          <p:attrName>ppt_w</p:attrName>
                                        </p:attrNameLst>
                                      </p:cBhvr>
                                      <p:tavLst>
                                        <p:tav tm="0">
                                          <p:val>
                                            <p:fltVal val="0"/>
                                          </p:val>
                                        </p:tav>
                                        <p:tav tm="100000">
                                          <p:val>
                                            <p:strVal val="#ppt_w"/>
                                          </p:val>
                                        </p:tav>
                                      </p:tavLst>
                                    </p:anim>
                                    <p:anim calcmode="lin" valueType="num">
                                      <p:cBhvr>
                                        <p:cTn id="12" dur="500" fill="hold"/>
                                        <p:tgtEl>
                                          <p:spTgt spid="18"/>
                                        </p:tgtEl>
                                        <p:attrNameLst>
                                          <p:attrName>ppt_h</p:attrName>
                                        </p:attrNameLst>
                                      </p:cBhvr>
                                      <p:tavLst>
                                        <p:tav tm="0">
                                          <p:val>
                                            <p:fltVal val="0"/>
                                          </p:val>
                                        </p:tav>
                                        <p:tav tm="100000">
                                          <p:val>
                                            <p:strVal val="#ppt_h"/>
                                          </p:val>
                                        </p:tav>
                                      </p:tavLst>
                                    </p:anim>
                                    <p:anim calcmode="lin" valueType="num">
                                      <p:cBhvr>
                                        <p:cTn id="13" dur="500" fill="hold"/>
                                        <p:tgtEl>
                                          <p:spTgt spid="18"/>
                                        </p:tgtEl>
                                        <p:attrNameLst>
                                          <p:attrName>style.rotation</p:attrName>
                                        </p:attrNameLst>
                                      </p:cBhvr>
                                      <p:tavLst>
                                        <p:tav tm="0">
                                          <p:val>
                                            <p:fltVal val="360"/>
                                          </p:val>
                                        </p:tav>
                                        <p:tav tm="100000">
                                          <p:val>
                                            <p:fltVal val="0"/>
                                          </p:val>
                                        </p:tav>
                                      </p:tavLst>
                                    </p:anim>
                                    <p:animEffect transition="in" filter="fade">
                                      <p:cBhvr>
                                        <p:cTn id="14" dur="500"/>
                                        <p:tgtEl>
                                          <p:spTgt spid="18"/>
                                        </p:tgtEl>
                                      </p:cBhvr>
                                    </p:animEffect>
                                  </p:childTnLst>
                                </p:cTn>
                              </p:par>
                              <p:par>
                                <p:cTn id="15" presetID="49" presetClass="entr" presetSubtype="0" decel="10000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anim calcmode="lin" valueType="num">
                                      <p:cBhvr>
                                        <p:cTn id="17" dur="500" fill="hold"/>
                                        <p:tgtEl>
                                          <p:spTgt spid="19"/>
                                        </p:tgtEl>
                                        <p:attrNameLst>
                                          <p:attrName>ppt_w</p:attrName>
                                        </p:attrNameLst>
                                      </p:cBhvr>
                                      <p:tavLst>
                                        <p:tav tm="0">
                                          <p:val>
                                            <p:fltVal val="0"/>
                                          </p:val>
                                        </p:tav>
                                        <p:tav tm="100000">
                                          <p:val>
                                            <p:strVal val="#ppt_w"/>
                                          </p:val>
                                        </p:tav>
                                      </p:tavLst>
                                    </p:anim>
                                    <p:anim calcmode="lin" valueType="num">
                                      <p:cBhvr>
                                        <p:cTn id="18" dur="500" fill="hold"/>
                                        <p:tgtEl>
                                          <p:spTgt spid="19"/>
                                        </p:tgtEl>
                                        <p:attrNameLst>
                                          <p:attrName>ppt_h</p:attrName>
                                        </p:attrNameLst>
                                      </p:cBhvr>
                                      <p:tavLst>
                                        <p:tav tm="0">
                                          <p:val>
                                            <p:fltVal val="0"/>
                                          </p:val>
                                        </p:tav>
                                        <p:tav tm="100000">
                                          <p:val>
                                            <p:strVal val="#ppt_h"/>
                                          </p:val>
                                        </p:tav>
                                      </p:tavLst>
                                    </p:anim>
                                    <p:anim calcmode="lin" valueType="num">
                                      <p:cBhvr>
                                        <p:cTn id="19" dur="500" fill="hold"/>
                                        <p:tgtEl>
                                          <p:spTgt spid="19"/>
                                        </p:tgtEl>
                                        <p:attrNameLst>
                                          <p:attrName>style.rotation</p:attrName>
                                        </p:attrNameLst>
                                      </p:cBhvr>
                                      <p:tavLst>
                                        <p:tav tm="0">
                                          <p:val>
                                            <p:fltVal val="360"/>
                                          </p:val>
                                        </p:tav>
                                        <p:tav tm="100000">
                                          <p:val>
                                            <p:fltVal val="0"/>
                                          </p:val>
                                        </p:tav>
                                      </p:tavLst>
                                    </p:anim>
                                    <p:animEffect transition="in" filter="fade">
                                      <p:cBhvr>
                                        <p:cTn id="20" dur="500"/>
                                        <p:tgtEl>
                                          <p:spTgt spid="19"/>
                                        </p:tgtEl>
                                      </p:cBhvr>
                                    </p:animEffect>
                                  </p:childTnLst>
                                </p:cTn>
                              </p:par>
                            </p:childTnLst>
                          </p:cTn>
                        </p:par>
                        <p:par>
                          <p:cTn id="21" fill="hold">
                            <p:stCondLst>
                              <p:cond delay="1000"/>
                            </p:stCondLst>
                            <p:childTnLst>
                              <p:par>
                                <p:cTn id="22" presetID="22" presetClass="entr" presetSubtype="8" fill="hold" grpId="0" nodeType="afterEffect">
                                  <p:stCondLst>
                                    <p:cond delay="0"/>
                                  </p:stCondLst>
                                  <p:childTnLst>
                                    <p:set>
                                      <p:cBhvr>
                                        <p:cTn id="23" dur="1" fill="hold">
                                          <p:stCondLst>
                                            <p:cond delay="0"/>
                                          </p:stCondLst>
                                        </p:cTn>
                                        <p:tgtEl>
                                          <p:spTgt spid="23"/>
                                        </p:tgtEl>
                                        <p:attrNameLst>
                                          <p:attrName>style.visibility</p:attrName>
                                        </p:attrNameLst>
                                      </p:cBhvr>
                                      <p:to>
                                        <p:strVal val="visible"/>
                                      </p:to>
                                    </p:set>
                                    <p:animEffect transition="in" filter="wipe(left)">
                                      <p:cBhvr>
                                        <p:cTn id="24" dur="500"/>
                                        <p:tgtEl>
                                          <p:spTgt spid="23"/>
                                        </p:tgtEl>
                                      </p:cBhvr>
                                    </p:animEffect>
                                  </p:childTnLst>
                                </p:cTn>
                              </p:par>
                            </p:childTnLst>
                          </p:cTn>
                        </p:par>
                        <p:par>
                          <p:cTn id="25" fill="hold">
                            <p:stCondLst>
                              <p:cond delay="1500"/>
                            </p:stCondLst>
                            <p:childTnLst>
                              <p:par>
                                <p:cTn id="26" presetID="49" presetClass="entr" presetSubtype="0" decel="100000" fill="hold" grpId="0" nodeType="afterEffect">
                                  <p:stCondLst>
                                    <p:cond delay="0"/>
                                  </p:stCondLst>
                                  <p:childTnLst>
                                    <p:set>
                                      <p:cBhvr>
                                        <p:cTn id="27" dur="1" fill="hold">
                                          <p:stCondLst>
                                            <p:cond delay="0"/>
                                          </p:stCondLst>
                                        </p:cTn>
                                        <p:tgtEl>
                                          <p:spTgt spid="27"/>
                                        </p:tgtEl>
                                        <p:attrNameLst>
                                          <p:attrName>style.visibility</p:attrName>
                                        </p:attrNameLst>
                                      </p:cBhvr>
                                      <p:to>
                                        <p:strVal val="visible"/>
                                      </p:to>
                                    </p:set>
                                    <p:anim calcmode="lin" valueType="num">
                                      <p:cBhvr>
                                        <p:cTn id="28" dur="500" fill="hold"/>
                                        <p:tgtEl>
                                          <p:spTgt spid="27"/>
                                        </p:tgtEl>
                                        <p:attrNameLst>
                                          <p:attrName>ppt_w</p:attrName>
                                        </p:attrNameLst>
                                      </p:cBhvr>
                                      <p:tavLst>
                                        <p:tav tm="0">
                                          <p:val>
                                            <p:fltVal val="0"/>
                                          </p:val>
                                        </p:tav>
                                        <p:tav tm="100000">
                                          <p:val>
                                            <p:strVal val="#ppt_w"/>
                                          </p:val>
                                        </p:tav>
                                      </p:tavLst>
                                    </p:anim>
                                    <p:anim calcmode="lin" valueType="num">
                                      <p:cBhvr>
                                        <p:cTn id="29" dur="500" fill="hold"/>
                                        <p:tgtEl>
                                          <p:spTgt spid="27"/>
                                        </p:tgtEl>
                                        <p:attrNameLst>
                                          <p:attrName>ppt_h</p:attrName>
                                        </p:attrNameLst>
                                      </p:cBhvr>
                                      <p:tavLst>
                                        <p:tav tm="0">
                                          <p:val>
                                            <p:fltVal val="0"/>
                                          </p:val>
                                        </p:tav>
                                        <p:tav tm="100000">
                                          <p:val>
                                            <p:strVal val="#ppt_h"/>
                                          </p:val>
                                        </p:tav>
                                      </p:tavLst>
                                    </p:anim>
                                    <p:anim calcmode="lin" valueType="num">
                                      <p:cBhvr>
                                        <p:cTn id="30" dur="500" fill="hold"/>
                                        <p:tgtEl>
                                          <p:spTgt spid="27"/>
                                        </p:tgtEl>
                                        <p:attrNameLst>
                                          <p:attrName>style.rotation</p:attrName>
                                        </p:attrNameLst>
                                      </p:cBhvr>
                                      <p:tavLst>
                                        <p:tav tm="0">
                                          <p:val>
                                            <p:fltVal val="360"/>
                                          </p:val>
                                        </p:tav>
                                        <p:tav tm="100000">
                                          <p:val>
                                            <p:fltVal val="0"/>
                                          </p:val>
                                        </p:tav>
                                      </p:tavLst>
                                    </p:anim>
                                    <p:animEffect transition="in" filter="fade">
                                      <p:cBhvr>
                                        <p:cTn id="31" dur="500"/>
                                        <p:tgtEl>
                                          <p:spTgt spid="27"/>
                                        </p:tgtEl>
                                      </p:cBhvr>
                                    </p:animEffect>
                                  </p:childTnLst>
                                </p:cTn>
                              </p:par>
                              <p:par>
                                <p:cTn id="32" presetID="49" presetClass="entr" presetSubtype="0" decel="100000" fill="hold" grpId="0" nodeType="withEffect">
                                  <p:stCondLst>
                                    <p:cond delay="0"/>
                                  </p:stCondLst>
                                  <p:childTnLst>
                                    <p:set>
                                      <p:cBhvr>
                                        <p:cTn id="33" dur="1" fill="hold">
                                          <p:stCondLst>
                                            <p:cond delay="0"/>
                                          </p:stCondLst>
                                        </p:cTn>
                                        <p:tgtEl>
                                          <p:spTgt spid="28"/>
                                        </p:tgtEl>
                                        <p:attrNameLst>
                                          <p:attrName>style.visibility</p:attrName>
                                        </p:attrNameLst>
                                      </p:cBhvr>
                                      <p:to>
                                        <p:strVal val="visible"/>
                                      </p:to>
                                    </p:set>
                                    <p:anim calcmode="lin" valueType="num">
                                      <p:cBhvr>
                                        <p:cTn id="34" dur="500" fill="hold"/>
                                        <p:tgtEl>
                                          <p:spTgt spid="28"/>
                                        </p:tgtEl>
                                        <p:attrNameLst>
                                          <p:attrName>ppt_w</p:attrName>
                                        </p:attrNameLst>
                                      </p:cBhvr>
                                      <p:tavLst>
                                        <p:tav tm="0">
                                          <p:val>
                                            <p:fltVal val="0"/>
                                          </p:val>
                                        </p:tav>
                                        <p:tav tm="100000">
                                          <p:val>
                                            <p:strVal val="#ppt_w"/>
                                          </p:val>
                                        </p:tav>
                                      </p:tavLst>
                                    </p:anim>
                                    <p:anim calcmode="lin" valueType="num">
                                      <p:cBhvr>
                                        <p:cTn id="35" dur="500" fill="hold"/>
                                        <p:tgtEl>
                                          <p:spTgt spid="28"/>
                                        </p:tgtEl>
                                        <p:attrNameLst>
                                          <p:attrName>ppt_h</p:attrName>
                                        </p:attrNameLst>
                                      </p:cBhvr>
                                      <p:tavLst>
                                        <p:tav tm="0">
                                          <p:val>
                                            <p:fltVal val="0"/>
                                          </p:val>
                                        </p:tav>
                                        <p:tav tm="100000">
                                          <p:val>
                                            <p:strVal val="#ppt_h"/>
                                          </p:val>
                                        </p:tav>
                                      </p:tavLst>
                                    </p:anim>
                                    <p:anim calcmode="lin" valueType="num">
                                      <p:cBhvr>
                                        <p:cTn id="36" dur="500" fill="hold"/>
                                        <p:tgtEl>
                                          <p:spTgt spid="28"/>
                                        </p:tgtEl>
                                        <p:attrNameLst>
                                          <p:attrName>style.rotation</p:attrName>
                                        </p:attrNameLst>
                                      </p:cBhvr>
                                      <p:tavLst>
                                        <p:tav tm="0">
                                          <p:val>
                                            <p:fltVal val="360"/>
                                          </p:val>
                                        </p:tav>
                                        <p:tav tm="100000">
                                          <p:val>
                                            <p:fltVal val="0"/>
                                          </p:val>
                                        </p:tav>
                                      </p:tavLst>
                                    </p:anim>
                                    <p:animEffect transition="in" filter="fade">
                                      <p:cBhvr>
                                        <p:cTn id="37" dur="500"/>
                                        <p:tgtEl>
                                          <p:spTgt spid="28"/>
                                        </p:tgtEl>
                                      </p:cBhvr>
                                    </p:animEffect>
                                  </p:childTnLst>
                                </p:cTn>
                              </p:par>
                            </p:childTnLst>
                          </p:cTn>
                        </p:par>
                        <p:par>
                          <p:cTn id="38" fill="hold">
                            <p:stCondLst>
                              <p:cond delay="2000"/>
                            </p:stCondLst>
                            <p:childTnLst>
                              <p:par>
                                <p:cTn id="39" presetID="22" presetClass="entr" presetSubtype="8" fill="hold" grpId="0" nodeType="afterEffect">
                                  <p:stCondLst>
                                    <p:cond delay="0"/>
                                  </p:stCondLst>
                                  <p:childTnLst>
                                    <p:set>
                                      <p:cBhvr>
                                        <p:cTn id="40" dur="1" fill="hold">
                                          <p:stCondLst>
                                            <p:cond delay="0"/>
                                          </p:stCondLst>
                                        </p:cTn>
                                        <p:tgtEl>
                                          <p:spTgt spid="29"/>
                                        </p:tgtEl>
                                        <p:attrNameLst>
                                          <p:attrName>style.visibility</p:attrName>
                                        </p:attrNameLst>
                                      </p:cBhvr>
                                      <p:to>
                                        <p:strVal val="visible"/>
                                      </p:to>
                                    </p:set>
                                    <p:animEffect transition="in" filter="wipe(left)">
                                      <p:cBhvr>
                                        <p:cTn id="41" dur="500"/>
                                        <p:tgtEl>
                                          <p:spTgt spid="29"/>
                                        </p:tgtEl>
                                      </p:cBhvr>
                                    </p:animEffect>
                                  </p:childTnLst>
                                </p:cTn>
                              </p:par>
                            </p:childTnLst>
                          </p:cTn>
                        </p:par>
                        <p:par>
                          <p:cTn id="42" fill="hold">
                            <p:stCondLst>
                              <p:cond delay="2500"/>
                            </p:stCondLst>
                            <p:childTnLst>
                              <p:par>
                                <p:cTn id="43" presetID="49" presetClass="entr" presetSubtype="0" decel="100000" fill="hold" grpId="0" nodeType="afterEffect">
                                  <p:stCondLst>
                                    <p:cond delay="0"/>
                                  </p:stCondLst>
                                  <p:childTnLst>
                                    <p:set>
                                      <p:cBhvr>
                                        <p:cTn id="44" dur="1" fill="hold">
                                          <p:stCondLst>
                                            <p:cond delay="0"/>
                                          </p:stCondLst>
                                        </p:cTn>
                                        <p:tgtEl>
                                          <p:spTgt spid="30"/>
                                        </p:tgtEl>
                                        <p:attrNameLst>
                                          <p:attrName>style.visibility</p:attrName>
                                        </p:attrNameLst>
                                      </p:cBhvr>
                                      <p:to>
                                        <p:strVal val="visible"/>
                                      </p:to>
                                    </p:set>
                                    <p:anim calcmode="lin" valueType="num">
                                      <p:cBhvr>
                                        <p:cTn id="45" dur="500" fill="hold"/>
                                        <p:tgtEl>
                                          <p:spTgt spid="30"/>
                                        </p:tgtEl>
                                        <p:attrNameLst>
                                          <p:attrName>ppt_w</p:attrName>
                                        </p:attrNameLst>
                                      </p:cBhvr>
                                      <p:tavLst>
                                        <p:tav tm="0">
                                          <p:val>
                                            <p:fltVal val="0"/>
                                          </p:val>
                                        </p:tav>
                                        <p:tav tm="100000">
                                          <p:val>
                                            <p:strVal val="#ppt_w"/>
                                          </p:val>
                                        </p:tav>
                                      </p:tavLst>
                                    </p:anim>
                                    <p:anim calcmode="lin" valueType="num">
                                      <p:cBhvr>
                                        <p:cTn id="46" dur="500" fill="hold"/>
                                        <p:tgtEl>
                                          <p:spTgt spid="30"/>
                                        </p:tgtEl>
                                        <p:attrNameLst>
                                          <p:attrName>ppt_h</p:attrName>
                                        </p:attrNameLst>
                                      </p:cBhvr>
                                      <p:tavLst>
                                        <p:tav tm="0">
                                          <p:val>
                                            <p:fltVal val="0"/>
                                          </p:val>
                                        </p:tav>
                                        <p:tav tm="100000">
                                          <p:val>
                                            <p:strVal val="#ppt_h"/>
                                          </p:val>
                                        </p:tav>
                                      </p:tavLst>
                                    </p:anim>
                                    <p:anim calcmode="lin" valueType="num">
                                      <p:cBhvr>
                                        <p:cTn id="47" dur="500" fill="hold"/>
                                        <p:tgtEl>
                                          <p:spTgt spid="30"/>
                                        </p:tgtEl>
                                        <p:attrNameLst>
                                          <p:attrName>style.rotation</p:attrName>
                                        </p:attrNameLst>
                                      </p:cBhvr>
                                      <p:tavLst>
                                        <p:tav tm="0">
                                          <p:val>
                                            <p:fltVal val="360"/>
                                          </p:val>
                                        </p:tav>
                                        <p:tav tm="100000">
                                          <p:val>
                                            <p:fltVal val="0"/>
                                          </p:val>
                                        </p:tav>
                                      </p:tavLst>
                                    </p:anim>
                                    <p:animEffect transition="in" filter="fade">
                                      <p:cBhvr>
                                        <p:cTn id="48" dur="500"/>
                                        <p:tgtEl>
                                          <p:spTgt spid="30"/>
                                        </p:tgtEl>
                                      </p:cBhvr>
                                    </p:animEffect>
                                  </p:childTnLst>
                                </p:cTn>
                              </p:par>
                              <p:par>
                                <p:cTn id="49" presetID="49" presetClass="entr" presetSubtype="0" decel="100000" fill="hold" grpId="0" nodeType="withEffect">
                                  <p:stCondLst>
                                    <p:cond delay="0"/>
                                  </p:stCondLst>
                                  <p:childTnLst>
                                    <p:set>
                                      <p:cBhvr>
                                        <p:cTn id="50" dur="1" fill="hold">
                                          <p:stCondLst>
                                            <p:cond delay="0"/>
                                          </p:stCondLst>
                                        </p:cTn>
                                        <p:tgtEl>
                                          <p:spTgt spid="31"/>
                                        </p:tgtEl>
                                        <p:attrNameLst>
                                          <p:attrName>style.visibility</p:attrName>
                                        </p:attrNameLst>
                                      </p:cBhvr>
                                      <p:to>
                                        <p:strVal val="visible"/>
                                      </p:to>
                                    </p:set>
                                    <p:anim calcmode="lin" valueType="num">
                                      <p:cBhvr>
                                        <p:cTn id="51" dur="500" fill="hold"/>
                                        <p:tgtEl>
                                          <p:spTgt spid="31"/>
                                        </p:tgtEl>
                                        <p:attrNameLst>
                                          <p:attrName>ppt_w</p:attrName>
                                        </p:attrNameLst>
                                      </p:cBhvr>
                                      <p:tavLst>
                                        <p:tav tm="0">
                                          <p:val>
                                            <p:fltVal val="0"/>
                                          </p:val>
                                        </p:tav>
                                        <p:tav tm="100000">
                                          <p:val>
                                            <p:strVal val="#ppt_w"/>
                                          </p:val>
                                        </p:tav>
                                      </p:tavLst>
                                    </p:anim>
                                    <p:anim calcmode="lin" valueType="num">
                                      <p:cBhvr>
                                        <p:cTn id="52" dur="500" fill="hold"/>
                                        <p:tgtEl>
                                          <p:spTgt spid="31"/>
                                        </p:tgtEl>
                                        <p:attrNameLst>
                                          <p:attrName>ppt_h</p:attrName>
                                        </p:attrNameLst>
                                      </p:cBhvr>
                                      <p:tavLst>
                                        <p:tav tm="0">
                                          <p:val>
                                            <p:fltVal val="0"/>
                                          </p:val>
                                        </p:tav>
                                        <p:tav tm="100000">
                                          <p:val>
                                            <p:strVal val="#ppt_h"/>
                                          </p:val>
                                        </p:tav>
                                      </p:tavLst>
                                    </p:anim>
                                    <p:anim calcmode="lin" valueType="num">
                                      <p:cBhvr>
                                        <p:cTn id="53" dur="500" fill="hold"/>
                                        <p:tgtEl>
                                          <p:spTgt spid="31"/>
                                        </p:tgtEl>
                                        <p:attrNameLst>
                                          <p:attrName>style.rotation</p:attrName>
                                        </p:attrNameLst>
                                      </p:cBhvr>
                                      <p:tavLst>
                                        <p:tav tm="0">
                                          <p:val>
                                            <p:fltVal val="360"/>
                                          </p:val>
                                        </p:tav>
                                        <p:tav tm="100000">
                                          <p:val>
                                            <p:fltVal val="0"/>
                                          </p:val>
                                        </p:tav>
                                      </p:tavLst>
                                    </p:anim>
                                    <p:animEffect transition="in" filter="fade">
                                      <p:cBhvr>
                                        <p:cTn id="54" dur="500"/>
                                        <p:tgtEl>
                                          <p:spTgt spid="31"/>
                                        </p:tgtEl>
                                      </p:cBhvr>
                                    </p:animEffect>
                                  </p:childTnLst>
                                </p:cTn>
                              </p:par>
                            </p:childTnLst>
                          </p:cTn>
                        </p:par>
                        <p:par>
                          <p:cTn id="55" fill="hold">
                            <p:stCondLst>
                              <p:cond delay="3000"/>
                            </p:stCondLst>
                            <p:childTnLst>
                              <p:par>
                                <p:cTn id="56" presetID="22" presetClass="entr" presetSubtype="8" fill="hold" grpId="0" nodeType="afterEffect">
                                  <p:stCondLst>
                                    <p:cond delay="0"/>
                                  </p:stCondLst>
                                  <p:childTnLst>
                                    <p:set>
                                      <p:cBhvr>
                                        <p:cTn id="57" dur="1" fill="hold">
                                          <p:stCondLst>
                                            <p:cond delay="0"/>
                                          </p:stCondLst>
                                        </p:cTn>
                                        <p:tgtEl>
                                          <p:spTgt spid="32"/>
                                        </p:tgtEl>
                                        <p:attrNameLst>
                                          <p:attrName>style.visibility</p:attrName>
                                        </p:attrNameLst>
                                      </p:cBhvr>
                                      <p:to>
                                        <p:strVal val="visible"/>
                                      </p:to>
                                    </p:set>
                                    <p:animEffect transition="in" filter="wipe(left)">
                                      <p:cBhvr>
                                        <p:cTn id="58" dur="500"/>
                                        <p:tgtEl>
                                          <p:spTgt spid="32"/>
                                        </p:tgtEl>
                                      </p:cBhvr>
                                    </p:animEffect>
                                  </p:childTnLst>
                                </p:cTn>
                              </p:par>
                            </p:childTnLst>
                          </p:cTn>
                        </p:par>
                        <p:par>
                          <p:cTn id="59" fill="hold">
                            <p:stCondLst>
                              <p:cond delay="3500"/>
                            </p:stCondLst>
                            <p:childTnLst>
                              <p:par>
                                <p:cTn id="60" presetID="2" presetClass="entr" presetSubtype="1" decel="100000" fill="hold" grpId="0" nodeType="afterEffect">
                                  <p:stCondLst>
                                    <p:cond delay="250"/>
                                  </p:stCondLst>
                                  <p:iterate type="wd">
                                    <p:tmPct val="10000"/>
                                  </p:iterate>
                                  <p:childTnLst>
                                    <p:set>
                                      <p:cBhvr>
                                        <p:cTn id="61" dur="1" fill="hold">
                                          <p:stCondLst>
                                            <p:cond delay="0"/>
                                          </p:stCondLst>
                                        </p:cTn>
                                        <p:tgtEl>
                                          <p:spTgt spid="34">
                                            <p:txEl>
                                              <p:pRg st="0" end="0"/>
                                            </p:txEl>
                                          </p:spTgt>
                                        </p:tgtEl>
                                        <p:attrNameLst>
                                          <p:attrName>style.visibility</p:attrName>
                                        </p:attrNameLst>
                                      </p:cBhvr>
                                      <p:to>
                                        <p:strVal val="visible"/>
                                      </p:to>
                                    </p:set>
                                    <p:anim calcmode="lin" valueType="num">
                                      <p:cBhvr additive="base">
                                        <p:cTn id="62" dur="500" fill="hold"/>
                                        <p:tgtEl>
                                          <p:spTgt spid="34">
                                            <p:txEl>
                                              <p:pRg st="0" end="0"/>
                                            </p:txEl>
                                          </p:spTgt>
                                        </p:tgtEl>
                                        <p:attrNameLst>
                                          <p:attrName>ppt_x</p:attrName>
                                        </p:attrNameLst>
                                      </p:cBhvr>
                                      <p:tavLst>
                                        <p:tav tm="0">
                                          <p:val>
                                            <p:strVal val="#ppt_x"/>
                                          </p:val>
                                        </p:tav>
                                        <p:tav tm="100000">
                                          <p:val>
                                            <p:strVal val="#ppt_x"/>
                                          </p:val>
                                        </p:tav>
                                      </p:tavLst>
                                    </p:anim>
                                    <p:anim calcmode="lin" valueType="num">
                                      <p:cBhvr additive="base">
                                        <p:cTn id="63" dur="500" fill="hold"/>
                                        <p:tgtEl>
                                          <p:spTgt spid="34">
                                            <p:txEl>
                                              <p:pRg st="0" end="0"/>
                                            </p:txEl>
                                          </p:spTgt>
                                        </p:tgtEl>
                                        <p:attrNameLst>
                                          <p:attrName>ppt_y</p:attrName>
                                        </p:attrNameLst>
                                      </p:cBhvr>
                                      <p:tavLst>
                                        <p:tav tm="0">
                                          <p:val>
                                            <p:strVal val="0-#ppt_h/2"/>
                                          </p:val>
                                        </p:tav>
                                        <p:tav tm="100000">
                                          <p:val>
                                            <p:strVal val="#ppt_y"/>
                                          </p:val>
                                        </p:tav>
                                      </p:tavLst>
                                    </p:anim>
                                  </p:childTnLst>
                                </p:cTn>
                              </p:par>
                              <p:par>
                                <p:cTn id="64" presetID="2" presetClass="entr" presetSubtype="8" decel="100000" fill="hold" grpId="0" nodeType="withEffect">
                                  <p:stCondLst>
                                    <p:cond delay="250"/>
                                  </p:stCondLst>
                                  <p:childTnLst>
                                    <p:set>
                                      <p:cBhvr>
                                        <p:cTn id="65" dur="1" fill="hold">
                                          <p:stCondLst>
                                            <p:cond delay="0"/>
                                          </p:stCondLst>
                                        </p:cTn>
                                        <p:tgtEl>
                                          <p:spTgt spid="36">
                                            <p:txEl>
                                              <p:pRg st="0" end="0"/>
                                            </p:txEl>
                                          </p:spTgt>
                                        </p:tgtEl>
                                        <p:attrNameLst>
                                          <p:attrName>style.visibility</p:attrName>
                                        </p:attrNameLst>
                                      </p:cBhvr>
                                      <p:to>
                                        <p:strVal val="visible"/>
                                      </p:to>
                                    </p:set>
                                    <p:anim calcmode="lin" valueType="num">
                                      <p:cBhvr additive="base">
                                        <p:cTn id="66" dur="750" fill="hold"/>
                                        <p:tgtEl>
                                          <p:spTgt spid="36">
                                            <p:txEl>
                                              <p:pRg st="0" end="0"/>
                                            </p:txEl>
                                          </p:spTgt>
                                        </p:tgtEl>
                                        <p:attrNameLst>
                                          <p:attrName>ppt_x</p:attrName>
                                        </p:attrNameLst>
                                      </p:cBhvr>
                                      <p:tavLst>
                                        <p:tav tm="0">
                                          <p:val>
                                            <p:strVal val="0-#ppt_w/2"/>
                                          </p:val>
                                        </p:tav>
                                        <p:tav tm="100000">
                                          <p:val>
                                            <p:strVal val="#ppt_x"/>
                                          </p:val>
                                        </p:tav>
                                      </p:tavLst>
                                    </p:anim>
                                    <p:anim calcmode="lin" valueType="num">
                                      <p:cBhvr additive="base">
                                        <p:cTn id="67" dur="750" fill="hold"/>
                                        <p:tgtEl>
                                          <p:spTgt spid="36">
                                            <p:txEl>
                                              <p:pRg st="0" end="0"/>
                                            </p:txEl>
                                          </p:spTgt>
                                        </p:tgtEl>
                                        <p:attrNameLst>
                                          <p:attrName>ppt_y</p:attrName>
                                        </p:attrNameLst>
                                      </p:cBhvr>
                                      <p:tavLst>
                                        <p:tav tm="0">
                                          <p:val>
                                            <p:strVal val="#ppt_y"/>
                                          </p:val>
                                        </p:tav>
                                        <p:tav tm="100000">
                                          <p:val>
                                            <p:strVal val="#ppt_y"/>
                                          </p:val>
                                        </p:tav>
                                      </p:tavLst>
                                    </p:anim>
                                  </p:childTnLst>
                                </p:cTn>
                              </p:par>
                              <p:par>
                                <p:cTn id="68" presetID="2" presetClass="entr" presetSubtype="4" decel="100000" fill="hold" grpId="0" nodeType="withEffect">
                                  <p:stCondLst>
                                    <p:cond delay="250"/>
                                  </p:stCondLst>
                                  <p:childTnLst>
                                    <p:set>
                                      <p:cBhvr>
                                        <p:cTn id="69" dur="1" fill="hold">
                                          <p:stCondLst>
                                            <p:cond delay="0"/>
                                          </p:stCondLst>
                                        </p:cTn>
                                        <p:tgtEl>
                                          <p:spTgt spid="35"/>
                                        </p:tgtEl>
                                        <p:attrNameLst>
                                          <p:attrName>style.visibility</p:attrName>
                                        </p:attrNameLst>
                                      </p:cBhvr>
                                      <p:to>
                                        <p:strVal val="visible"/>
                                      </p:to>
                                    </p:set>
                                    <p:anim calcmode="lin" valueType="num">
                                      <p:cBhvr additive="base">
                                        <p:cTn id="70" dur="500" fill="hold"/>
                                        <p:tgtEl>
                                          <p:spTgt spid="35"/>
                                        </p:tgtEl>
                                        <p:attrNameLst>
                                          <p:attrName>ppt_x</p:attrName>
                                        </p:attrNameLst>
                                      </p:cBhvr>
                                      <p:tavLst>
                                        <p:tav tm="0">
                                          <p:val>
                                            <p:strVal val="#ppt_x"/>
                                          </p:val>
                                        </p:tav>
                                        <p:tav tm="100000">
                                          <p:val>
                                            <p:strVal val="#ppt_x"/>
                                          </p:val>
                                        </p:tav>
                                      </p:tavLst>
                                    </p:anim>
                                    <p:anim calcmode="lin" valueType="num">
                                      <p:cBhvr additive="base">
                                        <p:cTn id="71" dur="500" fill="hold"/>
                                        <p:tgtEl>
                                          <p:spTgt spid="35"/>
                                        </p:tgtEl>
                                        <p:attrNameLst>
                                          <p:attrName>ppt_y</p:attrName>
                                        </p:attrNameLst>
                                      </p:cBhvr>
                                      <p:tavLst>
                                        <p:tav tm="0">
                                          <p:val>
                                            <p:strVal val="1+#ppt_h/2"/>
                                          </p:val>
                                        </p:tav>
                                        <p:tav tm="100000">
                                          <p:val>
                                            <p:strVal val="#ppt_y"/>
                                          </p:val>
                                        </p:tav>
                                      </p:tavLst>
                                    </p:anim>
                                  </p:childTnLst>
                                </p:cTn>
                              </p:par>
                            </p:childTnLst>
                          </p:cTn>
                        </p:par>
                        <p:par>
                          <p:cTn id="72" fill="hold">
                            <p:stCondLst>
                              <p:cond delay="4500"/>
                            </p:stCondLst>
                            <p:childTnLst>
                              <p:par>
                                <p:cTn id="73" presetID="22" presetClass="entr" presetSubtype="8" fill="hold" grpId="0" nodeType="afterEffect">
                                  <p:stCondLst>
                                    <p:cond delay="250"/>
                                  </p:stCondLst>
                                  <p:childTnLst>
                                    <p:set>
                                      <p:cBhvr>
                                        <p:cTn id="74" dur="1" fill="hold">
                                          <p:stCondLst>
                                            <p:cond delay="0"/>
                                          </p:stCondLst>
                                        </p:cTn>
                                        <p:tgtEl>
                                          <p:spTgt spid="33"/>
                                        </p:tgtEl>
                                        <p:attrNameLst>
                                          <p:attrName>style.visibility</p:attrName>
                                        </p:attrNameLst>
                                      </p:cBhvr>
                                      <p:to>
                                        <p:strVal val="visible"/>
                                      </p:to>
                                    </p:set>
                                    <p:animEffect transition="in" filter="wipe(left)">
                                      <p:cBhvr>
                                        <p:cTn id="75" dur="500"/>
                                        <p:tgtEl>
                                          <p:spTgt spid="33"/>
                                        </p:tgtEl>
                                      </p:cBhvr>
                                    </p:animEffect>
                                  </p:childTnLst>
                                </p:cTn>
                              </p:par>
                            </p:childTnLst>
                          </p:cTn>
                        </p:par>
                        <p:par>
                          <p:cTn id="76" fill="hold">
                            <p:stCondLst>
                              <p:cond delay="5250"/>
                            </p:stCondLst>
                            <p:childTnLst>
                              <p:par>
                                <p:cTn id="77" presetID="2" presetClass="entr" presetSubtype="8" decel="100000" fill="hold" grpId="0" nodeType="afterEffect">
                                  <p:stCondLst>
                                    <p:cond delay="250"/>
                                  </p:stCondLst>
                                  <p:childTnLst>
                                    <p:set>
                                      <p:cBhvr>
                                        <p:cTn id="78" dur="1" fill="hold">
                                          <p:stCondLst>
                                            <p:cond delay="0"/>
                                          </p:stCondLst>
                                        </p:cTn>
                                        <p:tgtEl>
                                          <p:spTgt spid="66">
                                            <p:txEl>
                                              <p:pRg st="0" end="0"/>
                                            </p:txEl>
                                          </p:spTgt>
                                        </p:tgtEl>
                                        <p:attrNameLst>
                                          <p:attrName>style.visibility</p:attrName>
                                        </p:attrNameLst>
                                      </p:cBhvr>
                                      <p:to>
                                        <p:strVal val="visible"/>
                                      </p:to>
                                    </p:set>
                                    <p:anim calcmode="lin" valueType="num">
                                      <p:cBhvr additive="base">
                                        <p:cTn id="79" dur="500" fill="hold"/>
                                        <p:tgtEl>
                                          <p:spTgt spid="66">
                                            <p:txEl>
                                              <p:pRg st="0" end="0"/>
                                            </p:txEl>
                                          </p:spTgt>
                                        </p:tgtEl>
                                        <p:attrNameLst>
                                          <p:attrName>ppt_x</p:attrName>
                                        </p:attrNameLst>
                                      </p:cBhvr>
                                      <p:tavLst>
                                        <p:tav tm="0">
                                          <p:val>
                                            <p:strVal val="0-#ppt_w/2"/>
                                          </p:val>
                                        </p:tav>
                                        <p:tav tm="100000">
                                          <p:val>
                                            <p:strVal val="#ppt_x"/>
                                          </p:val>
                                        </p:tav>
                                      </p:tavLst>
                                    </p:anim>
                                    <p:anim calcmode="lin" valueType="num">
                                      <p:cBhvr additive="base">
                                        <p:cTn id="80" dur="500" fill="hold"/>
                                        <p:tgtEl>
                                          <p:spTgt spid="66">
                                            <p:txEl>
                                              <p:pRg st="0" end="0"/>
                                            </p:txEl>
                                          </p:spTgt>
                                        </p:tgtEl>
                                        <p:attrNameLst>
                                          <p:attrName>ppt_y</p:attrName>
                                        </p:attrNameLst>
                                      </p:cBhvr>
                                      <p:tavLst>
                                        <p:tav tm="0">
                                          <p:val>
                                            <p:strVal val="#ppt_y"/>
                                          </p:val>
                                        </p:tav>
                                        <p:tav tm="100000">
                                          <p:val>
                                            <p:strVal val="#ppt_y"/>
                                          </p:val>
                                        </p:tav>
                                      </p:tavLst>
                                    </p:anim>
                                  </p:childTnLst>
                                </p:cTn>
                              </p:par>
                            </p:childTnLst>
                          </p:cTn>
                        </p:par>
                        <p:par>
                          <p:cTn id="81" fill="hold">
                            <p:stCondLst>
                              <p:cond delay="6000"/>
                            </p:stCondLst>
                            <p:childTnLst>
                              <p:par>
                                <p:cTn id="82" presetID="22" presetClass="entr" presetSubtype="8" fill="hold" grpId="0" nodeType="afterEffect">
                                  <p:stCondLst>
                                    <p:cond delay="0"/>
                                  </p:stCondLst>
                                  <p:childTnLst>
                                    <p:set>
                                      <p:cBhvr>
                                        <p:cTn id="83" dur="1" fill="hold">
                                          <p:stCondLst>
                                            <p:cond delay="0"/>
                                          </p:stCondLst>
                                        </p:cTn>
                                        <p:tgtEl>
                                          <p:spTgt spid="67"/>
                                        </p:tgtEl>
                                        <p:attrNameLst>
                                          <p:attrName>style.visibility</p:attrName>
                                        </p:attrNameLst>
                                      </p:cBhvr>
                                      <p:to>
                                        <p:strVal val="visible"/>
                                      </p:to>
                                    </p:set>
                                    <p:animEffect transition="in" filter="wipe(left)">
                                      <p:cBhvr>
                                        <p:cTn id="84" dur="500"/>
                                        <p:tgtEl>
                                          <p:spTgt spid="67"/>
                                        </p:tgtEl>
                                      </p:cBhvr>
                                    </p:animEffect>
                                  </p:childTnLst>
                                </p:cTn>
                              </p:par>
                            </p:childTnLst>
                          </p:cTn>
                        </p:par>
                        <p:par>
                          <p:cTn id="85" fill="hold">
                            <p:stCondLst>
                              <p:cond delay="6500"/>
                            </p:stCondLst>
                            <p:childTnLst>
                              <p:par>
                                <p:cTn id="86" presetID="2" presetClass="entr" presetSubtype="8" decel="100000" fill="hold" grpId="0" nodeType="afterEffect">
                                  <p:stCondLst>
                                    <p:cond delay="250"/>
                                  </p:stCondLst>
                                  <p:childTnLst>
                                    <p:set>
                                      <p:cBhvr>
                                        <p:cTn id="87" dur="1" fill="hold">
                                          <p:stCondLst>
                                            <p:cond delay="0"/>
                                          </p:stCondLst>
                                        </p:cTn>
                                        <p:tgtEl>
                                          <p:spTgt spid="68">
                                            <p:txEl>
                                              <p:pRg st="0" end="0"/>
                                            </p:txEl>
                                          </p:spTgt>
                                        </p:tgtEl>
                                        <p:attrNameLst>
                                          <p:attrName>style.visibility</p:attrName>
                                        </p:attrNameLst>
                                      </p:cBhvr>
                                      <p:to>
                                        <p:strVal val="visible"/>
                                      </p:to>
                                    </p:set>
                                    <p:anim calcmode="lin" valueType="num">
                                      <p:cBhvr additive="base">
                                        <p:cTn id="88" dur="500" fill="hold"/>
                                        <p:tgtEl>
                                          <p:spTgt spid="68">
                                            <p:txEl>
                                              <p:pRg st="0" end="0"/>
                                            </p:txEl>
                                          </p:spTgt>
                                        </p:tgtEl>
                                        <p:attrNameLst>
                                          <p:attrName>ppt_x</p:attrName>
                                        </p:attrNameLst>
                                      </p:cBhvr>
                                      <p:tavLst>
                                        <p:tav tm="0">
                                          <p:val>
                                            <p:strVal val="0-#ppt_w/2"/>
                                          </p:val>
                                        </p:tav>
                                        <p:tav tm="100000">
                                          <p:val>
                                            <p:strVal val="#ppt_x"/>
                                          </p:val>
                                        </p:tav>
                                      </p:tavLst>
                                    </p:anim>
                                    <p:anim calcmode="lin" valueType="num">
                                      <p:cBhvr additive="base">
                                        <p:cTn id="89" dur="500" fill="hold"/>
                                        <p:tgtEl>
                                          <p:spTgt spid="68">
                                            <p:txEl>
                                              <p:pRg st="0" end="0"/>
                                            </p:txEl>
                                          </p:spTgt>
                                        </p:tgtEl>
                                        <p:attrNameLst>
                                          <p:attrName>ppt_y</p:attrName>
                                        </p:attrNameLst>
                                      </p:cBhvr>
                                      <p:tavLst>
                                        <p:tav tm="0">
                                          <p:val>
                                            <p:strVal val="#ppt_y"/>
                                          </p:val>
                                        </p:tav>
                                        <p:tav tm="100000">
                                          <p:val>
                                            <p:strVal val="#ppt_y"/>
                                          </p:val>
                                        </p:tav>
                                      </p:tavLst>
                                    </p:anim>
                                  </p:childTnLst>
                                </p:cTn>
                              </p:par>
                            </p:childTnLst>
                          </p:cTn>
                        </p:par>
                        <p:par>
                          <p:cTn id="90" fill="hold">
                            <p:stCondLst>
                              <p:cond delay="7250"/>
                            </p:stCondLst>
                            <p:childTnLst>
                              <p:par>
                                <p:cTn id="91" presetID="22" presetClass="entr" presetSubtype="8" fill="hold" grpId="0" nodeType="afterEffect">
                                  <p:stCondLst>
                                    <p:cond delay="0"/>
                                  </p:stCondLst>
                                  <p:childTnLst>
                                    <p:set>
                                      <p:cBhvr>
                                        <p:cTn id="92" dur="1" fill="hold">
                                          <p:stCondLst>
                                            <p:cond delay="0"/>
                                          </p:stCondLst>
                                        </p:cTn>
                                        <p:tgtEl>
                                          <p:spTgt spid="69"/>
                                        </p:tgtEl>
                                        <p:attrNameLst>
                                          <p:attrName>style.visibility</p:attrName>
                                        </p:attrNameLst>
                                      </p:cBhvr>
                                      <p:to>
                                        <p:strVal val="visible"/>
                                      </p:to>
                                    </p:set>
                                    <p:animEffect transition="in" filter="wipe(left)">
                                      <p:cBhvr>
                                        <p:cTn id="93" dur="500"/>
                                        <p:tgtEl>
                                          <p:spTgt spid="69"/>
                                        </p:tgtEl>
                                      </p:cBhvr>
                                    </p:animEffect>
                                  </p:childTnLst>
                                </p:cTn>
                              </p:par>
                            </p:childTnLst>
                          </p:cTn>
                        </p:par>
                        <p:par>
                          <p:cTn id="94" fill="hold">
                            <p:stCondLst>
                              <p:cond delay="7750"/>
                            </p:stCondLst>
                            <p:childTnLst>
                              <p:par>
                                <p:cTn id="95" presetID="2" presetClass="entr" presetSubtype="1" decel="100000" fill="hold" grpId="0" nodeType="afterEffect">
                                  <p:stCondLst>
                                    <p:cond delay="250"/>
                                  </p:stCondLst>
                                  <p:childTnLst>
                                    <p:set>
                                      <p:cBhvr>
                                        <p:cTn id="96" dur="1" fill="hold">
                                          <p:stCondLst>
                                            <p:cond delay="0"/>
                                          </p:stCondLst>
                                        </p:cTn>
                                        <p:tgtEl>
                                          <p:spTgt spid="38"/>
                                        </p:tgtEl>
                                        <p:attrNameLst>
                                          <p:attrName>style.visibility</p:attrName>
                                        </p:attrNameLst>
                                      </p:cBhvr>
                                      <p:to>
                                        <p:strVal val="visible"/>
                                      </p:to>
                                    </p:set>
                                    <p:anim calcmode="lin" valueType="num">
                                      <p:cBhvr additive="base">
                                        <p:cTn id="97" dur="750" fill="hold"/>
                                        <p:tgtEl>
                                          <p:spTgt spid="38"/>
                                        </p:tgtEl>
                                        <p:attrNameLst>
                                          <p:attrName>ppt_x</p:attrName>
                                        </p:attrNameLst>
                                      </p:cBhvr>
                                      <p:tavLst>
                                        <p:tav tm="0">
                                          <p:val>
                                            <p:strVal val="#ppt_x"/>
                                          </p:val>
                                        </p:tav>
                                        <p:tav tm="100000">
                                          <p:val>
                                            <p:strVal val="#ppt_x"/>
                                          </p:val>
                                        </p:tav>
                                      </p:tavLst>
                                    </p:anim>
                                    <p:anim calcmode="lin" valueType="num">
                                      <p:cBhvr additive="base">
                                        <p:cTn id="98" dur="750" fill="hold"/>
                                        <p:tgtEl>
                                          <p:spTgt spid="38"/>
                                        </p:tgtEl>
                                        <p:attrNameLst>
                                          <p:attrName>ppt_y</p:attrName>
                                        </p:attrNameLst>
                                      </p:cBhvr>
                                      <p:tavLst>
                                        <p:tav tm="0">
                                          <p:val>
                                            <p:strVal val="0-#ppt_h/2"/>
                                          </p:val>
                                        </p:tav>
                                        <p:tav tm="100000">
                                          <p:val>
                                            <p:strVal val="#ppt_y"/>
                                          </p:val>
                                        </p:tav>
                                      </p:tavLst>
                                    </p:anim>
                                  </p:childTnLst>
                                </p:cTn>
                              </p:par>
                            </p:childTnLst>
                          </p:cTn>
                        </p:par>
                        <p:par>
                          <p:cTn id="99" fill="hold">
                            <p:stCondLst>
                              <p:cond delay="8750"/>
                            </p:stCondLst>
                            <p:childTnLst>
                              <p:par>
                                <p:cTn id="100" presetID="2" presetClass="entr" presetSubtype="2" decel="100000" fill="hold" grpId="0" nodeType="afterEffect">
                                  <p:stCondLst>
                                    <p:cond delay="0"/>
                                  </p:stCondLst>
                                  <p:childTnLst>
                                    <p:set>
                                      <p:cBhvr>
                                        <p:cTn id="101" dur="1" fill="hold">
                                          <p:stCondLst>
                                            <p:cond delay="0"/>
                                          </p:stCondLst>
                                        </p:cTn>
                                        <p:tgtEl>
                                          <p:spTgt spid="53">
                                            <p:txEl>
                                              <p:pRg st="0" end="0"/>
                                            </p:txEl>
                                          </p:spTgt>
                                        </p:tgtEl>
                                        <p:attrNameLst>
                                          <p:attrName>style.visibility</p:attrName>
                                        </p:attrNameLst>
                                      </p:cBhvr>
                                      <p:to>
                                        <p:strVal val="visible"/>
                                      </p:to>
                                    </p:set>
                                    <p:anim calcmode="lin" valueType="num">
                                      <p:cBhvr additive="base">
                                        <p:cTn id="102" dur="500" fill="hold"/>
                                        <p:tgtEl>
                                          <p:spTgt spid="53">
                                            <p:txEl>
                                              <p:pRg st="0" end="0"/>
                                            </p:txEl>
                                          </p:spTgt>
                                        </p:tgtEl>
                                        <p:attrNameLst>
                                          <p:attrName>ppt_x</p:attrName>
                                        </p:attrNameLst>
                                      </p:cBhvr>
                                      <p:tavLst>
                                        <p:tav tm="0">
                                          <p:val>
                                            <p:strVal val="1+#ppt_w/2"/>
                                          </p:val>
                                        </p:tav>
                                        <p:tav tm="100000">
                                          <p:val>
                                            <p:strVal val="#ppt_x"/>
                                          </p:val>
                                        </p:tav>
                                      </p:tavLst>
                                    </p:anim>
                                    <p:anim calcmode="lin" valueType="num">
                                      <p:cBhvr additive="base">
                                        <p:cTn id="103" dur="500" fill="hold"/>
                                        <p:tgtEl>
                                          <p:spTgt spid="53">
                                            <p:txEl>
                                              <p:pRg st="0" end="0"/>
                                            </p:txEl>
                                          </p:spTgt>
                                        </p:tgtEl>
                                        <p:attrNameLst>
                                          <p:attrName>ppt_y</p:attrName>
                                        </p:attrNameLst>
                                      </p:cBhvr>
                                      <p:tavLst>
                                        <p:tav tm="0">
                                          <p:val>
                                            <p:strVal val="#ppt_y"/>
                                          </p:val>
                                        </p:tav>
                                        <p:tav tm="100000">
                                          <p:val>
                                            <p:strVal val="#ppt_y"/>
                                          </p:val>
                                        </p:tav>
                                      </p:tavLst>
                                    </p:anim>
                                  </p:childTnLst>
                                </p:cTn>
                              </p:par>
                            </p:childTnLst>
                          </p:cTn>
                        </p:par>
                        <p:par>
                          <p:cTn id="104" fill="hold">
                            <p:stCondLst>
                              <p:cond delay="9250"/>
                            </p:stCondLst>
                            <p:childTnLst>
                              <p:par>
                                <p:cTn id="105" presetID="22" presetClass="entr" presetSubtype="1" fill="hold" nodeType="afterEffect">
                                  <p:stCondLst>
                                    <p:cond delay="0"/>
                                  </p:stCondLst>
                                  <p:childTnLst>
                                    <p:set>
                                      <p:cBhvr>
                                        <p:cTn id="106" dur="1" fill="hold">
                                          <p:stCondLst>
                                            <p:cond delay="0"/>
                                          </p:stCondLst>
                                        </p:cTn>
                                        <p:tgtEl>
                                          <p:spTgt spid="37"/>
                                        </p:tgtEl>
                                        <p:attrNameLst>
                                          <p:attrName>style.visibility</p:attrName>
                                        </p:attrNameLst>
                                      </p:cBhvr>
                                      <p:to>
                                        <p:strVal val="visible"/>
                                      </p:to>
                                    </p:set>
                                    <p:animEffect transition="in" filter="wipe(up)">
                                      <p:cBhvr>
                                        <p:cTn id="107" dur="500"/>
                                        <p:tgtEl>
                                          <p:spTgt spid="37"/>
                                        </p:tgtEl>
                                      </p:cBhvr>
                                    </p:animEffect>
                                  </p:childTnLst>
                                </p:cTn>
                              </p:par>
                            </p:childTnLst>
                          </p:cTn>
                        </p:par>
                        <p:par>
                          <p:cTn id="108" fill="hold">
                            <p:stCondLst>
                              <p:cond delay="9750"/>
                            </p:stCondLst>
                            <p:childTnLst>
                              <p:par>
                                <p:cTn id="109" presetID="10" presetClass="entr" presetSubtype="0" fill="hold" grpId="0" nodeType="afterEffect">
                                  <p:stCondLst>
                                    <p:cond delay="0"/>
                                  </p:stCondLst>
                                  <p:childTnLst>
                                    <p:set>
                                      <p:cBhvr>
                                        <p:cTn id="110" dur="1" fill="hold">
                                          <p:stCondLst>
                                            <p:cond delay="0"/>
                                          </p:stCondLst>
                                        </p:cTn>
                                        <p:tgtEl>
                                          <p:spTgt spid="39"/>
                                        </p:tgtEl>
                                        <p:attrNameLst>
                                          <p:attrName>style.visibility</p:attrName>
                                        </p:attrNameLst>
                                      </p:cBhvr>
                                      <p:to>
                                        <p:strVal val="visible"/>
                                      </p:to>
                                    </p:set>
                                    <p:animEffect transition="in" filter="fade">
                                      <p:cBhvr>
                                        <p:cTn id="111" dur="500"/>
                                        <p:tgtEl>
                                          <p:spTgt spid="39"/>
                                        </p:tgtEl>
                                      </p:cBhvr>
                                    </p:animEffect>
                                  </p:childTnLst>
                                </p:cTn>
                              </p:par>
                            </p:childTnLst>
                          </p:cTn>
                        </p:par>
                        <p:par>
                          <p:cTn id="112" fill="hold">
                            <p:stCondLst>
                              <p:cond delay="10250"/>
                            </p:stCondLst>
                            <p:childTnLst>
                              <p:par>
                                <p:cTn id="113" presetID="2" presetClass="entr" presetSubtype="2" decel="100000" fill="hold" grpId="0" nodeType="afterEffect">
                                  <p:stCondLst>
                                    <p:cond delay="0"/>
                                  </p:stCondLst>
                                  <p:childTnLst>
                                    <p:set>
                                      <p:cBhvr>
                                        <p:cTn id="114" dur="1" fill="hold">
                                          <p:stCondLst>
                                            <p:cond delay="0"/>
                                          </p:stCondLst>
                                        </p:cTn>
                                        <p:tgtEl>
                                          <p:spTgt spid="54">
                                            <p:txEl>
                                              <p:pRg st="0" end="0"/>
                                            </p:txEl>
                                          </p:spTgt>
                                        </p:tgtEl>
                                        <p:attrNameLst>
                                          <p:attrName>style.visibility</p:attrName>
                                        </p:attrNameLst>
                                      </p:cBhvr>
                                      <p:to>
                                        <p:strVal val="visible"/>
                                      </p:to>
                                    </p:set>
                                    <p:anim calcmode="lin" valueType="num">
                                      <p:cBhvr additive="base">
                                        <p:cTn id="115" dur="500" fill="hold"/>
                                        <p:tgtEl>
                                          <p:spTgt spid="54">
                                            <p:txEl>
                                              <p:pRg st="0" end="0"/>
                                            </p:txEl>
                                          </p:spTgt>
                                        </p:tgtEl>
                                        <p:attrNameLst>
                                          <p:attrName>ppt_x</p:attrName>
                                        </p:attrNameLst>
                                      </p:cBhvr>
                                      <p:tavLst>
                                        <p:tav tm="0">
                                          <p:val>
                                            <p:strVal val="1+#ppt_w/2"/>
                                          </p:val>
                                        </p:tav>
                                        <p:tav tm="100000">
                                          <p:val>
                                            <p:strVal val="#ppt_x"/>
                                          </p:val>
                                        </p:tav>
                                      </p:tavLst>
                                    </p:anim>
                                    <p:anim calcmode="lin" valueType="num">
                                      <p:cBhvr additive="base">
                                        <p:cTn id="116" dur="500" fill="hold"/>
                                        <p:tgtEl>
                                          <p:spTgt spid="54">
                                            <p:txEl>
                                              <p:pRg st="0" end="0"/>
                                            </p:txEl>
                                          </p:spTgt>
                                        </p:tgtEl>
                                        <p:attrNameLst>
                                          <p:attrName>ppt_y</p:attrName>
                                        </p:attrNameLst>
                                      </p:cBhvr>
                                      <p:tavLst>
                                        <p:tav tm="0">
                                          <p:val>
                                            <p:strVal val="#ppt_y"/>
                                          </p:val>
                                        </p:tav>
                                        <p:tav tm="100000">
                                          <p:val>
                                            <p:strVal val="#ppt_y"/>
                                          </p:val>
                                        </p:tav>
                                      </p:tavLst>
                                    </p:anim>
                                  </p:childTnLst>
                                </p:cTn>
                              </p:par>
                            </p:childTnLst>
                          </p:cTn>
                        </p:par>
                        <p:par>
                          <p:cTn id="117" fill="hold">
                            <p:stCondLst>
                              <p:cond delay="10750"/>
                            </p:stCondLst>
                            <p:childTnLst>
                              <p:par>
                                <p:cTn id="118" presetID="22" presetClass="entr" presetSubtype="8" fill="hold" grpId="0" nodeType="afterEffect">
                                  <p:stCondLst>
                                    <p:cond delay="0"/>
                                  </p:stCondLst>
                                  <p:childTnLst>
                                    <p:set>
                                      <p:cBhvr>
                                        <p:cTn id="119" dur="1" fill="hold">
                                          <p:stCondLst>
                                            <p:cond delay="0"/>
                                          </p:stCondLst>
                                        </p:cTn>
                                        <p:tgtEl>
                                          <p:spTgt spid="56"/>
                                        </p:tgtEl>
                                        <p:attrNameLst>
                                          <p:attrName>style.visibility</p:attrName>
                                        </p:attrNameLst>
                                      </p:cBhvr>
                                      <p:to>
                                        <p:strVal val="visible"/>
                                      </p:to>
                                    </p:set>
                                    <p:animEffect transition="in" filter="wipe(left)">
                                      <p:cBhvr>
                                        <p:cTn id="120" dur="500"/>
                                        <p:tgtEl>
                                          <p:spTgt spid="56"/>
                                        </p:tgtEl>
                                      </p:cBhvr>
                                    </p:animEffect>
                                  </p:childTnLst>
                                </p:cTn>
                              </p:par>
                            </p:childTnLst>
                          </p:cTn>
                        </p:par>
                        <p:par>
                          <p:cTn id="121" fill="hold">
                            <p:stCondLst>
                              <p:cond delay="11250"/>
                            </p:stCondLst>
                            <p:childTnLst>
                              <p:par>
                                <p:cTn id="122" presetID="22" presetClass="entr" presetSubtype="1" fill="hold" nodeType="afterEffect">
                                  <p:stCondLst>
                                    <p:cond delay="0"/>
                                  </p:stCondLst>
                                  <p:childTnLst>
                                    <p:set>
                                      <p:cBhvr>
                                        <p:cTn id="123" dur="1" fill="hold">
                                          <p:stCondLst>
                                            <p:cond delay="0"/>
                                          </p:stCondLst>
                                        </p:cTn>
                                        <p:tgtEl>
                                          <p:spTgt spid="41"/>
                                        </p:tgtEl>
                                        <p:attrNameLst>
                                          <p:attrName>style.visibility</p:attrName>
                                        </p:attrNameLst>
                                      </p:cBhvr>
                                      <p:to>
                                        <p:strVal val="visible"/>
                                      </p:to>
                                    </p:set>
                                    <p:animEffect transition="in" filter="wipe(up)">
                                      <p:cBhvr>
                                        <p:cTn id="124" dur="500"/>
                                        <p:tgtEl>
                                          <p:spTgt spid="41"/>
                                        </p:tgtEl>
                                      </p:cBhvr>
                                    </p:animEffect>
                                  </p:childTnLst>
                                </p:cTn>
                              </p:par>
                            </p:childTnLst>
                          </p:cTn>
                        </p:par>
                        <p:par>
                          <p:cTn id="125" fill="hold">
                            <p:stCondLst>
                              <p:cond delay="11750"/>
                            </p:stCondLst>
                            <p:childTnLst>
                              <p:par>
                                <p:cTn id="126" presetID="10" presetClass="entr" presetSubtype="0" fill="hold" grpId="0" nodeType="afterEffect">
                                  <p:stCondLst>
                                    <p:cond delay="0"/>
                                  </p:stCondLst>
                                  <p:childTnLst>
                                    <p:set>
                                      <p:cBhvr>
                                        <p:cTn id="127" dur="1" fill="hold">
                                          <p:stCondLst>
                                            <p:cond delay="0"/>
                                          </p:stCondLst>
                                        </p:cTn>
                                        <p:tgtEl>
                                          <p:spTgt spid="44"/>
                                        </p:tgtEl>
                                        <p:attrNameLst>
                                          <p:attrName>style.visibility</p:attrName>
                                        </p:attrNameLst>
                                      </p:cBhvr>
                                      <p:to>
                                        <p:strVal val="visible"/>
                                      </p:to>
                                    </p:set>
                                    <p:animEffect transition="in" filter="fade">
                                      <p:cBhvr>
                                        <p:cTn id="128" dur="500"/>
                                        <p:tgtEl>
                                          <p:spTgt spid="44"/>
                                        </p:tgtEl>
                                      </p:cBhvr>
                                    </p:animEffect>
                                  </p:childTnLst>
                                </p:cTn>
                              </p:par>
                            </p:childTnLst>
                          </p:cTn>
                        </p:par>
                        <p:par>
                          <p:cTn id="129" fill="hold">
                            <p:stCondLst>
                              <p:cond delay="12250"/>
                            </p:stCondLst>
                            <p:childTnLst>
                              <p:par>
                                <p:cTn id="130" presetID="2" presetClass="entr" presetSubtype="2" decel="100000" fill="hold" grpId="0" nodeType="afterEffect">
                                  <p:stCondLst>
                                    <p:cond delay="0"/>
                                  </p:stCondLst>
                                  <p:childTnLst>
                                    <p:set>
                                      <p:cBhvr>
                                        <p:cTn id="131" dur="1" fill="hold">
                                          <p:stCondLst>
                                            <p:cond delay="0"/>
                                          </p:stCondLst>
                                        </p:cTn>
                                        <p:tgtEl>
                                          <p:spTgt spid="60">
                                            <p:txEl>
                                              <p:pRg st="0" end="0"/>
                                            </p:txEl>
                                          </p:spTgt>
                                        </p:tgtEl>
                                        <p:attrNameLst>
                                          <p:attrName>style.visibility</p:attrName>
                                        </p:attrNameLst>
                                      </p:cBhvr>
                                      <p:to>
                                        <p:strVal val="visible"/>
                                      </p:to>
                                    </p:set>
                                    <p:anim calcmode="lin" valueType="num">
                                      <p:cBhvr additive="base">
                                        <p:cTn id="132" dur="500" fill="hold"/>
                                        <p:tgtEl>
                                          <p:spTgt spid="60">
                                            <p:txEl>
                                              <p:pRg st="0" end="0"/>
                                            </p:txEl>
                                          </p:spTgt>
                                        </p:tgtEl>
                                        <p:attrNameLst>
                                          <p:attrName>ppt_x</p:attrName>
                                        </p:attrNameLst>
                                      </p:cBhvr>
                                      <p:tavLst>
                                        <p:tav tm="0">
                                          <p:val>
                                            <p:strVal val="1+#ppt_w/2"/>
                                          </p:val>
                                        </p:tav>
                                        <p:tav tm="100000">
                                          <p:val>
                                            <p:strVal val="#ppt_x"/>
                                          </p:val>
                                        </p:tav>
                                      </p:tavLst>
                                    </p:anim>
                                    <p:anim calcmode="lin" valueType="num">
                                      <p:cBhvr additive="base">
                                        <p:cTn id="133" dur="500" fill="hold"/>
                                        <p:tgtEl>
                                          <p:spTgt spid="60">
                                            <p:txEl>
                                              <p:pRg st="0" end="0"/>
                                            </p:txEl>
                                          </p:spTgt>
                                        </p:tgtEl>
                                        <p:attrNameLst>
                                          <p:attrName>ppt_y</p:attrName>
                                        </p:attrNameLst>
                                      </p:cBhvr>
                                      <p:tavLst>
                                        <p:tav tm="0">
                                          <p:val>
                                            <p:strVal val="#ppt_y"/>
                                          </p:val>
                                        </p:tav>
                                        <p:tav tm="100000">
                                          <p:val>
                                            <p:strVal val="#ppt_y"/>
                                          </p:val>
                                        </p:tav>
                                      </p:tavLst>
                                    </p:anim>
                                  </p:childTnLst>
                                </p:cTn>
                              </p:par>
                            </p:childTnLst>
                          </p:cTn>
                        </p:par>
                        <p:par>
                          <p:cTn id="134" fill="hold">
                            <p:stCondLst>
                              <p:cond delay="12750"/>
                            </p:stCondLst>
                            <p:childTnLst>
                              <p:par>
                                <p:cTn id="135" presetID="22" presetClass="entr" presetSubtype="8" fill="hold" grpId="0" nodeType="afterEffect">
                                  <p:stCondLst>
                                    <p:cond delay="0"/>
                                  </p:stCondLst>
                                  <p:childTnLst>
                                    <p:set>
                                      <p:cBhvr>
                                        <p:cTn id="136" dur="1" fill="hold">
                                          <p:stCondLst>
                                            <p:cond delay="0"/>
                                          </p:stCondLst>
                                        </p:cTn>
                                        <p:tgtEl>
                                          <p:spTgt spid="61"/>
                                        </p:tgtEl>
                                        <p:attrNameLst>
                                          <p:attrName>style.visibility</p:attrName>
                                        </p:attrNameLst>
                                      </p:cBhvr>
                                      <p:to>
                                        <p:strVal val="visible"/>
                                      </p:to>
                                    </p:set>
                                    <p:animEffect transition="in" filter="wipe(left)">
                                      <p:cBhvr>
                                        <p:cTn id="137" dur="500"/>
                                        <p:tgtEl>
                                          <p:spTgt spid="61"/>
                                        </p:tgtEl>
                                      </p:cBhvr>
                                    </p:animEffect>
                                  </p:childTnLst>
                                </p:cTn>
                              </p:par>
                            </p:childTnLst>
                          </p:cTn>
                        </p:par>
                        <p:par>
                          <p:cTn id="138" fill="hold">
                            <p:stCondLst>
                              <p:cond delay="13250"/>
                            </p:stCondLst>
                            <p:childTnLst>
                              <p:par>
                                <p:cTn id="139" presetID="22" presetClass="entr" presetSubtype="1" fill="hold" nodeType="afterEffect">
                                  <p:stCondLst>
                                    <p:cond delay="0"/>
                                  </p:stCondLst>
                                  <p:childTnLst>
                                    <p:set>
                                      <p:cBhvr>
                                        <p:cTn id="140" dur="1" fill="hold">
                                          <p:stCondLst>
                                            <p:cond delay="0"/>
                                          </p:stCondLst>
                                        </p:cTn>
                                        <p:tgtEl>
                                          <p:spTgt spid="45"/>
                                        </p:tgtEl>
                                        <p:attrNameLst>
                                          <p:attrName>style.visibility</p:attrName>
                                        </p:attrNameLst>
                                      </p:cBhvr>
                                      <p:to>
                                        <p:strVal val="visible"/>
                                      </p:to>
                                    </p:set>
                                    <p:animEffect transition="in" filter="wipe(up)">
                                      <p:cBhvr>
                                        <p:cTn id="141" dur="500"/>
                                        <p:tgtEl>
                                          <p:spTgt spid="45"/>
                                        </p:tgtEl>
                                      </p:cBhvr>
                                    </p:animEffect>
                                  </p:childTnLst>
                                </p:cTn>
                              </p:par>
                            </p:childTnLst>
                          </p:cTn>
                        </p:par>
                        <p:par>
                          <p:cTn id="142" fill="hold">
                            <p:stCondLst>
                              <p:cond delay="13750"/>
                            </p:stCondLst>
                            <p:childTnLst>
                              <p:par>
                                <p:cTn id="143" presetID="10" presetClass="entr" presetSubtype="0" fill="hold" grpId="0" nodeType="afterEffect">
                                  <p:stCondLst>
                                    <p:cond delay="0"/>
                                  </p:stCondLst>
                                  <p:childTnLst>
                                    <p:set>
                                      <p:cBhvr>
                                        <p:cTn id="144" dur="1" fill="hold">
                                          <p:stCondLst>
                                            <p:cond delay="0"/>
                                          </p:stCondLst>
                                        </p:cTn>
                                        <p:tgtEl>
                                          <p:spTgt spid="46"/>
                                        </p:tgtEl>
                                        <p:attrNameLst>
                                          <p:attrName>style.visibility</p:attrName>
                                        </p:attrNameLst>
                                      </p:cBhvr>
                                      <p:to>
                                        <p:strVal val="visible"/>
                                      </p:to>
                                    </p:set>
                                    <p:animEffect transition="in" filter="fade">
                                      <p:cBhvr>
                                        <p:cTn id="145" dur="500"/>
                                        <p:tgtEl>
                                          <p:spTgt spid="46"/>
                                        </p:tgtEl>
                                      </p:cBhvr>
                                    </p:animEffect>
                                  </p:childTnLst>
                                </p:cTn>
                              </p:par>
                            </p:childTnLst>
                          </p:cTn>
                        </p:par>
                        <p:par>
                          <p:cTn id="146" fill="hold">
                            <p:stCondLst>
                              <p:cond delay="14250"/>
                            </p:stCondLst>
                            <p:childTnLst>
                              <p:par>
                                <p:cTn id="147" presetID="2" presetClass="entr" presetSubtype="2" decel="100000" fill="hold" grpId="0" nodeType="afterEffect">
                                  <p:stCondLst>
                                    <p:cond delay="0"/>
                                  </p:stCondLst>
                                  <p:childTnLst>
                                    <p:set>
                                      <p:cBhvr>
                                        <p:cTn id="148" dur="1" fill="hold">
                                          <p:stCondLst>
                                            <p:cond delay="0"/>
                                          </p:stCondLst>
                                        </p:cTn>
                                        <p:tgtEl>
                                          <p:spTgt spid="62">
                                            <p:txEl>
                                              <p:pRg st="0" end="0"/>
                                            </p:txEl>
                                          </p:spTgt>
                                        </p:tgtEl>
                                        <p:attrNameLst>
                                          <p:attrName>style.visibility</p:attrName>
                                        </p:attrNameLst>
                                      </p:cBhvr>
                                      <p:to>
                                        <p:strVal val="visible"/>
                                      </p:to>
                                    </p:set>
                                    <p:anim calcmode="lin" valueType="num">
                                      <p:cBhvr additive="base">
                                        <p:cTn id="149" dur="500" fill="hold"/>
                                        <p:tgtEl>
                                          <p:spTgt spid="62">
                                            <p:txEl>
                                              <p:pRg st="0" end="0"/>
                                            </p:txEl>
                                          </p:spTgt>
                                        </p:tgtEl>
                                        <p:attrNameLst>
                                          <p:attrName>ppt_x</p:attrName>
                                        </p:attrNameLst>
                                      </p:cBhvr>
                                      <p:tavLst>
                                        <p:tav tm="0">
                                          <p:val>
                                            <p:strVal val="1+#ppt_w/2"/>
                                          </p:val>
                                        </p:tav>
                                        <p:tav tm="100000">
                                          <p:val>
                                            <p:strVal val="#ppt_x"/>
                                          </p:val>
                                        </p:tav>
                                      </p:tavLst>
                                    </p:anim>
                                    <p:anim calcmode="lin" valueType="num">
                                      <p:cBhvr additive="base">
                                        <p:cTn id="150" dur="500" fill="hold"/>
                                        <p:tgtEl>
                                          <p:spTgt spid="62">
                                            <p:txEl>
                                              <p:pRg st="0" end="0"/>
                                            </p:txEl>
                                          </p:spTgt>
                                        </p:tgtEl>
                                        <p:attrNameLst>
                                          <p:attrName>ppt_y</p:attrName>
                                        </p:attrNameLst>
                                      </p:cBhvr>
                                      <p:tavLst>
                                        <p:tav tm="0">
                                          <p:val>
                                            <p:strVal val="#ppt_y"/>
                                          </p:val>
                                        </p:tav>
                                        <p:tav tm="100000">
                                          <p:val>
                                            <p:strVal val="#ppt_y"/>
                                          </p:val>
                                        </p:tav>
                                      </p:tavLst>
                                    </p:anim>
                                  </p:childTnLst>
                                </p:cTn>
                              </p:par>
                            </p:childTnLst>
                          </p:cTn>
                        </p:par>
                        <p:par>
                          <p:cTn id="151" fill="hold">
                            <p:stCondLst>
                              <p:cond delay="14750"/>
                            </p:stCondLst>
                            <p:childTnLst>
                              <p:par>
                                <p:cTn id="152" presetID="22" presetClass="entr" presetSubtype="8" fill="hold" grpId="0" nodeType="afterEffect">
                                  <p:stCondLst>
                                    <p:cond delay="0"/>
                                  </p:stCondLst>
                                  <p:childTnLst>
                                    <p:set>
                                      <p:cBhvr>
                                        <p:cTn id="153" dur="1" fill="hold">
                                          <p:stCondLst>
                                            <p:cond delay="0"/>
                                          </p:stCondLst>
                                        </p:cTn>
                                        <p:tgtEl>
                                          <p:spTgt spid="63"/>
                                        </p:tgtEl>
                                        <p:attrNameLst>
                                          <p:attrName>style.visibility</p:attrName>
                                        </p:attrNameLst>
                                      </p:cBhvr>
                                      <p:to>
                                        <p:strVal val="visible"/>
                                      </p:to>
                                    </p:set>
                                    <p:animEffect transition="in" filter="wipe(left)">
                                      <p:cBhvr>
                                        <p:cTn id="154" dur="500"/>
                                        <p:tgtEl>
                                          <p:spTgt spid="63"/>
                                        </p:tgtEl>
                                      </p:cBhvr>
                                    </p:animEffect>
                                  </p:childTnLst>
                                </p:cTn>
                              </p:par>
                            </p:childTnLst>
                          </p:cTn>
                        </p:par>
                        <p:par>
                          <p:cTn id="155" fill="hold">
                            <p:stCondLst>
                              <p:cond delay="15250"/>
                            </p:stCondLst>
                            <p:childTnLst>
                              <p:par>
                                <p:cTn id="156" presetID="22" presetClass="entr" presetSubtype="1" fill="hold" nodeType="afterEffect">
                                  <p:stCondLst>
                                    <p:cond delay="0"/>
                                  </p:stCondLst>
                                  <p:childTnLst>
                                    <p:set>
                                      <p:cBhvr>
                                        <p:cTn id="157" dur="1" fill="hold">
                                          <p:stCondLst>
                                            <p:cond delay="0"/>
                                          </p:stCondLst>
                                        </p:cTn>
                                        <p:tgtEl>
                                          <p:spTgt spid="47"/>
                                        </p:tgtEl>
                                        <p:attrNameLst>
                                          <p:attrName>style.visibility</p:attrName>
                                        </p:attrNameLst>
                                      </p:cBhvr>
                                      <p:to>
                                        <p:strVal val="visible"/>
                                      </p:to>
                                    </p:set>
                                    <p:animEffect transition="in" filter="wipe(up)">
                                      <p:cBhvr>
                                        <p:cTn id="158" dur="500"/>
                                        <p:tgtEl>
                                          <p:spTgt spid="47"/>
                                        </p:tgtEl>
                                      </p:cBhvr>
                                    </p:animEffect>
                                  </p:childTnLst>
                                </p:cTn>
                              </p:par>
                            </p:childTnLst>
                          </p:cTn>
                        </p:par>
                        <p:par>
                          <p:cTn id="159" fill="hold">
                            <p:stCondLst>
                              <p:cond delay="15750"/>
                            </p:stCondLst>
                            <p:childTnLst>
                              <p:par>
                                <p:cTn id="160" presetID="10" presetClass="entr" presetSubtype="0" fill="hold" grpId="0" nodeType="afterEffect">
                                  <p:stCondLst>
                                    <p:cond delay="0"/>
                                  </p:stCondLst>
                                  <p:childTnLst>
                                    <p:set>
                                      <p:cBhvr>
                                        <p:cTn id="161" dur="1" fill="hold">
                                          <p:stCondLst>
                                            <p:cond delay="0"/>
                                          </p:stCondLst>
                                        </p:cTn>
                                        <p:tgtEl>
                                          <p:spTgt spid="48"/>
                                        </p:tgtEl>
                                        <p:attrNameLst>
                                          <p:attrName>style.visibility</p:attrName>
                                        </p:attrNameLst>
                                      </p:cBhvr>
                                      <p:to>
                                        <p:strVal val="visible"/>
                                      </p:to>
                                    </p:set>
                                    <p:animEffect transition="in" filter="fade">
                                      <p:cBhvr>
                                        <p:cTn id="162" dur="500"/>
                                        <p:tgtEl>
                                          <p:spTgt spid="48"/>
                                        </p:tgtEl>
                                      </p:cBhvr>
                                    </p:animEffect>
                                  </p:childTnLst>
                                </p:cTn>
                              </p:par>
                            </p:childTnLst>
                          </p:cTn>
                        </p:par>
                        <p:par>
                          <p:cTn id="163" fill="hold">
                            <p:stCondLst>
                              <p:cond delay="16250"/>
                            </p:stCondLst>
                            <p:childTnLst>
                              <p:par>
                                <p:cTn id="164" presetID="2" presetClass="entr" presetSubtype="2" decel="100000" fill="hold" grpId="0" nodeType="afterEffect">
                                  <p:stCondLst>
                                    <p:cond delay="0"/>
                                  </p:stCondLst>
                                  <p:childTnLst>
                                    <p:set>
                                      <p:cBhvr>
                                        <p:cTn id="165" dur="1" fill="hold">
                                          <p:stCondLst>
                                            <p:cond delay="0"/>
                                          </p:stCondLst>
                                        </p:cTn>
                                        <p:tgtEl>
                                          <p:spTgt spid="64">
                                            <p:txEl>
                                              <p:pRg st="0" end="0"/>
                                            </p:txEl>
                                          </p:spTgt>
                                        </p:tgtEl>
                                        <p:attrNameLst>
                                          <p:attrName>style.visibility</p:attrName>
                                        </p:attrNameLst>
                                      </p:cBhvr>
                                      <p:to>
                                        <p:strVal val="visible"/>
                                      </p:to>
                                    </p:set>
                                    <p:anim calcmode="lin" valueType="num">
                                      <p:cBhvr additive="base">
                                        <p:cTn id="166" dur="500" fill="hold"/>
                                        <p:tgtEl>
                                          <p:spTgt spid="64">
                                            <p:txEl>
                                              <p:pRg st="0" end="0"/>
                                            </p:txEl>
                                          </p:spTgt>
                                        </p:tgtEl>
                                        <p:attrNameLst>
                                          <p:attrName>ppt_x</p:attrName>
                                        </p:attrNameLst>
                                      </p:cBhvr>
                                      <p:tavLst>
                                        <p:tav tm="0">
                                          <p:val>
                                            <p:strVal val="1+#ppt_w/2"/>
                                          </p:val>
                                        </p:tav>
                                        <p:tav tm="100000">
                                          <p:val>
                                            <p:strVal val="#ppt_x"/>
                                          </p:val>
                                        </p:tav>
                                      </p:tavLst>
                                    </p:anim>
                                    <p:anim calcmode="lin" valueType="num">
                                      <p:cBhvr additive="base">
                                        <p:cTn id="167" dur="500" fill="hold"/>
                                        <p:tgtEl>
                                          <p:spTgt spid="64">
                                            <p:txEl>
                                              <p:pRg st="0" end="0"/>
                                            </p:txEl>
                                          </p:spTgt>
                                        </p:tgtEl>
                                        <p:attrNameLst>
                                          <p:attrName>ppt_y</p:attrName>
                                        </p:attrNameLst>
                                      </p:cBhvr>
                                      <p:tavLst>
                                        <p:tav tm="0">
                                          <p:val>
                                            <p:strVal val="#ppt_y"/>
                                          </p:val>
                                        </p:tav>
                                        <p:tav tm="100000">
                                          <p:val>
                                            <p:strVal val="#ppt_y"/>
                                          </p:val>
                                        </p:tav>
                                      </p:tavLst>
                                    </p:anim>
                                  </p:childTnLst>
                                </p:cTn>
                              </p:par>
                            </p:childTnLst>
                          </p:cTn>
                        </p:par>
                        <p:par>
                          <p:cTn id="168" fill="hold">
                            <p:stCondLst>
                              <p:cond delay="16750"/>
                            </p:stCondLst>
                            <p:childTnLst>
                              <p:par>
                                <p:cTn id="169" presetID="22" presetClass="entr" presetSubtype="8" fill="hold" grpId="0" nodeType="afterEffect">
                                  <p:stCondLst>
                                    <p:cond delay="0"/>
                                  </p:stCondLst>
                                  <p:childTnLst>
                                    <p:set>
                                      <p:cBhvr>
                                        <p:cTn id="170" dur="1" fill="hold">
                                          <p:stCondLst>
                                            <p:cond delay="0"/>
                                          </p:stCondLst>
                                        </p:cTn>
                                        <p:tgtEl>
                                          <p:spTgt spid="65"/>
                                        </p:tgtEl>
                                        <p:attrNameLst>
                                          <p:attrName>style.visibility</p:attrName>
                                        </p:attrNameLst>
                                      </p:cBhvr>
                                      <p:to>
                                        <p:strVal val="visible"/>
                                      </p:to>
                                    </p:set>
                                    <p:animEffect transition="in" filter="wipe(left)">
                                      <p:cBhvr>
                                        <p:cTn id="171"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8" grpId="0" animBg="1"/>
      <p:bldP spid="19" grpId="0"/>
      <p:bldP spid="23" grpId="0">
        <p:tmplLst>
          <p:tmpl>
            <p:tnLst>
              <p:par>
                <p:cTn presetID="22" presetClass="entr" presetSubtype="8"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wipe(left)">
                      <p:cBhvr>
                        <p:cTn dur="500"/>
                        <p:tgtEl>
                          <p:spTgt spid="23"/>
                        </p:tgtEl>
                      </p:cBhvr>
                    </p:animEffect>
                  </p:childTnLst>
                </p:cTn>
              </p:par>
            </p:tnLst>
          </p:tmpl>
        </p:tmplLst>
      </p:bldP>
      <p:bldP spid="27" grpId="0" animBg="1"/>
      <p:bldP spid="28" grpId="0"/>
      <p:bldP spid="29" grpId="0">
        <p:tmplLst>
          <p:tmpl>
            <p:tnLst>
              <p:par>
                <p:cTn presetID="22" presetClass="entr" presetSubtype="8"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wipe(left)">
                      <p:cBhvr>
                        <p:cTn dur="500"/>
                        <p:tgtEl>
                          <p:spTgt spid="29"/>
                        </p:tgtEl>
                      </p:cBhvr>
                    </p:animEffect>
                  </p:childTnLst>
                </p:cTn>
              </p:par>
            </p:tnLst>
          </p:tmpl>
        </p:tmplLst>
      </p:bldP>
      <p:bldP spid="30" grpId="0" animBg="1"/>
      <p:bldP spid="31" grpId="0"/>
      <p:bldP spid="32" grpId="0">
        <p:tmplLst>
          <p:tmpl>
            <p:tnLst>
              <p:par>
                <p:cTn presetID="22" presetClass="entr" presetSubtype="8"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wipe(left)">
                      <p:cBhvr>
                        <p:cTn dur="500"/>
                        <p:tgtEl>
                          <p:spTgt spid="32"/>
                        </p:tgtEl>
                      </p:cBhvr>
                    </p:animEffect>
                  </p:childTnLst>
                </p:cTn>
              </p:par>
            </p:tnLst>
          </p:tmpl>
        </p:tmplLst>
      </p:bldP>
      <p:bldP spid="33" grpId="0">
        <p:tmplLst>
          <p:tmpl>
            <p:tnLst>
              <p:par>
                <p:cTn presetID="22" presetClass="entr" presetSubtype="8" fill="hold" nodeType="afterEffect">
                  <p:stCondLst>
                    <p:cond delay="250"/>
                  </p:stCondLst>
                  <p:childTnLst>
                    <p:set>
                      <p:cBhvr>
                        <p:cTn dur="1" fill="hold">
                          <p:stCondLst>
                            <p:cond delay="0"/>
                          </p:stCondLst>
                        </p:cTn>
                        <p:tgtEl>
                          <p:spTgt spid="33"/>
                        </p:tgtEl>
                        <p:attrNameLst>
                          <p:attrName>style.visibility</p:attrName>
                        </p:attrNameLst>
                      </p:cBhvr>
                      <p:to>
                        <p:strVal val="visible"/>
                      </p:to>
                    </p:set>
                    <p:animEffect transition="in" filter="wipe(left)">
                      <p:cBhvr>
                        <p:cTn dur="500"/>
                        <p:tgtEl>
                          <p:spTgt spid="33"/>
                        </p:tgtEl>
                      </p:cBhvr>
                    </p:animEffect>
                  </p:childTnLst>
                </p:cTn>
              </p:par>
            </p:tnLst>
          </p:tmpl>
        </p:tmplLst>
      </p:bldP>
      <p:bldP spid="34" grpId="0" build="p">
        <p:tmplLst>
          <p:tmpl lvl="1">
            <p:tnLst>
              <p:par>
                <p:cTn presetID="2" presetClass="entr" presetSubtype="1" decel="100000" fill="hold" nodeType="afterEffect">
                  <p:stCondLst>
                    <p:cond delay="250"/>
                  </p:stCondLst>
                  <p:iterate type="wd">
                    <p:tmPct val="10000"/>
                  </p:iterate>
                  <p:childTnLst>
                    <p:set>
                      <p:cBhvr>
                        <p:cTn dur="1" fill="hold">
                          <p:stCondLst>
                            <p:cond delay="0"/>
                          </p:stCondLst>
                        </p:cTn>
                        <p:tgtEl>
                          <p:spTgt spid="34"/>
                        </p:tgtEl>
                        <p:attrNameLst>
                          <p:attrName>style.visibility</p:attrName>
                        </p:attrNameLst>
                      </p:cBhvr>
                      <p:to>
                        <p:strVal val="visible"/>
                      </p:to>
                    </p:set>
                    <p:anim calcmode="lin" valueType="num">
                      <p:cBhvr additive="base">
                        <p:cTn dur="500" fill="hold"/>
                        <p:tgtEl>
                          <p:spTgt spid="34"/>
                        </p:tgtEl>
                        <p:attrNameLst>
                          <p:attrName>ppt_x</p:attrName>
                        </p:attrNameLst>
                      </p:cBhvr>
                      <p:tavLst>
                        <p:tav tm="0">
                          <p:val>
                            <p:strVal val="#ppt_x"/>
                          </p:val>
                        </p:tav>
                        <p:tav tm="100000">
                          <p:val>
                            <p:strVal val="#ppt_x"/>
                          </p:val>
                        </p:tav>
                      </p:tavLst>
                    </p:anim>
                    <p:anim calcmode="lin" valueType="num">
                      <p:cBhvr additive="base">
                        <p:cTn dur="500" fill="hold"/>
                        <p:tgtEl>
                          <p:spTgt spid="34"/>
                        </p:tgtEl>
                        <p:attrNameLst>
                          <p:attrName>ppt_y</p:attrName>
                        </p:attrNameLst>
                      </p:cBhvr>
                      <p:tavLst>
                        <p:tav tm="0">
                          <p:val>
                            <p:strVal val="0-#ppt_h/2"/>
                          </p:val>
                        </p:tav>
                        <p:tav tm="100000">
                          <p:val>
                            <p:strVal val="#ppt_y"/>
                          </p:val>
                        </p:tav>
                      </p:tavLst>
                    </p:anim>
                  </p:childTnLst>
                </p:cTn>
              </p:par>
            </p:tnLst>
          </p:tmpl>
        </p:tmplLst>
      </p:bldP>
      <p:bldP spid="35" grpId="0" animBg="1"/>
      <p:bldP spid="36" grpId="0" build="p">
        <p:tmplLst>
          <p:tmpl lvl="1">
            <p:tnLst>
              <p:par>
                <p:cTn presetID="2" presetClass="entr" presetSubtype="8" decel="100000" fill="hold" nodeType="withEffect">
                  <p:stCondLst>
                    <p:cond delay="25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750" fill="hold"/>
                        <p:tgtEl>
                          <p:spTgt spid="36"/>
                        </p:tgtEl>
                        <p:attrNameLst>
                          <p:attrName>ppt_x</p:attrName>
                        </p:attrNameLst>
                      </p:cBhvr>
                      <p:tavLst>
                        <p:tav tm="0">
                          <p:val>
                            <p:strVal val="0-#ppt_w/2"/>
                          </p:val>
                        </p:tav>
                        <p:tav tm="100000">
                          <p:val>
                            <p:strVal val="#ppt_x"/>
                          </p:val>
                        </p:tav>
                      </p:tavLst>
                    </p:anim>
                    <p:anim calcmode="lin" valueType="num">
                      <p:cBhvr additive="base">
                        <p:cTn dur="750" fill="hold"/>
                        <p:tgtEl>
                          <p:spTgt spid="36"/>
                        </p:tgtEl>
                        <p:attrNameLst>
                          <p:attrName>ppt_y</p:attrName>
                        </p:attrNameLst>
                      </p:cBhvr>
                      <p:tavLst>
                        <p:tav tm="0">
                          <p:val>
                            <p:strVal val="#ppt_y"/>
                          </p:val>
                        </p:tav>
                        <p:tav tm="100000">
                          <p:val>
                            <p:strVal val="#ppt_y"/>
                          </p:val>
                        </p:tav>
                      </p:tavLst>
                    </p:anim>
                  </p:childTnLst>
                </p:cTn>
              </p:par>
            </p:tnLst>
          </p:tmpl>
        </p:tmplLst>
      </p:bldP>
      <p:bldP spid="38" grpId="0" animBg="1"/>
      <p:bldP spid="39" grpId="0" animBg="1"/>
      <p:bldP spid="44" grpId="0" animBg="1"/>
      <p:bldP spid="46" grpId="0" animBg="1"/>
      <p:bldP spid="48" grpId="0" animBg="1"/>
      <p:bldP spid="53" grpId="0" build="p">
        <p:tmplLst>
          <p:tmpl lvl="1">
            <p:tnLst>
              <p:par>
                <p:cTn presetID="2" presetClass="entr" presetSubtype="2" decel="100000" fill="hold" nodeType="afterEffect">
                  <p:stCondLst>
                    <p:cond delay="0"/>
                  </p:stCondLst>
                  <p:childTnLst>
                    <p:set>
                      <p:cBhvr>
                        <p:cTn dur="1" fill="hold">
                          <p:stCondLst>
                            <p:cond delay="0"/>
                          </p:stCondLst>
                        </p:cTn>
                        <p:tgtEl>
                          <p:spTgt spid="53"/>
                        </p:tgtEl>
                        <p:attrNameLst>
                          <p:attrName>style.visibility</p:attrName>
                        </p:attrNameLst>
                      </p:cBhvr>
                      <p:to>
                        <p:strVal val="visible"/>
                      </p:to>
                    </p:set>
                    <p:anim calcmode="lin" valueType="num">
                      <p:cBhvr additive="base">
                        <p:cTn dur="500" fill="hold"/>
                        <p:tgtEl>
                          <p:spTgt spid="53"/>
                        </p:tgtEl>
                        <p:attrNameLst>
                          <p:attrName>ppt_x</p:attrName>
                        </p:attrNameLst>
                      </p:cBhvr>
                      <p:tavLst>
                        <p:tav tm="0">
                          <p:val>
                            <p:strVal val="1+#ppt_w/2"/>
                          </p:val>
                        </p:tav>
                        <p:tav tm="100000">
                          <p:val>
                            <p:strVal val="#ppt_x"/>
                          </p:val>
                        </p:tav>
                      </p:tavLst>
                    </p:anim>
                    <p:anim calcmode="lin" valueType="num">
                      <p:cBhvr additive="base">
                        <p:cTn dur="500" fill="hold"/>
                        <p:tgtEl>
                          <p:spTgt spid="53"/>
                        </p:tgtEl>
                        <p:attrNameLst>
                          <p:attrName>ppt_y</p:attrName>
                        </p:attrNameLst>
                      </p:cBhvr>
                      <p:tavLst>
                        <p:tav tm="0">
                          <p:val>
                            <p:strVal val="#ppt_y"/>
                          </p:val>
                        </p:tav>
                        <p:tav tm="100000">
                          <p:val>
                            <p:strVal val="#ppt_y"/>
                          </p:val>
                        </p:tav>
                      </p:tavLst>
                    </p:anim>
                  </p:childTnLst>
                </p:cTn>
              </p:par>
            </p:tnLst>
          </p:tmpl>
        </p:tmplLst>
      </p:bldP>
      <p:bldP spid="54" grpId="0" build="p">
        <p:tmplLst>
          <p:tmpl lvl="1">
            <p:tnLst>
              <p:par>
                <p:cTn presetID="2" presetClass="entr" presetSubtype="2" decel="100000" fill="hold" nodeType="afterEffect">
                  <p:stCondLst>
                    <p:cond delay="0"/>
                  </p:stCondLst>
                  <p:childTnLst>
                    <p:set>
                      <p:cBhvr>
                        <p:cTn dur="1" fill="hold">
                          <p:stCondLst>
                            <p:cond delay="0"/>
                          </p:stCondLst>
                        </p:cTn>
                        <p:tgtEl>
                          <p:spTgt spid="54"/>
                        </p:tgtEl>
                        <p:attrNameLst>
                          <p:attrName>style.visibility</p:attrName>
                        </p:attrNameLst>
                      </p:cBhvr>
                      <p:to>
                        <p:strVal val="visible"/>
                      </p:to>
                    </p:set>
                    <p:anim calcmode="lin" valueType="num">
                      <p:cBhvr additive="base">
                        <p:cTn dur="500" fill="hold"/>
                        <p:tgtEl>
                          <p:spTgt spid="54"/>
                        </p:tgtEl>
                        <p:attrNameLst>
                          <p:attrName>ppt_x</p:attrName>
                        </p:attrNameLst>
                      </p:cBhvr>
                      <p:tavLst>
                        <p:tav tm="0">
                          <p:val>
                            <p:strVal val="1+#ppt_w/2"/>
                          </p:val>
                        </p:tav>
                        <p:tav tm="100000">
                          <p:val>
                            <p:strVal val="#ppt_x"/>
                          </p:val>
                        </p:tav>
                      </p:tavLst>
                    </p:anim>
                    <p:anim calcmode="lin" valueType="num">
                      <p:cBhvr additive="base">
                        <p:cTn dur="500" fill="hold"/>
                        <p:tgtEl>
                          <p:spTgt spid="54"/>
                        </p:tgtEl>
                        <p:attrNameLst>
                          <p:attrName>ppt_y</p:attrName>
                        </p:attrNameLst>
                      </p:cBhvr>
                      <p:tavLst>
                        <p:tav tm="0">
                          <p:val>
                            <p:strVal val="#ppt_y"/>
                          </p:val>
                        </p:tav>
                        <p:tav tm="100000">
                          <p:val>
                            <p:strVal val="#ppt_y"/>
                          </p:val>
                        </p:tav>
                      </p:tavLst>
                    </p:anim>
                  </p:childTnLst>
                </p:cTn>
              </p:par>
            </p:tnLst>
          </p:tmpl>
        </p:tmplLst>
      </p:bldP>
      <p:bldP spid="56" grpId="0">
        <p:tmplLst>
          <p:tmpl>
            <p:tnLst>
              <p:par>
                <p:cTn presetID="22" presetClass="entr" presetSubtype="8" fill="hold" nodeType="afterEffect">
                  <p:stCondLst>
                    <p:cond delay="0"/>
                  </p:stCondLst>
                  <p:childTnLst>
                    <p:set>
                      <p:cBhvr>
                        <p:cTn dur="1" fill="hold">
                          <p:stCondLst>
                            <p:cond delay="0"/>
                          </p:stCondLst>
                        </p:cTn>
                        <p:tgtEl>
                          <p:spTgt spid="56"/>
                        </p:tgtEl>
                        <p:attrNameLst>
                          <p:attrName>style.visibility</p:attrName>
                        </p:attrNameLst>
                      </p:cBhvr>
                      <p:to>
                        <p:strVal val="visible"/>
                      </p:to>
                    </p:set>
                    <p:animEffect transition="in" filter="wipe(left)">
                      <p:cBhvr>
                        <p:cTn dur="500"/>
                        <p:tgtEl>
                          <p:spTgt spid="56"/>
                        </p:tgtEl>
                      </p:cBhvr>
                    </p:animEffect>
                  </p:childTnLst>
                </p:cTn>
              </p:par>
            </p:tnLst>
          </p:tmpl>
        </p:tmplLst>
      </p:bldP>
      <p:bldP spid="60" grpId="0" build="p">
        <p:tmplLst>
          <p:tmpl lvl="1">
            <p:tnLst>
              <p:par>
                <p:cTn presetID="2" presetClass="entr" presetSubtype="2" decel="100000" fill="hold" nodeType="afterEffect">
                  <p:stCondLst>
                    <p:cond delay="0"/>
                  </p:stCondLst>
                  <p:childTnLst>
                    <p:set>
                      <p:cBhvr>
                        <p:cTn dur="1" fill="hold">
                          <p:stCondLst>
                            <p:cond delay="0"/>
                          </p:stCondLst>
                        </p:cTn>
                        <p:tgtEl>
                          <p:spTgt spid="60"/>
                        </p:tgtEl>
                        <p:attrNameLst>
                          <p:attrName>style.visibility</p:attrName>
                        </p:attrNameLst>
                      </p:cBhvr>
                      <p:to>
                        <p:strVal val="visible"/>
                      </p:to>
                    </p:set>
                    <p:anim calcmode="lin" valueType="num">
                      <p:cBhvr additive="base">
                        <p:cTn dur="500" fill="hold"/>
                        <p:tgtEl>
                          <p:spTgt spid="60"/>
                        </p:tgtEl>
                        <p:attrNameLst>
                          <p:attrName>ppt_x</p:attrName>
                        </p:attrNameLst>
                      </p:cBhvr>
                      <p:tavLst>
                        <p:tav tm="0">
                          <p:val>
                            <p:strVal val="1+#ppt_w/2"/>
                          </p:val>
                        </p:tav>
                        <p:tav tm="100000">
                          <p:val>
                            <p:strVal val="#ppt_x"/>
                          </p:val>
                        </p:tav>
                      </p:tavLst>
                    </p:anim>
                    <p:anim calcmode="lin" valueType="num">
                      <p:cBhvr additive="base">
                        <p:cTn dur="500" fill="hold"/>
                        <p:tgtEl>
                          <p:spTgt spid="60"/>
                        </p:tgtEl>
                        <p:attrNameLst>
                          <p:attrName>ppt_y</p:attrName>
                        </p:attrNameLst>
                      </p:cBhvr>
                      <p:tavLst>
                        <p:tav tm="0">
                          <p:val>
                            <p:strVal val="#ppt_y"/>
                          </p:val>
                        </p:tav>
                        <p:tav tm="100000">
                          <p:val>
                            <p:strVal val="#ppt_y"/>
                          </p:val>
                        </p:tav>
                      </p:tavLst>
                    </p:anim>
                  </p:childTnLst>
                </p:cTn>
              </p:par>
            </p:tnLst>
          </p:tmpl>
        </p:tmplLst>
      </p:bldP>
      <p:bldP spid="61" grpId="0">
        <p:tmplLst>
          <p:tmpl>
            <p:tnLst>
              <p:par>
                <p:cTn presetID="22" presetClass="entr" presetSubtype="8" fill="hold" nodeType="afterEffect">
                  <p:stCondLst>
                    <p:cond delay="0"/>
                  </p:stCondLst>
                  <p:childTnLst>
                    <p:set>
                      <p:cBhvr>
                        <p:cTn dur="1" fill="hold">
                          <p:stCondLst>
                            <p:cond delay="0"/>
                          </p:stCondLst>
                        </p:cTn>
                        <p:tgtEl>
                          <p:spTgt spid="61"/>
                        </p:tgtEl>
                        <p:attrNameLst>
                          <p:attrName>style.visibility</p:attrName>
                        </p:attrNameLst>
                      </p:cBhvr>
                      <p:to>
                        <p:strVal val="visible"/>
                      </p:to>
                    </p:set>
                    <p:animEffect transition="in" filter="wipe(left)">
                      <p:cBhvr>
                        <p:cTn dur="500"/>
                        <p:tgtEl>
                          <p:spTgt spid="61"/>
                        </p:tgtEl>
                      </p:cBhvr>
                    </p:animEffect>
                  </p:childTnLst>
                </p:cTn>
              </p:par>
            </p:tnLst>
          </p:tmpl>
        </p:tmplLst>
      </p:bldP>
      <p:bldP spid="62" grpId="0" build="p">
        <p:tmplLst>
          <p:tmpl lvl="1">
            <p:tnLst>
              <p:par>
                <p:cTn presetID="2" presetClass="entr" presetSubtype="2" decel="100000" fill="hold" nodeType="afterEffect">
                  <p:stCondLst>
                    <p:cond delay="0"/>
                  </p:stCondLst>
                  <p:childTnLst>
                    <p:set>
                      <p:cBhvr>
                        <p:cTn dur="1" fill="hold">
                          <p:stCondLst>
                            <p:cond delay="0"/>
                          </p:stCondLst>
                        </p:cTn>
                        <p:tgtEl>
                          <p:spTgt spid="62"/>
                        </p:tgtEl>
                        <p:attrNameLst>
                          <p:attrName>style.visibility</p:attrName>
                        </p:attrNameLst>
                      </p:cBhvr>
                      <p:to>
                        <p:strVal val="visible"/>
                      </p:to>
                    </p:set>
                    <p:anim calcmode="lin" valueType="num">
                      <p:cBhvr additive="base">
                        <p:cTn dur="500" fill="hold"/>
                        <p:tgtEl>
                          <p:spTgt spid="62"/>
                        </p:tgtEl>
                        <p:attrNameLst>
                          <p:attrName>ppt_x</p:attrName>
                        </p:attrNameLst>
                      </p:cBhvr>
                      <p:tavLst>
                        <p:tav tm="0">
                          <p:val>
                            <p:strVal val="1+#ppt_w/2"/>
                          </p:val>
                        </p:tav>
                        <p:tav tm="100000">
                          <p:val>
                            <p:strVal val="#ppt_x"/>
                          </p:val>
                        </p:tav>
                      </p:tavLst>
                    </p:anim>
                    <p:anim calcmode="lin" valueType="num">
                      <p:cBhvr additive="base">
                        <p:cTn dur="500" fill="hold"/>
                        <p:tgtEl>
                          <p:spTgt spid="62"/>
                        </p:tgtEl>
                        <p:attrNameLst>
                          <p:attrName>ppt_y</p:attrName>
                        </p:attrNameLst>
                      </p:cBhvr>
                      <p:tavLst>
                        <p:tav tm="0">
                          <p:val>
                            <p:strVal val="#ppt_y"/>
                          </p:val>
                        </p:tav>
                        <p:tav tm="100000">
                          <p:val>
                            <p:strVal val="#ppt_y"/>
                          </p:val>
                        </p:tav>
                      </p:tavLst>
                    </p:anim>
                  </p:childTnLst>
                </p:cTn>
              </p:par>
            </p:tnLst>
          </p:tmpl>
        </p:tmplLst>
      </p:bldP>
      <p:bldP spid="63" grpId="0">
        <p:tmplLst>
          <p:tmpl>
            <p:tnLst>
              <p:par>
                <p:cTn presetID="22" presetClass="entr" presetSubtype="8" fill="hold" nodeType="afterEffect">
                  <p:stCondLst>
                    <p:cond delay="0"/>
                  </p:stCondLst>
                  <p:childTnLst>
                    <p:set>
                      <p:cBhvr>
                        <p:cTn dur="1" fill="hold">
                          <p:stCondLst>
                            <p:cond delay="0"/>
                          </p:stCondLst>
                        </p:cTn>
                        <p:tgtEl>
                          <p:spTgt spid="63"/>
                        </p:tgtEl>
                        <p:attrNameLst>
                          <p:attrName>style.visibility</p:attrName>
                        </p:attrNameLst>
                      </p:cBhvr>
                      <p:to>
                        <p:strVal val="visible"/>
                      </p:to>
                    </p:set>
                    <p:animEffect transition="in" filter="wipe(left)">
                      <p:cBhvr>
                        <p:cTn dur="500"/>
                        <p:tgtEl>
                          <p:spTgt spid="63"/>
                        </p:tgtEl>
                      </p:cBhvr>
                    </p:animEffect>
                  </p:childTnLst>
                </p:cTn>
              </p:par>
            </p:tnLst>
          </p:tmpl>
        </p:tmplLst>
      </p:bldP>
      <p:bldP spid="64" grpId="0" build="p">
        <p:tmplLst>
          <p:tmpl lvl="1">
            <p:tnLst>
              <p:par>
                <p:cTn presetID="2" presetClass="entr" presetSubtype="2" decel="100000" fill="hold" nodeType="afterEffect">
                  <p:stCondLst>
                    <p:cond delay="0"/>
                  </p:stCondLst>
                  <p:childTnLst>
                    <p:set>
                      <p:cBhvr>
                        <p:cTn dur="1" fill="hold">
                          <p:stCondLst>
                            <p:cond delay="0"/>
                          </p:stCondLst>
                        </p:cTn>
                        <p:tgtEl>
                          <p:spTgt spid="64"/>
                        </p:tgtEl>
                        <p:attrNameLst>
                          <p:attrName>style.visibility</p:attrName>
                        </p:attrNameLst>
                      </p:cBhvr>
                      <p:to>
                        <p:strVal val="visible"/>
                      </p:to>
                    </p:set>
                    <p:anim calcmode="lin" valueType="num">
                      <p:cBhvr additive="base">
                        <p:cTn dur="500" fill="hold"/>
                        <p:tgtEl>
                          <p:spTgt spid="64"/>
                        </p:tgtEl>
                        <p:attrNameLst>
                          <p:attrName>ppt_x</p:attrName>
                        </p:attrNameLst>
                      </p:cBhvr>
                      <p:tavLst>
                        <p:tav tm="0">
                          <p:val>
                            <p:strVal val="1+#ppt_w/2"/>
                          </p:val>
                        </p:tav>
                        <p:tav tm="100000">
                          <p:val>
                            <p:strVal val="#ppt_x"/>
                          </p:val>
                        </p:tav>
                      </p:tavLst>
                    </p:anim>
                    <p:anim calcmode="lin" valueType="num">
                      <p:cBhvr additive="base">
                        <p:cTn dur="500" fill="hold"/>
                        <p:tgtEl>
                          <p:spTgt spid="64"/>
                        </p:tgtEl>
                        <p:attrNameLst>
                          <p:attrName>ppt_y</p:attrName>
                        </p:attrNameLst>
                      </p:cBhvr>
                      <p:tavLst>
                        <p:tav tm="0">
                          <p:val>
                            <p:strVal val="#ppt_y"/>
                          </p:val>
                        </p:tav>
                        <p:tav tm="100000">
                          <p:val>
                            <p:strVal val="#ppt_y"/>
                          </p:val>
                        </p:tav>
                      </p:tavLst>
                    </p:anim>
                  </p:childTnLst>
                </p:cTn>
              </p:par>
            </p:tnLst>
          </p:tmpl>
        </p:tmplLst>
      </p:bldP>
      <p:bldP spid="65" grpId="0">
        <p:tmplLst>
          <p:tmpl>
            <p:tnLst>
              <p:par>
                <p:cTn presetID="22" presetClass="entr" presetSubtype="8" fill="hold" nodeType="afterEffect">
                  <p:stCondLst>
                    <p:cond delay="0"/>
                  </p:stCondLst>
                  <p:childTnLst>
                    <p:set>
                      <p:cBhvr>
                        <p:cTn dur="1" fill="hold">
                          <p:stCondLst>
                            <p:cond delay="0"/>
                          </p:stCondLst>
                        </p:cTn>
                        <p:tgtEl>
                          <p:spTgt spid="65"/>
                        </p:tgtEl>
                        <p:attrNameLst>
                          <p:attrName>style.visibility</p:attrName>
                        </p:attrNameLst>
                      </p:cBhvr>
                      <p:to>
                        <p:strVal val="visible"/>
                      </p:to>
                    </p:set>
                    <p:animEffect transition="in" filter="wipe(left)">
                      <p:cBhvr>
                        <p:cTn dur="500"/>
                        <p:tgtEl>
                          <p:spTgt spid="65"/>
                        </p:tgtEl>
                      </p:cBhvr>
                    </p:animEffect>
                  </p:childTnLst>
                </p:cTn>
              </p:par>
            </p:tnLst>
          </p:tmpl>
        </p:tmplLst>
      </p:bldP>
      <p:bldP spid="66" grpId="0" build="p">
        <p:tmplLst>
          <p:tmpl lvl="1">
            <p:tnLst>
              <p:par>
                <p:cTn presetID="2" presetClass="entr" presetSubtype="8" decel="100000" fill="hold" nodeType="afterEffect">
                  <p:stCondLst>
                    <p:cond delay="250"/>
                  </p:stCondLst>
                  <p:childTnLst>
                    <p:set>
                      <p:cBhvr>
                        <p:cTn dur="1" fill="hold">
                          <p:stCondLst>
                            <p:cond delay="0"/>
                          </p:stCondLst>
                        </p:cTn>
                        <p:tgtEl>
                          <p:spTgt spid="66"/>
                        </p:tgtEl>
                        <p:attrNameLst>
                          <p:attrName>style.visibility</p:attrName>
                        </p:attrNameLst>
                      </p:cBhvr>
                      <p:to>
                        <p:strVal val="visible"/>
                      </p:to>
                    </p:set>
                    <p:anim calcmode="lin" valueType="num">
                      <p:cBhvr additive="base">
                        <p:cTn dur="500" fill="hold"/>
                        <p:tgtEl>
                          <p:spTgt spid="66"/>
                        </p:tgtEl>
                        <p:attrNameLst>
                          <p:attrName>ppt_x</p:attrName>
                        </p:attrNameLst>
                      </p:cBhvr>
                      <p:tavLst>
                        <p:tav tm="0">
                          <p:val>
                            <p:strVal val="0-#ppt_w/2"/>
                          </p:val>
                        </p:tav>
                        <p:tav tm="100000">
                          <p:val>
                            <p:strVal val="#ppt_x"/>
                          </p:val>
                        </p:tav>
                      </p:tavLst>
                    </p:anim>
                    <p:anim calcmode="lin" valueType="num">
                      <p:cBhvr additive="base">
                        <p:cTn dur="500" fill="hold"/>
                        <p:tgtEl>
                          <p:spTgt spid="66"/>
                        </p:tgtEl>
                        <p:attrNameLst>
                          <p:attrName>ppt_y</p:attrName>
                        </p:attrNameLst>
                      </p:cBhvr>
                      <p:tavLst>
                        <p:tav tm="0">
                          <p:val>
                            <p:strVal val="#ppt_y"/>
                          </p:val>
                        </p:tav>
                        <p:tav tm="100000">
                          <p:val>
                            <p:strVal val="#ppt_y"/>
                          </p:val>
                        </p:tav>
                      </p:tavLst>
                    </p:anim>
                  </p:childTnLst>
                </p:cTn>
              </p:par>
            </p:tnLst>
          </p:tmpl>
        </p:tmplLst>
      </p:bldP>
      <p:bldP spid="67" grpId="0">
        <p:tmplLst>
          <p:tmpl>
            <p:tnLst>
              <p:par>
                <p:cTn presetID="22" presetClass="entr" presetSubtype="8" fill="hold" nodeType="afterEffect">
                  <p:stCondLst>
                    <p:cond delay="0"/>
                  </p:stCondLst>
                  <p:childTnLst>
                    <p:set>
                      <p:cBhvr>
                        <p:cTn dur="1" fill="hold">
                          <p:stCondLst>
                            <p:cond delay="0"/>
                          </p:stCondLst>
                        </p:cTn>
                        <p:tgtEl>
                          <p:spTgt spid="67"/>
                        </p:tgtEl>
                        <p:attrNameLst>
                          <p:attrName>style.visibility</p:attrName>
                        </p:attrNameLst>
                      </p:cBhvr>
                      <p:to>
                        <p:strVal val="visible"/>
                      </p:to>
                    </p:set>
                    <p:animEffect transition="in" filter="wipe(left)">
                      <p:cBhvr>
                        <p:cTn dur="500"/>
                        <p:tgtEl>
                          <p:spTgt spid="67"/>
                        </p:tgtEl>
                      </p:cBhvr>
                    </p:animEffect>
                  </p:childTnLst>
                </p:cTn>
              </p:par>
            </p:tnLst>
          </p:tmpl>
        </p:tmplLst>
      </p:bldP>
      <p:bldP spid="68" grpId="0" build="p">
        <p:tmplLst>
          <p:tmpl lvl="1">
            <p:tnLst>
              <p:par>
                <p:cTn presetID="2" presetClass="entr" presetSubtype="8" decel="100000" fill="hold" nodeType="afterEffect">
                  <p:stCondLst>
                    <p:cond delay="250"/>
                  </p:stCondLst>
                  <p:childTnLst>
                    <p:set>
                      <p:cBhvr>
                        <p:cTn dur="1" fill="hold">
                          <p:stCondLst>
                            <p:cond delay="0"/>
                          </p:stCondLst>
                        </p:cTn>
                        <p:tgtEl>
                          <p:spTgt spid="68"/>
                        </p:tgtEl>
                        <p:attrNameLst>
                          <p:attrName>style.visibility</p:attrName>
                        </p:attrNameLst>
                      </p:cBhvr>
                      <p:to>
                        <p:strVal val="visible"/>
                      </p:to>
                    </p:set>
                    <p:anim calcmode="lin" valueType="num">
                      <p:cBhvr additive="base">
                        <p:cTn dur="500" fill="hold"/>
                        <p:tgtEl>
                          <p:spTgt spid="68"/>
                        </p:tgtEl>
                        <p:attrNameLst>
                          <p:attrName>ppt_x</p:attrName>
                        </p:attrNameLst>
                      </p:cBhvr>
                      <p:tavLst>
                        <p:tav tm="0">
                          <p:val>
                            <p:strVal val="0-#ppt_w/2"/>
                          </p:val>
                        </p:tav>
                        <p:tav tm="100000">
                          <p:val>
                            <p:strVal val="#ppt_x"/>
                          </p:val>
                        </p:tav>
                      </p:tavLst>
                    </p:anim>
                    <p:anim calcmode="lin" valueType="num">
                      <p:cBhvr additive="base">
                        <p:cTn dur="500" fill="hold"/>
                        <p:tgtEl>
                          <p:spTgt spid="68"/>
                        </p:tgtEl>
                        <p:attrNameLst>
                          <p:attrName>ppt_y</p:attrName>
                        </p:attrNameLst>
                      </p:cBhvr>
                      <p:tavLst>
                        <p:tav tm="0">
                          <p:val>
                            <p:strVal val="#ppt_y"/>
                          </p:val>
                        </p:tav>
                        <p:tav tm="100000">
                          <p:val>
                            <p:strVal val="#ppt_y"/>
                          </p:val>
                        </p:tav>
                      </p:tavLst>
                    </p:anim>
                  </p:childTnLst>
                </p:cTn>
              </p:par>
            </p:tnLst>
          </p:tmpl>
        </p:tmplLst>
      </p:bldP>
      <p:bldP spid="69" grpId="0">
        <p:tmplLst>
          <p:tmpl>
            <p:tnLst>
              <p:par>
                <p:cTn presetID="22" presetClass="entr" presetSubtype="8" fill="hold" nodeType="afterEffect">
                  <p:stCondLst>
                    <p:cond delay="0"/>
                  </p:stCondLst>
                  <p:childTnLst>
                    <p:set>
                      <p:cBhvr>
                        <p:cTn dur="1" fill="hold">
                          <p:stCondLst>
                            <p:cond delay="0"/>
                          </p:stCondLst>
                        </p:cTn>
                        <p:tgtEl>
                          <p:spTgt spid="69"/>
                        </p:tgtEl>
                        <p:attrNameLst>
                          <p:attrName>style.visibility</p:attrName>
                        </p:attrNameLst>
                      </p:cBhvr>
                      <p:to>
                        <p:strVal val="visible"/>
                      </p:to>
                    </p:set>
                    <p:animEffect transition="in" filter="wipe(left)">
                      <p:cBhvr>
                        <p:cTn dur="500"/>
                        <p:tgtEl>
                          <p:spTgt spid="69"/>
                        </p:tgtEl>
                      </p:cBhvr>
                    </p:animEffect>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Long Tex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テキスト プレースホルダー 12"/>
          <p:cNvSpPr>
            <a:spLocks noGrp="1"/>
          </p:cNvSpPr>
          <p:nvPr>
            <p:ph type="body" sz="quarter" idx="12" hasCustomPrompt="1"/>
          </p:nvPr>
        </p:nvSpPr>
        <p:spPr>
          <a:xfrm>
            <a:off x="2322095" y="3821588"/>
            <a:ext cx="13643811" cy="3568017"/>
          </a:xfrm>
        </p:spPr>
        <p:txBody>
          <a:bodyPr anchor="ctr">
            <a:normAutofit/>
          </a:bodyPr>
          <a:lstStyle>
            <a:lvl1pPr>
              <a:defRPr sz="20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940341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25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2" presetClass="entr" presetSubtype="8" fill="hold" nodeType="afterEffect">
                  <p:stCondLst>
                    <p:cond delay="250"/>
                  </p:stCondLst>
                  <p:childTnLst>
                    <p:set>
                      <p:cBhvr>
                        <p:cTn dur="1" fill="hold">
                          <p:stCondLst>
                            <p:cond delay="0"/>
                          </p:stCondLst>
                        </p:cTn>
                        <p:tgtEl>
                          <p:spTgt spid="5"/>
                        </p:tgtEl>
                        <p:attrNameLst>
                          <p:attrName>style.visibility</p:attrName>
                        </p:attrNameLst>
                      </p:cBhvr>
                      <p:to>
                        <p:strVal val="visible"/>
                      </p:to>
                    </p:set>
                    <p:animEffect transition="in" filter="wipe(left)">
                      <p:cBhvr>
                        <p:cTn dur="500"/>
                        <p:tgtEl>
                          <p:spTgt spid="5"/>
                        </p:tgtEl>
                      </p:cBhvr>
                    </p:animEffect>
                  </p:childTnLst>
                </p:cTn>
              </p:par>
            </p:tnLst>
          </p:tmpl>
        </p:tmplLst>
      </p:bldP>
    </p:bld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4 Images, Captions &amp; Tex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37" name="テキスト プレースホルダー 12"/>
          <p:cNvSpPr>
            <a:spLocks noGrp="1"/>
          </p:cNvSpPr>
          <p:nvPr>
            <p:ph type="body" sz="quarter" idx="12" hasCustomPrompt="1"/>
          </p:nvPr>
        </p:nvSpPr>
        <p:spPr>
          <a:xfrm>
            <a:off x="1122885" y="6780058"/>
            <a:ext cx="3689747" cy="1716691"/>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38" name="テキスト プレースホルダー 12"/>
          <p:cNvSpPr>
            <a:spLocks noGrp="1"/>
          </p:cNvSpPr>
          <p:nvPr>
            <p:ph type="body" sz="quarter" idx="13" hasCustomPrompt="1"/>
          </p:nvPr>
        </p:nvSpPr>
        <p:spPr>
          <a:xfrm>
            <a:off x="1122885" y="5838863"/>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a:t>Caption Goes Here</a:t>
            </a:r>
            <a:endParaRPr kumimoji="1" lang="ja-JP" altLang="en-US" dirty="0"/>
          </a:p>
        </p:txBody>
      </p:sp>
      <p:sp>
        <p:nvSpPr>
          <p:cNvPr id="39" name="正方形/長方形 38"/>
          <p:cNvSpPr/>
          <p:nvPr userDrawn="1"/>
        </p:nvSpPr>
        <p:spPr>
          <a:xfrm>
            <a:off x="2053809" y="6555903"/>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図プレースホルダー 64"/>
          <p:cNvSpPr>
            <a:spLocks noGrp="1"/>
          </p:cNvSpPr>
          <p:nvPr>
            <p:ph type="pic" sz="quarter" idx="43" hasCustomPrompt="1"/>
          </p:nvPr>
        </p:nvSpPr>
        <p:spPr>
          <a:xfrm>
            <a:off x="1523643" y="2731688"/>
            <a:ext cx="2888231" cy="2886903"/>
          </a:xfrm>
          <a:solidFill>
            <a:schemeClr val="accent1">
              <a:lumMod val="20000"/>
              <a:lumOff val="80000"/>
            </a:schemeClr>
          </a:solidFill>
          <a:ln w="57150">
            <a:solidFill>
              <a:schemeClr val="bg1"/>
            </a:solidFill>
          </a:ln>
          <a:effectLst>
            <a:outerShdw sx="102000" sy="102000" algn="ctr" rotWithShape="0">
              <a:prstClr val="black">
                <a:alpha val="15000"/>
              </a:prstClr>
            </a:outerShdw>
          </a:effectLst>
        </p:spPr>
        <p:txBody>
          <a:bodyPr/>
          <a:lstStyle>
            <a:lvl1pPr>
              <a:defRPr sz="1800" baseline="0"/>
            </a:lvl1pPr>
          </a:lstStyle>
          <a:p>
            <a:r>
              <a:rPr kumimoji="1" lang="en-US" altLang="ja-JP" dirty="0"/>
              <a:t>Insert an image</a:t>
            </a:r>
            <a:endParaRPr kumimoji="1" lang="ja-JP" altLang="en-US" dirty="0"/>
          </a:p>
        </p:txBody>
      </p:sp>
      <p:sp>
        <p:nvSpPr>
          <p:cNvPr id="66" name="図プレースホルダー 64"/>
          <p:cNvSpPr>
            <a:spLocks noGrp="1"/>
          </p:cNvSpPr>
          <p:nvPr>
            <p:ph type="pic" sz="quarter" idx="44" hasCustomPrompt="1"/>
          </p:nvPr>
        </p:nvSpPr>
        <p:spPr>
          <a:xfrm>
            <a:off x="5750674" y="2731688"/>
            <a:ext cx="2888231" cy="2886903"/>
          </a:xfrm>
          <a:solidFill>
            <a:schemeClr val="accent2">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Insert an image</a:t>
            </a:r>
            <a:endParaRPr kumimoji="1" lang="ja-JP" altLang="en-US" dirty="0"/>
          </a:p>
          <a:p>
            <a:endParaRPr kumimoji="1" lang="ja-JP" altLang="en-US" dirty="0"/>
          </a:p>
        </p:txBody>
      </p:sp>
      <p:sp>
        <p:nvSpPr>
          <p:cNvPr id="67" name="図プレースホルダー 64"/>
          <p:cNvSpPr>
            <a:spLocks noGrp="1"/>
          </p:cNvSpPr>
          <p:nvPr>
            <p:ph type="pic" sz="quarter" idx="45" hasCustomPrompt="1"/>
          </p:nvPr>
        </p:nvSpPr>
        <p:spPr>
          <a:xfrm>
            <a:off x="9977705" y="2731688"/>
            <a:ext cx="2888231" cy="2886903"/>
          </a:xfrm>
          <a:solidFill>
            <a:schemeClr val="accent3">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Insert an image</a:t>
            </a:r>
            <a:endParaRPr kumimoji="1" lang="ja-JP" altLang="en-US" dirty="0"/>
          </a:p>
          <a:p>
            <a:endParaRPr kumimoji="1" lang="ja-JP" altLang="en-US" dirty="0"/>
          </a:p>
        </p:txBody>
      </p:sp>
      <p:sp>
        <p:nvSpPr>
          <p:cNvPr id="68" name="図プレースホルダー 64"/>
          <p:cNvSpPr>
            <a:spLocks noGrp="1"/>
          </p:cNvSpPr>
          <p:nvPr>
            <p:ph type="pic" sz="quarter" idx="46" hasCustomPrompt="1"/>
          </p:nvPr>
        </p:nvSpPr>
        <p:spPr>
          <a:xfrm>
            <a:off x="14204736" y="2731688"/>
            <a:ext cx="2888231" cy="2886903"/>
          </a:xfrm>
          <a:solidFill>
            <a:schemeClr val="accent5">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Insert an image</a:t>
            </a:r>
            <a:endParaRPr kumimoji="1" lang="ja-JP" altLang="en-US" dirty="0"/>
          </a:p>
          <a:p>
            <a:endParaRPr kumimoji="1" lang="ja-JP" altLang="en-US" dirty="0"/>
          </a:p>
        </p:txBody>
      </p:sp>
      <p:sp>
        <p:nvSpPr>
          <p:cNvPr id="72" name="テキスト プレースホルダー 12"/>
          <p:cNvSpPr>
            <a:spLocks noGrp="1"/>
          </p:cNvSpPr>
          <p:nvPr>
            <p:ph type="body" sz="quarter" idx="47" hasCustomPrompt="1"/>
          </p:nvPr>
        </p:nvSpPr>
        <p:spPr>
          <a:xfrm>
            <a:off x="5349916" y="6780058"/>
            <a:ext cx="3689747" cy="1716691"/>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73" name="テキスト プレースホルダー 12"/>
          <p:cNvSpPr>
            <a:spLocks noGrp="1"/>
          </p:cNvSpPr>
          <p:nvPr>
            <p:ph type="body" sz="quarter" idx="48" hasCustomPrompt="1"/>
          </p:nvPr>
        </p:nvSpPr>
        <p:spPr>
          <a:xfrm>
            <a:off x="5349916" y="5838863"/>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 Goes Here</a:t>
            </a:r>
            <a:endParaRPr kumimoji="1" lang="ja-JP" altLang="en-US" dirty="0"/>
          </a:p>
        </p:txBody>
      </p:sp>
      <p:sp>
        <p:nvSpPr>
          <p:cNvPr id="74" name="正方形/長方形 73"/>
          <p:cNvSpPr/>
          <p:nvPr userDrawn="1"/>
        </p:nvSpPr>
        <p:spPr>
          <a:xfrm>
            <a:off x="6280840" y="6555903"/>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テキスト プレースホルダー 12"/>
          <p:cNvSpPr>
            <a:spLocks noGrp="1"/>
          </p:cNvSpPr>
          <p:nvPr>
            <p:ph type="body" sz="quarter" idx="49" hasCustomPrompt="1"/>
          </p:nvPr>
        </p:nvSpPr>
        <p:spPr>
          <a:xfrm>
            <a:off x="9576947" y="6780058"/>
            <a:ext cx="3689747" cy="1716691"/>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76" name="テキスト プレースホルダー 12"/>
          <p:cNvSpPr>
            <a:spLocks noGrp="1"/>
          </p:cNvSpPr>
          <p:nvPr>
            <p:ph type="body" sz="quarter" idx="50" hasCustomPrompt="1"/>
          </p:nvPr>
        </p:nvSpPr>
        <p:spPr>
          <a:xfrm>
            <a:off x="9576947" y="5838863"/>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 Goes Here</a:t>
            </a:r>
            <a:endParaRPr kumimoji="1" lang="ja-JP" altLang="en-US" dirty="0"/>
          </a:p>
        </p:txBody>
      </p:sp>
      <p:sp>
        <p:nvSpPr>
          <p:cNvPr id="77" name="正方形/長方形 76"/>
          <p:cNvSpPr/>
          <p:nvPr userDrawn="1"/>
        </p:nvSpPr>
        <p:spPr>
          <a:xfrm>
            <a:off x="10507871" y="6555903"/>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テキスト プレースホルダー 12"/>
          <p:cNvSpPr>
            <a:spLocks noGrp="1"/>
          </p:cNvSpPr>
          <p:nvPr>
            <p:ph type="body" sz="quarter" idx="51" hasCustomPrompt="1"/>
          </p:nvPr>
        </p:nvSpPr>
        <p:spPr>
          <a:xfrm>
            <a:off x="13803978" y="6780058"/>
            <a:ext cx="3689747" cy="1716691"/>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79" name="テキスト プレースホルダー 12"/>
          <p:cNvSpPr>
            <a:spLocks noGrp="1"/>
          </p:cNvSpPr>
          <p:nvPr>
            <p:ph type="body" sz="quarter" idx="52" hasCustomPrompt="1"/>
          </p:nvPr>
        </p:nvSpPr>
        <p:spPr>
          <a:xfrm>
            <a:off x="13803978" y="5838863"/>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 Goes Here</a:t>
            </a:r>
            <a:endParaRPr kumimoji="1" lang="ja-JP" altLang="en-US" dirty="0"/>
          </a:p>
        </p:txBody>
      </p:sp>
      <p:sp>
        <p:nvSpPr>
          <p:cNvPr id="80" name="正方形/長方形 79"/>
          <p:cNvSpPr/>
          <p:nvPr userDrawn="1"/>
        </p:nvSpPr>
        <p:spPr>
          <a:xfrm>
            <a:off x="14734902" y="6555903"/>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9015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randombar(horizontal)">
                                      <p:cBhvr>
                                        <p:cTn id="7" dur="500"/>
                                        <p:tgtEl>
                                          <p:spTgt spid="65"/>
                                        </p:tgtEl>
                                      </p:cBhvr>
                                    </p:animEffect>
                                  </p:childTnLst>
                                </p:cTn>
                              </p:par>
                            </p:childTnLst>
                          </p:cTn>
                        </p:par>
                        <p:par>
                          <p:cTn id="8" fill="hold">
                            <p:stCondLst>
                              <p:cond delay="500"/>
                            </p:stCondLst>
                            <p:childTnLst>
                              <p:par>
                                <p:cTn id="9" presetID="2" presetClass="entr" presetSubtype="4" decel="100000" fill="hold" grpId="0" nodeType="afterEffect">
                                  <p:stCondLst>
                                    <p:cond delay="0"/>
                                  </p:stCondLst>
                                  <p:childTnLst>
                                    <p:set>
                                      <p:cBhvr>
                                        <p:cTn id="10" dur="1" fill="hold">
                                          <p:stCondLst>
                                            <p:cond delay="0"/>
                                          </p:stCondLst>
                                        </p:cTn>
                                        <p:tgtEl>
                                          <p:spTgt spid="38">
                                            <p:txEl>
                                              <p:pRg st="0" end="0"/>
                                            </p:txEl>
                                          </p:spTgt>
                                        </p:tgtEl>
                                        <p:attrNameLst>
                                          <p:attrName>style.visibility</p:attrName>
                                        </p:attrNameLst>
                                      </p:cBhvr>
                                      <p:to>
                                        <p:strVal val="visible"/>
                                      </p:to>
                                    </p:set>
                                    <p:anim calcmode="lin" valueType="num">
                                      <p:cBhvr additive="base">
                                        <p:cTn id="11" dur="500" fill="hold"/>
                                        <p:tgtEl>
                                          <p:spTgt spid="38">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8">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100"/>
                                  </p:stCondLst>
                                  <p:childTnLst>
                                    <p:set>
                                      <p:cBhvr>
                                        <p:cTn id="14" dur="1" fill="hold">
                                          <p:stCondLst>
                                            <p:cond delay="0"/>
                                          </p:stCondLst>
                                        </p:cTn>
                                        <p:tgtEl>
                                          <p:spTgt spid="39"/>
                                        </p:tgtEl>
                                        <p:attrNameLst>
                                          <p:attrName>style.visibility</p:attrName>
                                        </p:attrNameLst>
                                      </p:cBhvr>
                                      <p:to>
                                        <p:strVal val="visible"/>
                                      </p:to>
                                    </p:set>
                                    <p:anim calcmode="lin" valueType="num">
                                      <p:cBhvr additive="base">
                                        <p:cTn id="15" dur="500" fill="hold"/>
                                        <p:tgtEl>
                                          <p:spTgt spid="39"/>
                                        </p:tgtEl>
                                        <p:attrNameLst>
                                          <p:attrName>ppt_x</p:attrName>
                                        </p:attrNameLst>
                                      </p:cBhvr>
                                      <p:tavLst>
                                        <p:tav tm="0">
                                          <p:val>
                                            <p:strVal val="#ppt_x"/>
                                          </p:val>
                                        </p:tav>
                                        <p:tav tm="100000">
                                          <p:val>
                                            <p:strVal val="#ppt_x"/>
                                          </p:val>
                                        </p:tav>
                                      </p:tavLst>
                                    </p:anim>
                                    <p:anim calcmode="lin" valueType="num">
                                      <p:cBhvr additive="base">
                                        <p:cTn id="16" dur="500" fill="hold"/>
                                        <p:tgtEl>
                                          <p:spTgt spid="39"/>
                                        </p:tgtEl>
                                        <p:attrNameLst>
                                          <p:attrName>ppt_y</p:attrName>
                                        </p:attrNameLst>
                                      </p:cBhvr>
                                      <p:tavLst>
                                        <p:tav tm="0">
                                          <p:val>
                                            <p:strVal val="1+#ppt_h/2"/>
                                          </p:val>
                                        </p:tav>
                                        <p:tav tm="100000">
                                          <p:val>
                                            <p:strVal val="#ppt_y"/>
                                          </p:val>
                                        </p:tav>
                                      </p:tavLst>
                                    </p:anim>
                                  </p:childTnLst>
                                </p:cTn>
                              </p:par>
                            </p:childTnLst>
                          </p:cTn>
                        </p:par>
                        <p:par>
                          <p:cTn id="17" fill="hold">
                            <p:stCondLst>
                              <p:cond delay="1100"/>
                            </p:stCondLst>
                            <p:childTnLst>
                              <p:par>
                                <p:cTn id="18" presetID="22" presetClass="entr" presetSubtype="8" fill="hold" grpId="0" nodeType="afterEffect">
                                  <p:stCondLst>
                                    <p:cond delay="0"/>
                                  </p:stCondLst>
                                  <p:childTnLst>
                                    <p:set>
                                      <p:cBhvr>
                                        <p:cTn id="19" dur="1" fill="hold">
                                          <p:stCondLst>
                                            <p:cond delay="0"/>
                                          </p:stCondLst>
                                        </p:cTn>
                                        <p:tgtEl>
                                          <p:spTgt spid="37"/>
                                        </p:tgtEl>
                                        <p:attrNameLst>
                                          <p:attrName>style.visibility</p:attrName>
                                        </p:attrNameLst>
                                      </p:cBhvr>
                                      <p:to>
                                        <p:strVal val="visible"/>
                                      </p:to>
                                    </p:set>
                                    <p:animEffect transition="in" filter="wipe(left)">
                                      <p:cBhvr>
                                        <p:cTn id="20" dur="500"/>
                                        <p:tgtEl>
                                          <p:spTgt spid="37"/>
                                        </p:tgtEl>
                                      </p:cBhvr>
                                    </p:animEffect>
                                  </p:childTnLst>
                                </p:cTn>
                              </p:par>
                            </p:childTnLst>
                          </p:cTn>
                        </p:par>
                        <p:par>
                          <p:cTn id="21" fill="hold">
                            <p:stCondLst>
                              <p:cond delay="1600"/>
                            </p:stCondLst>
                            <p:childTnLst>
                              <p:par>
                                <p:cTn id="22" presetID="14" presetClass="entr" presetSubtype="10" fill="hold" grpId="0" nodeType="afterEffect">
                                  <p:stCondLst>
                                    <p:cond delay="0"/>
                                  </p:stCondLst>
                                  <p:childTnLst>
                                    <p:set>
                                      <p:cBhvr>
                                        <p:cTn id="23" dur="1" fill="hold">
                                          <p:stCondLst>
                                            <p:cond delay="0"/>
                                          </p:stCondLst>
                                        </p:cTn>
                                        <p:tgtEl>
                                          <p:spTgt spid="66"/>
                                        </p:tgtEl>
                                        <p:attrNameLst>
                                          <p:attrName>style.visibility</p:attrName>
                                        </p:attrNameLst>
                                      </p:cBhvr>
                                      <p:to>
                                        <p:strVal val="visible"/>
                                      </p:to>
                                    </p:set>
                                    <p:animEffect transition="in" filter="randombar(horizontal)">
                                      <p:cBhvr>
                                        <p:cTn id="24" dur="500"/>
                                        <p:tgtEl>
                                          <p:spTgt spid="66"/>
                                        </p:tgtEl>
                                      </p:cBhvr>
                                    </p:animEffect>
                                  </p:childTnLst>
                                </p:cTn>
                              </p:par>
                            </p:childTnLst>
                          </p:cTn>
                        </p:par>
                        <p:par>
                          <p:cTn id="25" fill="hold">
                            <p:stCondLst>
                              <p:cond delay="2100"/>
                            </p:stCondLst>
                            <p:childTnLst>
                              <p:par>
                                <p:cTn id="26" presetID="2" presetClass="entr" presetSubtype="4" decel="100000" fill="hold" grpId="0" nodeType="afterEffect">
                                  <p:stCondLst>
                                    <p:cond delay="0"/>
                                  </p:stCondLst>
                                  <p:childTnLst>
                                    <p:set>
                                      <p:cBhvr>
                                        <p:cTn id="27" dur="1" fill="hold">
                                          <p:stCondLst>
                                            <p:cond delay="0"/>
                                          </p:stCondLst>
                                        </p:cTn>
                                        <p:tgtEl>
                                          <p:spTgt spid="73">
                                            <p:txEl>
                                              <p:pRg st="0" end="0"/>
                                            </p:txEl>
                                          </p:spTgt>
                                        </p:tgtEl>
                                        <p:attrNameLst>
                                          <p:attrName>style.visibility</p:attrName>
                                        </p:attrNameLst>
                                      </p:cBhvr>
                                      <p:to>
                                        <p:strVal val="visible"/>
                                      </p:to>
                                    </p:set>
                                    <p:anim calcmode="lin" valueType="num">
                                      <p:cBhvr additive="base">
                                        <p:cTn id="28" dur="500" fill="hold"/>
                                        <p:tgtEl>
                                          <p:spTgt spid="73">
                                            <p:txEl>
                                              <p:pRg st="0" end="0"/>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73">
                                            <p:txEl>
                                              <p:pRg st="0" end="0"/>
                                            </p:txEl>
                                          </p:spTgt>
                                        </p:tgtEl>
                                        <p:attrNameLst>
                                          <p:attrName>ppt_y</p:attrName>
                                        </p:attrNameLst>
                                      </p:cBhvr>
                                      <p:tavLst>
                                        <p:tav tm="0">
                                          <p:val>
                                            <p:strVal val="1+#ppt_h/2"/>
                                          </p:val>
                                        </p:tav>
                                        <p:tav tm="100000">
                                          <p:val>
                                            <p:strVal val="#ppt_y"/>
                                          </p:val>
                                        </p:tav>
                                      </p:tavLst>
                                    </p:anim>
                                  </p:childTnLst>
                                </p:cTn>
                              </p:par>
                              <p:par>
                                <p:cTn id="30" presetID="2" presetClass="entr" presetSubtype="4" decel="100000" fill="hold" grpId="0" nodeType="withEffect">
                                  <p:stCondLst>
                                    <p:cond delay="100"/>
                                  </p:stCondLst>
                                  <p:childTnLst>
                                    <p:set>
                                      <p:cBhvr>
                                        <p:cTn id="31" dur="1" fill="hold">
                                          <p:stCondLst>
                                            <p:cond delay="0"/>
                                          </p:stCondLst>
                                        </p:cTn>
                                        <p:tgtEl>
                                          <p:spTgt spid="74"/>
                                        </p:tgtEl>
                                        <p:attrNameLst>
                                          <p:attrName>style.visibility</p:attrName>
                                        </p:attrNameLst>
                                      </p:cBhvr>
                                      <p:to>
                                        <p:strVal val="visible"/>
                                      </p:to>
                                    </p:set>
                                    <p:anim calcmode="lin" valueType="num">
                                      <p:cBhvr additive="base">
                                        <p:cTn id="32" dur="500" fill="hold"/>
                                        <p:tgtEl>
                                          <p:spTgt spid="74"/>
                                        </p:tgtEl>
                                        <p:attrNameLst>
                                          <p:attrName>ppt_x</p:attrName>
                                        </p:attrNameLst>
                                      </p:cBhvr>
                                      <p:tavLst>
                                        <p:tav tm="0">
                                          <p:val>
                                            <p:strVal val="#ppt_x"/>
                                          </p:val>
                                        </p:tav>
                                        <p:tav tm="100000">
                                          <p:val>
                                            <p:strVal val="#ppt_x"/>
                                          </p:val>
                                        </p:tav>
                                      </p:tavLst>
                                    </p:anim>
                                    <p:anim calcmode="lin" valueType="num">
                                      <p:cBhvr additive="base">
                                        <p:cTn id="33" dur="500" fill="hold"/>
                                        <p:tgtEl>
                                          <p:spTgt spid="74"/>
                                        </p:tgtEl>
                                        <p:attrNameLst>
                                          <p:attrName>ppt_y</p:attrName>
                                        </p:attrNameLst>
                                      </p:cBhvr>
                                      <p:tavLst>
                                        <p:tav tm="0">
                                          <p:val>
                                            <p:strVal val="1+#ppt_h/2"/>
                                          </p:val>
                                        </p:tav>
                                        <p:tav tm="100000">
                                          <p:val>
                                            <p:strVal val="#ppt_y"/>
                                          </p:val>
                                        </p:tav>
                                      </p:tavLst>
                                    </p:anim>
                                  </p:childTnLst>
                                </p:cTn>
                              </p:par>
                            </p:childTnLst>
                          </p:cTn>
                        </p:par>
                        <p:par>
                          <p:cTn id="34" fill="hold">
                            <p:stCondLst>
                              <p:cond delay="2700"/>
                            </p:stCondLst>
                            <p:childTnLst>
                              <p:par>
                                <p:cTn id="35" presetID="22" presetClass="entr" presetSubtype="8" fill="hold" grpId="0" nodeType="afterEffect">
                                  <p:stCondLst>
                                    <p:cond delay="0"/>
                                  </p:stCondLst>
                                  <p:childTnLst>
                                    <p:set>
                                      <p:cBhvr>
                                        <p:cTn id="36" dur="1" fill="hold">
                                          <p:stCondLst>
                                            <p:cond delay="0"/>
                                          </p:stCondLst>
                                        </p:cTn>
                                        <p:tgtEl>
                                          <p:spTgt spid="72"/>
                                        </p:tgtEl>
                                        <p:attrNameLst>
                                          <p:attrName>style.visibility</p:attrName>
                                        </p:attrNameLst>
                                      </p:cBhvr>
                                      <p:to>
                                        <p:strVal val="visible"/>
                                      </p:to>
                                    </p:set>
                                    <p:animEffect transition="in" filter="wipe(left)">
                                      <p:cBhvr>
                                        <p:cTn id="37" dur="500"/>
                                        <p:tgtEl>
                                          <p:spTgt spid="72"/>
                                        </p:tgtEl>
                                      </p:cBhvr>
                                    </p:animEffect>
                                  </p:childTnLst>
                                </p:cTn>
                              </p:par>
                            </p:childTnLst>
                          </p:cTn>
                        </p:par>
                        <p:par>
                          <p:cTn id="38" fill="hold">
                            <p:stCondLst>
                              <p:cond delay="3200"/>
                            </p:stCondLst>
                            <p:childTnLst>
                              <p:par>
                                <p:cTn id="39" presetID="14" presetClass="entr" presetSubtype="10" fill="hold" grpId="0" nodeType="afterEffect">
                                  <p:stCondLst>
                                    <p:cond delay="0"/>
                                  </p:stCondLst>
                                  <p:childTnLst>
                                    <p:set>
                                      <p:cBhvr>
                                        <p:cTn id="40" dur="1" fill="hold">
                                          <p:stCondLst>
                                            <p:cond delay="0"/>
                                          </p:stCondLst>
                                        </p:cTn>
                                        <p:tgtEl>
                                          <p:spTgt spid="67"/>
                                        </p:tgtEl>
                                        <p:attrNameLst>
                                          <p:attrName>style.visibility</p:attrName>
                                        </p:attrNameLst>
                                      </p:cBhvr>
                                      <p:to>
                                        <p:strVal val="visible"/>
                                      </p:to>
                                    </p:set>
                                    <p:animEffect transition="in" filter="randombar(horizontal)">
                                      <p:cBhvr>
                                        <p:cTn id="41" dur="500"/>
                                        <p:tgtEl>
                                          <p:spTgt spid="67"/>
                                        </p:tgtEl>
                                      </p:cBhvr>
                                    </p:animEffect>
                                  </p:childTnLst>
                                </p:cTn>
                              </p:par>
                            </p:childTnLst>
                          </p:cTn>
                        </p:par>
                        <p:par>
                          <p:cTn id="42" fill="hold">
                            <p:stCondLst>
                              <p:cond delay="3700"/>
                            </p:stCondLst>
                            <p:childTnLst>
                              <p:par>
                                <p:cTn id="43" presetID="2" presetClass="entr" presetSubtype="4" decel="100000" fill="hold" grpId="0" nodeType="afterEffect">
                                  <p:stCondLst>
                                    <p:cond delay="0"/>
                                  </p:stCondLst>
                                  <p:childTnLst>
                                    <p:set>
                                      <p:cBhvr>
                                        <p:cTn id="44" dur="1" fill="hold">
                                          <p:stCondLst>
                                            <p:cond delay="0"/>
                                          </p:stCondLst>
                                        </p:cTn>
                                        <p:tgtEl>
                                          <p:spTgt spid="76">
                                            <p:txEl>
                                              <p:pRg st="0" end="0"/>
                                            </p:txEl>
                                          </p:spTgt>
                                        </p:tgtEl>
                                        <p:attrNameLst>
                                          <p:attrName>style.visibility</p:attrName>
                                        </p:attrNameLst>
                                      </p:cBhvr>
                                      <p:to>
                                        <p:strVal val="visible"/>
                                      </p:to>
                                    </p:set>
                                    <p:anim calcmode="lin" valueType="num">
                                      <p:cBhvr additive="base">
                                        <p:cTn id="45" dur="500" fill="hold"/>
                                        <p:tgtEl>
                                          <p:spTgt spid="76">
                                            <p:txEl>
                                              <p:pRg st="0" end="0"/>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76">
                                            <p:txEl>
                                              <p:pRg st="0" end="0"/>
                                            </p:txEl>
                                          </p:spTgt>
                                        </p:tgtEl>
                                        <p:attrNameLst>
                                          <p:attrName>ppt_y</p:attrName>
                                        </p:attrNameLst>
                                      </p:cBhvr>
                                      <p:tavLst>
                                        <p:tav tm="0">
                                          <p:val>
                                            <p:strVal val="1+#ppt_h/2"/>
                                          </p:val>
                                        </p:tav>
                                        <p:tav tm="100000">
                                          <p:val>
                                            <p:strVal val="#ppt_y"/>
                                          </p:val>
                                        </p:tav>
                                      </p:tavLst>
                                    </p:anim>
                                  </p:childTnLst>
                                </p:cTn>
                              </p:par>
                              <p:par>
                                <p:cTn id="47" presetID="2" presetClass="entr" presetSubtype="4" decel="100000" fill="hold" grpId="0" nodeType="withEffect">
                                  <p:stCondLst>
                                    <p:cond delay="100"/>
                                  </p:stCondLst>
                                  <p:childTnLst>
                                    <p:set>
                                      <p:cBhvr>
                                        <p:cTn id="48" dur="1" fill="hold">
                                          <p:stCondLst>
                                            <p:cond delay="0"/>
                                          </p:stCondLst>
                                        </p:cTn>
                                        <p:tgtEl>
                                          <p:spTgt spid="77"/>
                                        </p:tgtEl>
                                        <p:attrNameLst>
                                          <p:attrName>style.visibility</p:attrName>
                                        </p:attrNameLst>
                                      </p:cBhvr>
                                      <p:to>
                                        <p:strVal val="visible"/>
                                      </p:to>
                                    </p:set>
                                    <p:anim calcmode="lin" valueType="num">
                                      <p:cBhvr additive="base">
                                        <p:cTn id="49" dur="500" fill="hold"/>
                                        <p:tgtEl>
                                          <p:spTgt spid="77"/>
                                        </p:tgtEl>
                                        <p:attrNameLst>
                                          <p:attrName>ppt_x</p:attrName>
                                        </p:attrNameLst>
                                      </p:cBhvr>
                                      <p:tavLst>
                                        <p:tav tm="0">
                                          <p:val>
                                            <p:strVal val="#ppt_x"/>
                                          </p:val>
                                        </p:tav>
                                        <p:tav tm="100000">
                                          <p:val>
                                            <p:strVal val="#ppt_x"/>
                                          </p:val>
                                        </p:tav>
                                      </p:tavLst>
                                    </p:anim>
                                    <p:anim calcmode="lin" valueType="num">
                                      <p:cBhvr additive="base">
                                        <p:cTn id="50" dur="500" fill="hold"/>
                                        <p:tgtEl>
                                          <p:spTgt spid="77"/>
                                        </p:tgtEl>
                                        <p:attrNameLst>
                                          <p:attrName>ppt_y</p:attrName>
                                        </p:attrNameLst>
                                      </p:cBhvr>
                                      <p:tavLst>
                                        <p:tav tm="0">
                                          <p:val>
                                            <p:strVal val="1+#ppt_h/2"/>
                                          </p:val>
                                        </p:tav>
                                        <p:tav tm="100000">
                                          <p:val>
                                            <p:strVal val="#ppt_y"/>
                                          </p:val>
                                        </p:tav>
                                      </p:tavLst>
                                    </p:anim>
                                  </p:childTnLst>
                                </p:cTn>
                              </p:par>
                            </p:childTnLst>
                          </p:cTn>
                        </p:par>
                        <p:par>
                          <p:cTn id="51" fill="hold">
                            <p:stCondLst>
                              <p:cond delay="4300"/>
                            </p:stCondLst>
                            <p:childTnLst>
                              <p:par>
                                <p:cTn id="52" presetID="22" presetClass="entr" presetSubtype="8" fill="hold" grpId="0" nodeType="afterEffect">
                                  <p:stCondLst>
                                    <p:cond delay="0"/>
                                  </p:stCondLst>
                                  <p:childTnLst>
                                    <p:set>
                                      <p:cBhvr>
                                        <p:cTn id="53" dur="1" fill="hold">
                                          <p:stCondLst>
                                            <p:cond delay="0"/>
                                          </p:stCondLst>
                                        </p:cTn>
                                        <p:tgtEl>
                                          <p:spTgt spid="75"/>
                                        </p:tgtEl>
                                        <p:attrNameLst>
                                          <p:attrName>style.visibility</p:attrName>
                                        </p:attrNameLst>
                                      </p:cBhvr>
                                      <p:to>
                                        <p:strVal val="visible"/>
                                      </p:to>
                                    </p:set>
                                    <p:animEffect transition="in" filter="wipe(left)">
                                      <p:cBhvr>
                                        <p:cTn id="54" dur="500"/>
                                        <p:tgtEl>
                                          <p:spTgt spid="75"/>
                                        </p:tgtEl>
                                      </p:cBhvr>
                                    </p:animEffect>
                                  </p:childTnLst>
                                </p:cTn>
                              </p:par>
                            </p:childTnLst>
                          </p:cTn>
                        </p:par>
                        <p:par>
                          <p:cTn id="55" fill="hold">
                            <p:stCondLst>
                              <p:cond delay="4800"/>
                            </p:stCondLst>
                            <p:childTnLst>
                              <p:par>
                                <p:cTn id="56" presetID="14" presetClass="entr" presetSubtype="10" fill="hold" grpId="0" nodeType="afterEffect">
                                  <p:stCondLst>
                                    <p:cond delay="0"/>
                                  </p:stCondLst>
                                  <p:childTnLst>
                                    <p:set>
                                      <p:cBhvr>
                                        <p:cTn id="57" dur="1" fill="hold">
                                          <p:stCondLst>
                                            <p:cond delay="0"/>
                                          </p:stCondLst>
                                        </p:cTn>
                                        <p:tgtEl>
                                          <p:spTgt spid="68"/>
                                        </p:tgtEl>
                                        <p:attrNameLst>
                                          <p:attrName>style.visibility</p:attrName>
                                        </p:attrNameLst>
                                      </p:cBhvr>
                                      <p:to>
                                        <p:strVal val="visible"/>
                                      </p:to>
                                    </p:set>
                                    <p:animEffect transition="in" filter="randombar(horizontal)">
                                      <p:cBhvr>
                                        <p:cTn id="58" dur="500"/>
                                        <p:tgtEl>
                                          <p:spTgt spid="68"/>
                                        </p:tgtEl>
                                      </p:cBhvr>
                                    </p:animEffect>
                                  </p:childTnLst>
                                </p:cTn>
                              </p:par>
                            </p:childTnLst>
                          </p:cTn>
                        </p:par>
                        <p:par>
                          <p:cTn id="59" fill="hold">
                            <p:stCondLst>
                              <p:cond delay="5300"/>
                            </p:stCondLst>
                            <p:childTnLst>
                              <p:par>
                                <p:cTn id="60" presetID="2" presetClass="entr" presetSubtype="4" decel="100000" fill="hold" grpId="0" nodeType="afterEffect">
                                  <p:stCondLst>
                                    <p:cond delay="0"/>
                                  </p:stCondLst>
                                  <p:childTnLst>
                                    <p:set>
                                      <p:cBhvr>
                                        <p:cTn id="61" dur="1" fill="hold">
                                          <p:stCondLst>
                                            <p:cond delay="0"/>
                                          </p:stCondLst>
                                        </p:cTn>
                                        <p:tgtEl>
                                          <p:spTgt spid="79">
                                            <p:txEl>
                                              <p:pRg st="0" end="0"/>
                                            </p:txEl>
                                          </p:spTgt>
                                        </p:tgtEl>
                                        <p:attrNameLst>
                                          <p:attrName>style.visibility</p:attrName>
                                        </p:attrNameLst>
                                      </p:cBhvr>
                                      <p:to>
                                        <p:strVal val="visible"/>
                                      </p:to>
                                    </p:set>
                                    <p:anim calcmode="lin" valueType="num">
                                      <p:cBhvr additive="base">
                                        <p:cTn id="62" dur="500" fill="hold"/>
                                        <p:tgtEl>
                                          <p:spTgt spid="79">
                                            <p:txEl>
                                              <p:pRg st="0" end="0"/>
                                            </p:txEl>
                                          </p:spTgt>
                                        </p:tgtEl>
                                        <p:attrNameLst>
                                          <p:attrName>ppt_x</p:attrName>
                                        </p:attrNameLst>
                                      </p:cBhvr>
                                      <p:tavLst>
                                        <p:tav tm="0">
                                          <p:val>
                                            <p:strVal val="#ppt_x"/>
                                          </p:val>
                                        </p:tav>
                                        <p:tav tm="100000">
                                          <p:val>
                                            <p:strVal val="#ppt_x"/>
                                          </p:val>
                                        </p:tav>
                                      </p:tavLst>
                                    </p:anim>
                                    <p:anim calcmode="lin" valueType="num">
                                      <p:cBhvr additive="base">
                                        <p:cTn id="63" dur="500" fill="hold"/>
                                        <p:tgtEl>
                                          <p:spTgt spid="79">
                                            <p:txEl>
                                              <p:pRg st="0" end="0"/>
                                            </p:txEl>
                                          </p:spTgt>
                                        </p:tgtEl>
                                        <p:attrNameLst>
                                          <p:attrName>ppt_y</p:attrName>
                                        </p:attrNameLst>
                                      </p:cBhvr>
                                      <p:tavLst>
                                        <p:tav tm="0">
                                          <p:val>
                                            <p:strVal val="1+#ppt_h/2"/>
                                          </p:val>
                                        </p:tav>
                                        <p:tav tm="100000">
                                          <p:val>
                                            <p:strVal val="#ppt_y"/>
                                          </p:val>
                                        </p:tav>
                                      </p:tavLst>
                                    </p:anim>
                                  </p:childTnLst>
                                </p:cTn>
                              </p:par>
                              <p:par>
                                <p:cTn id="64" presetID="2" presetClass="entr" presetSubtype="4" decel="100000" fill="hold" grpId="0" nodeType="withEffect">
                                  <p:stCondLst>
                                    <p:cond delay="100"/>
                                  </p:stCondLst>
                                  <p:childTnLst>
                                    <p:set>
                                      <p:cBhvr>
                                        <p:cTn id="65" dur="1" fill="hold">
                                          <p:stCondLst>
                                            <p:cond delay="0"/>
                                          </p:stCondLst>
                                        </p:cTn>
                                        <p:tgtEl>
                                          <p:spTgt spid="80"/>
                                        </p:tgtEl>
                                        <p:attrNameLst>
                                          <p:attrName>style.visibility</p:attrName>
                                        </p:attrNameLst>
                                      </p:cBhvr>
                                      <p:to>
                                        <p:strVal val="visible"/>
                                      </p:to>
                                    </p:set>
                                    <p:anim calcmode="lin" valueType="num">
                                      <p:cBhvr additive="base">
                                        <p:cTn id="66" dur="500" fill="hold"/>
                                        <p:tgtEl>
                                          <p:spTgt spid="80"/>
                                        </p:tgtEl>
                                        <p:attrNameLst>
                                          <p:attrName>ppt_x</p:attrName>
                                        </p:attrNameLst>
                                      </p:cBhvr>
                                      <p:tavLst>
                                        <p:tav tm="0">
                                          <p:val>
                                            <p:strVal val="#ppt_x"/>
                                          </p:val>
                                        </p:tav>
                                        <p:tav tm="100000">
                                          <p:val>
                                            <p:strVal val="#ppt_x"/>
                                          </p:val>
                                        </p:tav>
                                      </p:tavLst>
                                    </p:anim>
                                    <p:anim calcmode="lin" valueType="num">
                                      <p:cBhvr additive="base">
                                        <p:cTn id="67" dur="500" fill="hold"/>
                                        <p:tgtEl>
                                          <p:spTgt spid="80"/>
                                        </p:tgtEl>
                                        <p:attrNameLst>
                                          <p:attrName>ppt_y</p:attrName>
                                        </p:attrNameLst>
                                      </p:cBhvr>
                                      <p:tavLst>
                                        <p:tav tm="0">
                                          <p:val>
                                            <p:strVal val="1+#ppt_h/2"/>
                                          </p:val>
                                        </p:tav>
                                        <p:tav tm="100000">
                                          <p:val>
                                            <p:strVal val="#ppt_y"/>
                                          </p:val>
                                        </p:tav>
                                      </p:tavLst>
                                    </p:anim>
                                  </p:childTnLst>
                                </p:cTn>
                              </p:par>
                            </p:childTnLst>
                          </p:cTn>
                        </p:par>
                        <p:par>
                          <p:cTn id="68" fill="hold">
                            <p:stCondLst>
                              <p:cond delay="5900"/>
                            </p:stCondLst>
                            <p:childTnLst>
                              <p:par>
                                <p:cTn id="69" presetID="22" presetClass="entr" presetSubtype="8" fill="hold" grpId="0" nodeType="afterEffect">
                                  <p:stCondLst>
                                    <p:cond delay="0"/>
                                  </p:stCondLst>
                                  <p:childTnLst>
                                    <p:set>
                                      <p:cBhvr>
                                        <p:cTn id="70" dur="1" fill="hold">
                                          <p:stCondLst>
                                            <p:cond delay="0"/>
                                          </p:stCondLst>
                                        </p:cTn>
                                        <p:tgtEl>
                                          <p:spTgt spid="78"/>
                                        </p:tgtEl>
                                        <p:attrNameLst>
                                          <p:attrName>style.visibility</p:attrName>
                                        </p:attrNameLst>
                                      </p:cBhvr>
                                      <p:to>
                                        <p:strVal val="visible"/>
                                      </p:to>
                                    </p:set>
                                    <p:animEffect transition="in" filter="wipe(left)">
                                      <p:cBhvr>
                                        <p:cTn id="71"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tmplLst>
          <p:tmpl>
            <p:tnLst>
              <p:par>
                <p:cTn presetID="22" presetClass="entr" presetSubtype="8" fill="hold" nodeType="after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wipe(left)">
                      <p:cBhvr>
                        <p:cTn dur="500"/>
                        <p:tgtEl>
                          <p:spTgt spid="37"/>
                        </p:tgtEl>
                      </p:cBhvr>
                    </p:animEffect>
                  </p:childTnLst>
                </p:cTn>
              </p:par>
            </p:tnLst>
          </p:tmpl>
        </p:tmplLst>
      </p:bldP>
      <p:bldP spid="38" grpId="0" build="p">
        <p:tmplLst>
          <p:tmpl lvl="1">
            <p:tnLst>
              <p:par>
                <p:cTn presetID="2" presetClass="entr" presetSubtype="4" decel="100000"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500" fill="hold"/>
                        <p:tgtEl>
                          <p:spTgt spid="38"/>
                        </p:tgtEl>
                        <p:attrNameLst>
                          <p:attrName>ppt_x</p:attrName>
                        </p:attrNameLst>
                      </p:cBhvr>
                      <p:tavLst>
                        <p:tav tm="0">
                          <p:val>
                            <p:strVal val="#ppt_x"/>
                          </p:val>
                        </p:tav>
                        <p:tav tm="100000">
                          <p:val>
                            <p:strVal val="#ppt_x"/>
                          </p:val>
                        </p:tav>
                      </p:tavLst>
                    </p:anim>
                    <p:anim calcmode="lin" valueType="num">
                      <p:cBhvr additive="base">
                        <p:cTn dur="500" fill="hold"/>
                        <p:tgtEl>
                          <p:spTgt spid="38"/>
                        </p:tgtEl>
                        <p:attrNameLst>
                          <p:attrName>ppt_y</p:attrName>
                        </p:attrNameLst>
                      </p:cBhvr>
                      <p:tavLst>
                        <p:tav tm="0">
                          <p:val>
                            <p:strVal val="1+#ppt_h/2"/>
                          </p:val>
                        </p:tav>
                        <p:tav tm="100000">
                          <p:val>
                            <p:strVal val="#ppt_y"/>
                          </p:val>
                        </p:tav>
                      </p:tavLst>
                    </p:anim>
                  </p:childTnLst>
                </p:cTn>
              </p:par>
            </p:tnLst>
          </p:tmpl>
        </p:tmplLst>
      </p:bldP>
      <p:bldP spid="39" grpId="0" animBg="1"/>
      <p:bldP spid="65" grpId="0" animBg="1"/>
      <p:bldP spid="66" grpId="0" animBg="1"/>
      <p:bldP spid="67" grpId="0" animBg="1"/>
      <p:bldP spid="68" grpId="0" animBg="1"/>
      <p:bldP spid="72" grpId="0">
        <p:tmplLst>
          <p:tmpl>
            <p:tnLst>
              <p:par>
                <p:cTn presetID="22" presetClass="entr" presetSubtype="8" fill="hold" nodeType="afterEffect">
                  <p:stCondLst>
                    <p:cond delay="0"/>
                  </p:stCondLst>
                  <p:childTnLst>
                    <p:set>
                      <p:cBhvr>
                        <p:cTn dur="1" fill="hold">
                          <p:stCondLst>
                            <p:cond delay="0"/>
                          </p:stCondLst>
                        </p:cTn>
                        <p:tgtEl>
                          <p:spTgt spid="72"/>
                        </p:tgtEl>
                        <p:attrNameLst>
                          <p:attrName>style.visibility</p:attrName>
                        </p:attrNameLst>
                      </p:cBhvr>
                      <p:to>
                        <p:strVal val="visible"/>
                      </p:to>
                    </p:set>
                    <p:animEffect transition="in" filter="wipe(left)">
                      <p:cBhvr>
                        <p:cTn dur="500"/>
                        <p:tgtEl>
                          <p:spTgt spid="72"/>
                        </p:tgtEl>
                      </p:cBhvr>
                    </p:animEffect>
                  </p:childTnLst>
                </p:cTn>
              </p:par>
            </p:tnLst>
          </p:tmpl>
        </p:tmplLst>
      </p:bldP>
      <p:bldP spid="73" grpId="0" build="p">
        <p:tmplLst>
          <p:tmpl lvl="1">
            <p:tnLst>
              <p:par>
                <p:cTn presetID="2" presetClass="entr" presetSubtype="4" decel="100000" fill="hold" nodeType="afterEffect">
                  <p:stCondLst>
                    <p:cond delay="0"/>
                  </p:stCondLst>
                  <p:childTnLst>
                    <p:set>
                      <p:cBhvr>
                        <p:cTn dur="1" fill="hold">
                          <p:stCondLst>
                            <p:cond delay="0"/>
                          </p:stCondLst>
                        </p:cTn>
                        <p:tgtEl>
                          <p:spTgt spid="73"/>
                        </p:tgtEl>
                        <p:attrNameLst>
                          <p:attrName>style.visibility</p:attrName>
                        </p:attrNameLst>
                      </p:cBhvr>
                      <p:to>
                        <p:strVal val="visible"/>
                      </p:to>
                    </p:set>
                    <p:anim calcmode="lin" valueType="num">
                      <p:cBhvr additive="base">
                        <p:cTn dur="500" fill="hold"/>
                        <p:tgtEl>
                          <p:spTgt spid="73"/>
                        </p:tgtEl>
                        <p:attrNameLst>
                          <p:attrName>ppt_x</p:attrName>
                        </p:attrNameLst>
                      </p:cBhvr>
                      <p:tavLst>
                        <p:tav tm="0">
                          <p:val>
                            <p:strVal val="#ppt_x"/>
                          </p:val>
                        </p:tav>
                        <p:tav tm="100000">
                          <p:val>
                            <p:strVal val="#ppt_x"/>
                          </p:val>
                        </p:tav>
                      </p:tavLst>
                    </p:anim>
                    <p:anim calcmode="lin" valueType="num">
                      <p:cBhvr additive="base">
                        <p:cTn dur="500" fill="hold"/>
                        <p:tgtEl>
                          <p:spTgt spid="73"/>
                        </p:tgtEl>
                        <p:attrNameLst>
                          <p:attrName>ppt_y</p:attrName>
                        </p:attrNameLst>
                      </p:cBhvr>
                      <p:tavLst>
                        <p:tav tm="0">
                          <p:val>
                            <p:strVal val="1+#ppt_h/2"/>
                          </p:val>
                        </p:tav>
                        <p:tav tm="100000">
                          <p:val>
                            <p:strVal val="#ppt_y"/>
                          </p:val>
                        </p:tav>
                      </p:tavLst>
                    </p:anim>
                  </p:childTnLst>
                </p:cTn>
              </p:par>
            </p:tnLst>
          </p:tmpl>
        </p:tmplLst>
      </p:bldP>
      <p:bldP spid="74" grpId="0" animBg="1"/>
      <p:bldP spid="75" grpId="0">
        <p:tmplLst>
          <p:tmpl>
            <p:tnLst>
              <p:par>
                <p:cTn presetID="22" presetClass="entr" presetSubtype="8" fill="hold" nodeType="afterEffect">
                  <p:stCondLst>
                    <p:cond delay="0"/>
                  </p:stCondLst>
                  <p:childTnLst>
                    <p:set>
                      <p:cBhvr>
                        <p:cTn dur="1" fill="hold">
                          <p:stCondLst>
                            <p:cond delay="0"/>
                          </p:stCondLst>
                        </p:cTn>
                        <p:tgtEl>
                          <p:spTgt spid="75"/>
                        </p:tgtEl>
                        <p:attrNameLst>
                          <p:attrName>style.visibility</p:attrName>
                        </p:attrNameLst>
                      </p:cBhvr>
                      <p:to>
                        <p:strVal val="visible"/>
                      </p:to>
                    </p:set>
                    <p:animEffect transition="in" filter="wipe(left)">
                      <p:cBhvr>
                        <p:cTn dur="500"/>
                        <p:tgtEl>
                          <p:spTgt spid="75"/>
                        </p:tgtEl>
                      </p:cBhvr>
                    </p:animEffect>
                  </p:childTnLst>
                </p:cTn>
              </p:par>
            </p:tnLst>
          </p:tmpl>
        </p:tmplLst>
      </p:bldP>
      <p:bldP spid="76" grpId="0" build="p">
        <p:tmplLst>
          <p:tmpl lvl="1">
            <p:tnLst>
              <p:par>
                <p:cTn presetID="2" presetClass="entr" presetSubtype="4" decel="100000" fill="hold" nodeType="afterEffect">
                  <p:stCondLst>
                    <p:cond delay="0"/>
                  </p:stCondLst>
                  <p:childTnLst>
                    <p:set>
                      <p:cBhvr>
                        <p:cTn dur="1" fill="hold">
                          <p:stCondLst>
                            <p:cond delay="0"/>
                          </p:stCondLst>
                        </p:cTn>
                        <p:tgtEl>
                          <p:spTgt spid="76"/>
                        </p:tgtEl>
                        <p:attrNameLst>
                          <p:attrName>style.visibility</p:attrName>
                        </p:attrNameLst>
                      </p:cBhvr>
                      <p:to>
                        <p:strVal val="visible"/>
                      </p:to>
                    </p:set>
                    <p:anim calcmode="lin" valueType="num">
                      <p:cBhvr additive="base">
                        <p:cTn dur="500" fill="hold"/>
                        <p:tgtEl>
                          <p:spTgt spid="76"/>
                        </p:tgtEl>
                        <p:attrNameLst>
                          <p:attrName>ppt_x</p:attrName>
                        </p:attrNameLst>
                      </p:cBhvr>
                      <p:tavLst>
                        <p:tav tm="0">
                          <p:val>
                            <p:strVal val="#ppt_x"/>
                          </p:val>
                        </p:tav>
                        <p:tav tm="100000">
                          <p:val>
                            <p:strVal val="#ppt_x"/>
                          </p:val>
                        </p:tav>
                      </p:tavLst>
                    </p:anim>
                    <p:anim calcmode="lin" valueType="num">
                      <p:cBhvr additive="base">
                        <p:cTn dur="500" fill="hold"/>
                        <p:tgtEl>
                          <p:spTgt spid="76"/>
                        </p:tgtEl>
                        <p:attrNameLst>
                          <p:attrName>ppt_y</p:attrName>
                        </p:attrNameLst>
                      </p:cBhvr>
                      <p:tavLst>
                        <p:tav tm="0">
                          <p:val>
                            <p:strVal val="1+#ppt_h/2"/>
                          </p:val>
                        </p:tav>
                        <p:tav tm="100000">
                          <p:val>
                            <p:strVal val="#ppt_y"/>
                          </p:val>
                        </p:tav>
                      </p:tavLst>
                    </p:anim>
                  </p:childTnLst>
                </p:cTn>
              </p:par>
            </p:tnLst>
          </p:tmpl>
        </p:tmplLst>
      </p:bldP>
      <p:bldP spid="77" grpId="0" animBg="1"/>
      <p:bldP spid="78" grpId="0">
        <p:tmplLst>
          <p:tmpl>
            <p:tnLst>
              <p:par>
                <p:cTn presetID="22" presetClass="entr" presetSubtype="8" fill="hold" nodeType="afterEffect">
                  <p:stCondLst>
                    <p:cond delay="0"/>
                  </p:stCondLst>
                  <p:childTnLst>
                    <p:set>
                      <p:cBhvr>
                        <p:cTn dur="1" fill="hold">
                          <p:stCondLst>
                            <p:cond delay="0"/>
                          </p:stCondLst>
                        </p:cTn>
                        <p:tgtEl>
                          <p:spTgt spid="78"/>
                        </p:tgtEl>
                        <p:attrNameLst>
                          <p:attrName>style.visibility</p:attrName>
                        </p:attrNameLst>
                      </p:cBhvr>
                      <p:to>
                        <p:strVal val="visible"/>
                      </p:to>
                    </p:set>
                    <p:animEffect transition="in" filter="wipe(left)">
                      <p:cBhvr>
                        <p:cTn dur="500"/>
                        <p:tgtEl>
                          <p:spTgt spid="78"/>
                        </p:tgtEl>
                      </p:cBhvr>
                    </p:animEffect>
                  </p:childTnLst>
                </p:cTn>
              </p:par>
            </p:tnLst>
          </p:tmpl>
        </p:tmplLst>
      </p:bldP>
      <p:bldP spid="79" grpId="0" build="p">
        <p:tmplLst>
          <p:tmpl lvl="1">
            <p:tnLst>
              <p:par>
                <p:cTn presetID="2" presetClass="entr" presetSubtype="4" decel="100000" fill="hold" nodeType="afterEffect">
                  <p:stCondLst>
                    <p:cond delay="0"/>
                  </p:stCondLst>
                  <p:childTnLst>
                    <p:set>
                      <p:cBhvr>
                        <p:cTn dur="1" fill="hold">
                          <p:stCondLst>
                            <p:cond delay="0"/>
                          </p:stCondLst>
                        </p:cTn>
                        <p:tgtEl>
                          <p:spTgt spid="79"/>
                        </p:tgtEl>
                        <p:attrNameLst>
                          <p:attrName>style.visibility</p:attrName>
                        </p:attrNameLst>
                      </p:cBhvr>
                      <p:to>
                        <p:strVal val="visible"/>
                      </p:to>
                    </p:set>
                    <p:anim calcmode="lin" valueType="num">
                      <p:cBhvr additive="base">
                        <p:cTn dur="500" fill="hold"/>
                        <p:tgtEl>
                          <p:spTgt spid="79"/>
                        </p:tgtEl>
                        <p:attrNameLst>
                          <p:attrName>ppt_x</p:attrName>
                        </p:attrNameLst>
                      </p:cBhvr>
                      <p:tavLst>
                        <p:tav tm="0">
                          <p:val>
                            <p:strVal val="#ppt_x"/>
                          </p:val>
                        </p:tav>
                        <p:tav tm="100000">
                          <p:val>
                            <p:strVal val="#ppt_x"/>
                          </p:val>
                        </p:tav>
                      </p:tavLst>
                    </p:anim>
                    <p:anim calcmode="lin" valueType="num">
                      <p:cBhvr additive="base">
                        <p:cTn dur="500" fill="hold"/>
                        <p:tgtEl>
                          <p:spTgt spid="79"/>
                        </p:tgtEl>
                        <p:attrNameLst>
                          <p:attrName>ppt_y</p:attrName>
                        </p:attrNameLst>
                      </p:cBhvr>
                      <p:tavLst>
                        <p:tav tm="0">
                          <p:val>
                            <p:strVal val="1+#ppt_h/2"/>
                          </p:val>
                        </p:tav>
                        <p:tav tm="100000">
                          <p:val>
                            <p:strVal val="#ppt_y"/>
                          </p:val>
                        </p:tav>
                      </p:tavLst>
                    </p:anim>
                  </p:childTnLst>
                </p:cTn>
              </p:par>
            </p:tnLst>
          </p:tmpl>
        </p:tmplLst>
      </p:bldP>
      <p:bldP spid="80" grpId="0" animBg="1"/>
    </p:bld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8 Images, Caption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38" name="テキスト プレースホルダー 12"/>
          <p:cNvSpPr>
            <a:spLocks noGrp="1"/>
          </p:cNvSpPr>
          <p:nvPr>
            <p:ph type="body" sz="quarter" idx="13" hasCustomPrompt="1"/>
          </p:nvPr>
        </p:nvSpPr>
        <p:spPr>
          <a:xfrm>
            <a:off x="934199" y="4706921"/>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a:t>
            </a:r>
            <a:r>
              <a:rPr kumimoji="1" lang="ja-JP" altLang="en-US" dirty="0"/>
              <a:t> </a:t>
            </a:r>
            <a:r>
              <a:rPr kumimoji="1" lang="en-US" altLang="ja-JP" dirty="0"/>
              <a:t>Goes</a:t>
            </a:r>
            <a:r>
              <a:rPr kumimoji="1" lang="ja-JP" altLang="en-US" dirty="0"/>
              <a:t> </a:t>
            </a:r>
            <a:r>
              <a:rPr kumimoji="1" lang="en-US" altLang="ja-JP" dirty="0"/>
              <a:t>Here</a:t>
            </a:r>
            <a:endParaRPr kumimoji="1" lang="ja-JP" altLang="en-US" dirty="0"/>
          </a:p>
        </p:txBody>
      </p:sp>
      <p:sp>
        <p:nvSpPr>
          <p:cNvPr id="65" name="図プレースホルダー 64"/>
          <p:cNvSpPr>
            <a:spLocks noGrp="1"/>
          </p:cNvSpPr>
          <p:nvPr>
            <p:ph type="pic" sz="quarter" idx="43" hasCustomPrompt="1"/>
          </p:nvPr>
        </p:nvSpPr>
        <p:spPr>
          <a:xfrm>
            <a:off x="1484558" y="2119084"/>
            <a:ext cx="2589028" cy="2587837"/>
          </a:xfrm>
          <a:solidFill>
            <a:schemeClr val="accent1">
              <a:lumMod val="20000"/>
              <a:lumOff val="80000"/>
            </a:schemeClr>
          </a:solidFill>
          <a:ln w="57150">
            <a:solidFill>
              <a:schemeClr val="bg1"/>
            </a:solidFill>
          </a:ln>
          <a:effectLst>
            <a:outerShdw sx="102000" sy="102000" algn="ctr" rotWithShape="0">
              <a:prstClr val="black">
                <a:alpha val="15000"/>
              </a:prstClr>
            </a:outerShdw>
          </a:effectLst>
        </p:spPr>
        <p:txBody>
          <a:bodyPr/>
          <a:lstStyle>
            <a:lvl1pPr>
              <a:defRPr sz="1800" baseline="0"/>
            </a:lvl1pPr>
          </a:lstStyle>
          <a:p>
            <a:r>
              <a:rPr kumimoji="1" lang="en-US" altLang="ja-JP" dirty="0"/>
              <a:t>Insert an image</a:t>
            </a:r>
            <a:endParaRPr kumimoji="1" lang="ja-JP" altLang="en-US" dirty="0"/>
          </a:p>
        </p:txBody>
      </p:sp>
      <p:sp>
        <p:nvSpPr>
          <p:cNvPr id="66" name="図プレースホルダー 64"/>
          <p:cNvSpPr>
            <a:spLocks noGrp="1"/>
          </p:cNvSpPr>
          <p:nvPr>
            <p:ph type="pic" sz="quarter" idx="44" hasCustomPrompt="1"/>
          </p:nvPr>
        </p:nvSpPr>
        <p:spPr>
          <a:xfrm>
            <a:off x="5711589" y="2119084"/>
            <a:ext cx="2589028" cy="2587837"/>
          </a:xfrm>
          <a:solidFill>
            <a:schemeClr val="accent2">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Insert an image</a:t>
            </a:r>
            <a:endParaRPr kumimoji="1" lang="ja-JP" altLang="en-US" dirty="0"/>
          </a:p>
          <a:p>
            <a:endParaRPr kumimoji="1" lang="ja-JP" altLang="en-US" dirty="0"/>
          </a:p>
        </p:txBody>
      </p:sp>
      <p:sp>
        <p:nvSpPr>
          <p:cNvPr id="67" name="図プレースホルダー 64"/>
          <p:cNvSpPr>
            <a:spLocks noGrp="1"/>
          </p:cNvSpPr>
          <p:nvPr>
            <p:ph type="pic" sz="quarter" idx="45" hasCustomPrompt="1"/>
          </p:nvPr>
        </p:nvSpPr>
        <p:spPr>
          <a:xfrm>
            <a:off x="9938620" y="2119084"/>
            <a:ext cx="2589028" cy="2587837"/>
          </a:xfrm>
          <a:solidFill>
            <a:schemeClr val="accent3">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Insert an image</a:t>
            </a:r>
            <a:endParaRPr kumimoji="1" lang="ja-JP" altLang="en-US" dirty="0"/>
          </a:p>
          <a:p>
            <a:endParaRPr kumimoji="1" lang="ja-JP" altLang="en-US" dirty="0"/>
          </a:p>
        </p:txBody>
      </p:sp>
      <p:sp>
        <p:nvSpPr>
          <p:cNvPr id="68" name="図プレースホルダー 64"/>
          <p:cNvSpPr>
            <a:spLocks noGrp="1"/>
          </p:cNvSpPr>
          <p:nvPr>
            <p:ph type="pic" sz="quarter" idx="46" hasCustomPrompt="1"/>
          </p:nvPr>
        </p:nvSpPr>
        <p:spPr>
          <a:xfrm>
            <a:off x="14165651" y="2119084"/>
            <a:ext cx="2589028" cy="2587837"/>
          </a:xfrm>
          <a:solidFill>
            <a:schemeClr val="accent5">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Insert an image</a:t>
            </a:r>
            <a:endParaRPr kumimoji="1" lang="ja-JP" altLang="en-US" dirty="0"/>
          </a:p>
          <a:p>
            <a:endParaRPr kumimoji="1" lang="ja-JP" altLang="en-US" dirty="0"/>
          </a:p>
        </p:txBody>
      </p:sp>
      <p:sp>
        <p:nvSpPr>
          <p:cNvPr id="73" name="テキスト プレースホルダー 12"/>
          <p:cNvSpPr>
            <a:spLocks noGrp="1"/>
          </p:cNvSpPr>
          <p:nvPr>
            <p:ph type="body" sz="quarter" idx="48" hasCustomPrompt="1"/>
          </p:nvPr>
        </p:nvSpPr>
        <p:spPr>
          <a:xfrm>
            <a:off x="5161230" y="4706921"/>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a:t>
            </a:r>
            <a:r>
              <a:rPr kumimoji="1" lang="ja-JP" altLang="en-US" dirty="0"/>
              <a:t> </a:t>
            </a:r>
            <a:r>
              <a:rPr kumimoji="1" lang="en-US" altLang="ja-JP" dirty="0"/>
              <a:t>Goes</a:t>
            </a:r>
            <a:r>
              <a:rPr kumimoji="1" lang="ja-JP" altLang="en-US" dirty="0"/>
              <a:t> </a:t>
            </a:r>
            <a:r>
              <a:rPr kumimoji="1" lang="en-US" altLang="ja-JP" dirty="0"/>
              <a:t>Here</a:t>
            </a:r>
            <a:endParaRPr kumimoji="1" lang="ja-JP" altLang="en-US" dirty="0"/>
          </a:p>
        </p:txBody>
      </p:sp>
      <p:sp>
        <p:nvSpPr>
          <p:cNvPr id="76" name="テキスト プレースホルダー 12"/>
          <p:cNvSpPr>
            <a:spLocks noGrp="1"/>
          </p:cNvSpPr>
          <p:nvPr>
            <p:ph type="body" sz="quarter" idx="50" hasCustomPrompt="1"/>
          </p:nvPr>
        </p:nvSpPr>
        <p:spPr>
          <a:xfrm>
            <a:off x="9388261" y="4706921"/>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a:t>
            </a:r>
            <a:r>
              <a:rPr kumimoji="1" lang="ja-JP" altLang="en-US" dirty="0"/>
              <a:t> </a:t>
            </a:r>
            <a:r>
              <a:rPr kumimoji="1" lang="en-US" altLang="ja-JP" dirty="0"/>
              <a:t>Goes</a:t>
            </a:r>
            <a:r>
              <a:rPr kumimoji="1" lang="ja-JP" altLang="en-US" dirty="0"/>
              <a:t> </a:t>
            </a:r>
            <a:r>
              <a:rPr kumimoji="1" lang="en-US" altLang="ja-JP" dirty="0"/>
              <a:t>Here</a:t>
            </a:r>
            <a:endParaRPr kumimoji="1" lang="ja-JP" altLang="en-US" dirty="0"/>
          </a:p>
        </p:txBody>
      </p:sp>
      <p:sp>
        <p:nvSpPr>
          <p:cNvPr id="79" name="テキスト プレースホルダー 12"/>
          <p:cNvSpPr>
            <a:spLocks noGrp="1"/>
          </p:cNvSpPr>
          <p:nvPr>
            <p:ph type="body" sz="quarter" idx="52" hasCustomPrompt="1"/>
          </p:nvPr>
        </p:nvSpPr>
        <p:spPr>
          <a:xfrm>
            <a:off x="13615292" y="4706921"/>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a:t>
            </a:r>
            <a:r>
              <a:rPr kumimoji="1" lang="ja-JP" altLang="en-US" dirty="0"/>
              <a:t> </a:t>
            </a:r>
            <a:r>
              <a:rPr kumimoji="1" lang="en-US" altLang="ja-JP" dirty="0"/>
              <a:t>Goes</a:t>
            </a:r>
            <a:r>
              <a:rPr kumimoji="1" lang="ja-JP" altLang="en-US" dirty="0"/>
              <a:t> </a:t>
            </a:r>
            <a:r>
              <a:rPr kumimoji="1" lang="en-US" altLang="ja-JP" dirty="0"/>
              <a:t>Here</a:t>
            </a:r>
            <a:endParaRPr kumimoji="1" lang="ja-JP" altLang="en-US" dirty="0"/>
          </a:p>
        </p:txBody>
      </p:sp>
      <p:sp>
        <p:nvSpPr>
          <p:cNvPr id="29" name="テキスト プレースホルダー 12"/>
          <p:cNvSpPr>
            <a:spLocks noGrp="1"/>
          </p:cNvSpPr>
          <p:nvPr>
            <p:ph type="body" sz="quarter" idx="53" hasCustomPrompt="1"/>
          </p:nvPr>
        </p:nvSpPr>
        <p:spPr>
          <a:xfrm>
            <a:off x="934199" y="8447406"/>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a:t>
            </a:r>
            <a:r>
              <a:rPr kumimoji="1" lang="ja-JP" altLang="en-US" dirty="0"/>
              <a:t> </a:t>
            </a:r>
            <a:r>
              <a:rPr kumimoji="1" lang="en-US" altLang="ja-JP" dirty="0"/>
              <a:t>Goes</a:t>
            </a:r>
            <a:r>
              <a:rPr kumimoji="1" lang="ja-JP" altLang="en-US" dirty="0"/>
              <a:t> </a:t>
            </a:r>
            <a:r>
              <a:rPr kumimoji="1" lang="en-US" altLang="ja-JP" dirty="0"/>
              <a:t>Here</a:t>
            </a:r>
            <a:endParaRPr kumimoji="1" lang="ja-JP" altLang="en-US" dirty="0"/>
          </a:p>
        </p:txBody>
      </p:sp>
      <p:sp>
        <p:nvSpPr>
          <p:cNvPr id="30" name="図プレースホルダー 64"/>
          <p:cNvSpPr>
            <a:spLocks noGrp="1"/>
          </p:cNvSpPr>
          <p:nvPr>
            <p:ph type="pic" sz="quarter" idx="54" hasCustomPrompt="1"/>
          </p:nvPr>
        </p:nvSpPr>
        <p:spPr>
          <a:xfrm>
            <a:off x="1484558" y="5859569"/>
            <a:ext cx="2589028" cy="2587837"/>
          </a:xfrm>
          <a:solidFill>
            <a:schemeClr val="accent1">
              <a:lumMod val="20000"/>
              <a:lumOff val="80000"/>
            </a:schemeClr>
          </a:solidFill>
          <a:ln w="57150">
            <a:solidFill>
              <a:schemeClr val="bg1"/>
            </a:solidFill>
          </a:ln>
          <a:effectLst>
            <a:outerShdw sx="102000" sy="102000" algn="ctr" rotWithShape="0">
              <a:prstClr val="black">
                <a:alpha val="15000"/>
              </a:prstClr>
            </a:outerShdw>
          </a:effectLst>
        </p:spPr>
        <p:txBody>
          <a:bodyPr/>
          <a:lstStyle>
            <a:lvl1pPr>
              <a:defRPr sz="1800" baseline="0"/>
            </a:lvl1pPr>
          </a:lstStyle>
          <a:p>
            <a:r>
              <a:rPr kumimoji="1" lang="en-US" altLang="ja-JP" dirty="0"/>
              <a:t>Insert an image</a:t>
            </a:r>
            <a:endParaRPr kumimoji="1" lang="ja-JP" altLang="en-US" dirty="0"/>
          </a:p>
        </p:txBody>
      </p:sp>
      <p:sp>
        <p:nvSpPr>
          <p:cNvPr id="31" name="図プレースホルダー 64"/>
          <p:cNvSpPr>
            <a:spLocks noGrp="1"/>
          </p:cNvSpPr>
          <p:nvPr>
            <p:ph type="pic" sz="quarter" idx="55" hasCustomPrompt="1"/>
          </p:nvPr>
        </p:nvSpPr>
        <p:spPr>
          <a:xfrm>
            <a:off x="5711589" y="5859569"/>
            <a:ext cx="2589028" cy="2587837"/>
          </a:xfrm>
          <a:solidFill>
            <a:schemeClr val="accent2">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Insert an image</a:t>
            </a:r>
            <a:endParaRPr kumimoji="1" lang="ja-JP" altLang="en-US" dirty="0"/>
          </a:p>
          <a:p>
            <a:endParaRPr kumimoji="1" lang="ja-JP" altLang="en-US" dirty="0"/>
          </a:p>
        </p:txBody>
      </p:sp>
      <p:sp>
        <p:nvSpPr>
          <p:cNvPr id="32" name="図プレースホルダー 64"/>
          <p:cNvSpPr>
            <a:spLocks noGrp="1"/>
          </p:cNvSpPr>
          <p:nvPr>
            <p:ph type="pic" sz="quarter" idx="56" hasCustomPrompt="1"/>
          </p:nvPr>
        </p:nvSpPr>
        <p:spPr>
          <a:xfrm>
            <a:off x="9938620" y="5859569"/>
            <a:ext cx="2589028" cy="2587837"/>
          </a:xfrm>
          <a:solidFill>
            <a:schemeClr val="accent3">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Insert an image</a:t>
            </a:r>
            <a:endParaRPr kumimoji="1" lang="ja-JP" altLang="en-US" dirty="0"/>
          </a:p>
          <a:p>
            <a:endParaRPr kumimoji="1" lang="ja-JP" altLang="en-US" dirty="0"/>
          </a:p>
        </p:txBody>
      </p:sp>
      <p:sp>
        <p:nvSpPr>
          <p:cNvPr id="33" name="図プレースホルダー 64"/>
          <p:cNvSpPr>
            <a:spLocks noGrp="1"/>
          </p:cNvSpPr>
          <p:nvPr>
            <p:ph type="pic" sz="quarter" idx="57" hasCustomPrompt="1"/>
          </p:nvPr>
        </p:nvSpPr>
        <p:spPr>
          <a:xfrm>
            <a:off x="14165651" y="5859569"/>
            <a:ext cx="2589028" cy="2587837"/>
          </a:xfrm>
          <a:solidFill>
            <a:schemeClr val="accent5">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Insert an image</a:t>
            </a:r>
            <a:endParaRPr kumimoji="1" lang="ja-JP" altLang="en-US" dirty="0"/>
          </a:p>
          <a:p>
            <a:endParaRPr kumimoji="1" lang="ja-JP" altLang="en-US" dirty="0"/>
          </a:p>
        </p:txBody>
      </p:sp>
      <p:sp>
        <p:nvSpPr>
          <p:cNvPr id="34" name="テキスト プレースホルダー 12"/>
          <p:cNvSpPr>
            <a:spLocks noGrp="1"/>
          </p:cNvSpPr>
          <p:nvPr>
            <p:ph type="body" sz="quarter" idx="58" hasCustomPrompt="1"/>
          </p:nvPr>
        </p:nvSpPr>
        <p:spPr>
          <a:xfrm>
            <a:off x="5161230" y="8447406"/>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a:t>
            </a:r>
            <a:r>
              <a:rPr kumimoji="1" lang="ja-JP" altLang="en-US" dirty="0"/>
              <a:t> </a:t>
            </a:r>
            <a:r>
              <a:rPr kumimoji="1" lang="en-US" altLang="ja-JP" dirty="0"/>
              <a:t>Goes</a:t>
            </a:r>
            <a:r>
              <a:rPr kumimoji="1" lang="ja-JP" altLang="en-US" dirty="0"/>
              <a:t> </a:t>
            </a:r>
            <a:r>
              <a:rPr kumimoji="1" lang="en-US" altLang="ja-JP" dirty="0"/>
              <a:t>Here</a:t>
            </a:r>
            <a:endParaRPr kumimoji="1" lang="ja-JP" altLang="en-US" dirty="0"/>
          </a:p>
        </p:txBody>
      </p:sp>
      <p:sp>
        <p:nvSpPr>
          <p:cNvPr id="35" name="テキスト プレースホルダー 12"/>
          <p:cNvSpPr>
            <a:spLocks noGrp="1"/>
          </p:cNvSpPr>
          <p:nvPr>
            <p:ph type="body" sz="quarter" idx="59" hasCustomPrompt="1"/>
          </p:nvPr>
        </p:nvSpPr>
        <p:spPr>
          <a:xfrm>
            <a:off x="9388261" y="8447406"/>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a:t>
            </a:r>
            <a:r>
              <a:rPr kumimoji="1" lang="ja-JP" altLang="en-US" dirty="0"/>
              <a:t> </a:t>
            </a:r>
            <a:r>
              <a:rPr kumimoji="1" lang="en-US" altLang="ja-JP" dirty="0"/>
              <a:t>Goes</a:t>
            </a:r>
            <a:r>
              <a:rPr kumimoji="1" lang="ja-JP" altLang="en-US" dirty="0"/>
              <a:t> </a:t>
            </a:r>
            <a:r>
              <a:rPr kumimoji="1" lang="en-US" altLang="ja-JP" dirty="0"/>
              <a:t>Here</a:t>
            </a:r>
            <a:endParaRPr kumimoji="1" lang="ja-JP" altLang="en-US" dirty="0"/>
          </a:p>
        </p:txBody>
      </p:sp>
      <p:sp>
        <p:nvSpPr>
          <p:cNvPr id="36" name="テキスト プレースホルダー 12"/>
          <p:cNvSpPr>
            <a:spLocks noGrp="1"/>
          </p:cNvSpPr>
          <p:nvPr>
            <p:ph type="body" sz="quarter" idx="60" hasCustomPrompt="1"/>
          </p:nvPr>
        </p:nvSpPr>
        <p:spPr>
          <a:xfrm>
            <a:off x="13615292" y="8447406"/>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a:t>
            </a:r>
            <a:r>
              <a:rPr kumimoji="1" lang="ja-JP" altLang="en-US" dirty="0"/>
              <a:t> </a:t>
            </a:r>
            <a:r>
              <a:rPr kumimoji="1" lang="en-US" altLang="ja-JP" dirty="0"/>
              <a:t>Goes</a:t>
            </a:r>
            <a:r>
              <a:rPr kumimoji="1" lang="ja-JP" altLang="en-US" dirty="0"/>
              <a:t> </a:t>
            </a:r>
            <a:r>
              <a:rPr kumimoji="1" lang="en-US" altLang="ja-JP" dirty="0"/>
              <a:t>Here</a:t>
            </a:r>
            <a:endParaRPr kumimoji="1" lang="ja-JP" altLang="en-US" dirty="0"/>
          </a:p>
        </p:txBody>
      </p:sp>
    </p:spTree>
    <p:extLst>
      <p:ext uri="{BB962C8B-B14F-4D97-AF65-F5344CB8AC3E}">
        <p14:creationId xmlns:p14="http://schemas.microsoft.com/office/powerpoint/2010/main" val="1801619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randombar(horizontal)">
                                      <p:cBhvr>
                                        <p:cTn id="7" dur="500"/>
                                        <p:tgtEl>
                                          <p:spTgt spid="65"/>
                                        </p:tgtEl>
                                      </p:cBhvr>
                                    </p:animEffect>
                                  </p:childTnLst>
                                </p:cTn>
                              </p:par>
                            </p:childTnLst>
                          </p:cTn>
                        </p:par>
                        <p:par>
                          <p:cTn id="8" fill="hold">
                            <p:stCondLst>
                              <p:cond delay="500"/>
                            </p:stCondLst>
                            <p:childTnLst>
                              <p:par>
                                <p:cTn id="9" presetID="2" presetClass="entr" presetSubtype="4" decel="100000" fill="hold" grpId="0" nodeType="afterEffect">
                                  <p:stCondLst>
                                    <p:cond delay="0"/>
                                  </p:stCondLst>
                                  <p:childTnLst>
                                    <p:set>
                                      <p:cBhvr>
                                        <p:cTn id="10" dur="1" fill="hold">
                                          <p:stCondLst>
                                            <p:cond delay="0"/>
                                          </p:stCondLst>
                                        </p:cTn>
                                        <p:tgtEl>
                                          <p:spTgt spid="38">
                                            <p:txEl>
                                              <p:pRg st="0" end="0"/>
                                            </p:txEl>
                                          </p:spTgt>
                                        </p:tgtEl>
                                        <p:attrNameLst>
                                          <p:attrName>style.visibility</p:attrName>
                                        </p:attrNameLst>
                                      </p:cBhvr>
                                      <p:to>
                                        <p:strVal val="visible"/>
                                      </p:to>
                                    </p:set>
                                    <p:anim calcmode="lin" valueType="num">
                                      <p:cBhvr additive="base">
                                        <p:cTn id="11" dur="500" fill="hold"/>
                                        <p:tgtEl>
                                          <p:spTgt spid="38">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8">
                                            <p:txEl>
                                              <p:pRg st="0" end="0"/>
                                            </p:txEl>
                                          </p:spTgt>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14" presetClass="entr" presetSubtype="10" fill="hold" grpId="0" nodeType="afterEffect">
                                  <p:stCondLst>
                                    <p:cond delay="0"/>
                                  </p:stCondLst>
                                  <p:childTnLst>
                                    <p:set>
                                      <p:cBhvr>
                                        <p:cTn id="15" dur="1" fill="hold">
                                          <p:stCondLst>
                                            <p:cond delay="0"/>
                                          </p:stCondLst>
                                        </p:cTn>
                                        <p:tgtEl>
                                          <p:spTgt spid="66"/>
                                        </p:tgtEl>
                                        <p:attrNameLst>
                                          <p:attrName>style.visibility</p:attrName>
                                        </p:attrNameLst>
                                      </p:cBhvr>
                                      <p:to>
                                        <p:strVal val="visible"/>
                                      </p:to>
                                    </p:set>
                                    <p:animEffect transition="in" filter="randombar(horizontal)">
                                      <p:cBhvr>
                                        <p:cTn id="16" dur="500"/>
                                        <p:tgtEl>
                                          <p:spTgt spid="66"/>
                                        </p:tgtEl>
                                      </p:cBhvr>
                                    </p:animEffect>
                                  </p:childTnLst>
                                </p:cTn>
                              </p:par>
                            </p:childTnLst>
                          </p:cTn>
                        </p:par>
                        <p:par>
                          <p:cTn id="17" fill="hold">
                            <p:stCondLst>
                              <p:cond delay="1500"/>
                            </p:stCondLst>
                            <p:childTnLst>
                              <p:par>
                                <p:cTn id="18" presetID="2" presetClass="entr" presetSubtype="4" decel="100000" fill="hold" grpId="0" nodeType="afterEffect">
                                  <p:stCondLst>
                                    <p:cond delay="0"/>
                                  </p:stCondLst>
                                  <p:childTnLst>
                                    <p:set>
                                      <p:cBhvr>
                                        <p:cTn id="19" dur="1" fill="hold">
                                          <p:stCondLst>
                                            <p:cond delay="0"/>
                                          </p:stCondLst>
                                        </p:cTn>
                                        <p:tgtEl>
                                          <p:spTgt spid="73">
                                            <p:txEl>
                                              <p:pRg st="0" end="0"/>
                                            </p:txEl>
                                          </p:spTgt>
                                        </p:tgtEl>
                                        <p:attrNameLst>
                                          <p:attrName>style.visibility</p:attrName>
                                        </p:attrNameLst>
                                      </p:cBhvr>
                                      <p:to>
                                        <p:strVal val="visible"/>
                                      </p:to>
                                    </p:set>
                                    <p:anim calcmode="lin" valueType="num">
                                      <p:cBhvr additive="base">
                                        <p:cTn id="20" dur="500" fill="hold"/>
                                        <p:tgtEl>
                                          <p:spTgt spid="73">
                                            <p:txEl>
                                              <p:pRg st="0" end="0"/>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73">
                                            <p:txEl>
                                              <p:pRg st="0" end="0"/>
                                            </p:txEl>
                                          </p:spTgt>
                                        </p:tgtEl>
                                        <p:attrNameLst>
                                          <p:attrName>ppt_y</p:attrName>
                                        </p:attrNameLst>
                                      </p:cBhvr>
                                      <p:tavLst>
                                        <p:tav tm="0">
                                          <p:val>
                                            <p:strVal val="1+#ppt_h/2"/>
                                          </p:val>
                                        </p:tav>
                                        <p:tav tm="100000">
                                          <p:val>
                                            <p:strVal val="#ppt_y"/>
                                          </p:val>
                                        </p:tav>
                                      </p:tavLst>
                                    </p:anim>
                                  </p:childTnLst>
                                </p:cTn>
                              </p:par>
                            </p:childTnLst>
                          </p:cTn>
                        </p:par>
                        <p:par>
                          <p:cTn id="22" fill="hold">
                            <p:stCondLst>
                              <p:cond delay="2000"/>
                            </p:stCondLst>
                            <p:childTnLst>
                              <p:par>
                                <p:cTn id="23" presetID="14" presetClass="entr" presetSubtype="10" fill="hold" grpId="0" nodeType="afterEffect">
                                  <p:stCondLst>
                                    <p:cond delay="0"/>
                                  </p:stCondLst>
                                  <p:childTnLst>
                                    <p:set>
                                      <p:cBhvr>
                                        <p:cTn id="24" dur="1" fill="hold">
                                          <p:stCondLst>
                                            <p:cond delay="0"/>
                                          </p:stCondLst>
                                        </p:cTn>
                                        <p:tgtEl>
                                          <p:spTgt spid="67"/>
                                        </p:tgtEl>
                                        <p:attrNameLst>
                                          <p:attrName>style.visibility</p:attrName>
                                        </p:attrNameLst>
                                      </p:cBhvr>
                                      <p:to>
                                        <p:strVal val="visible"/>
                                      </p:to>
                                    </p:set>
                                    <p:animEffect transition="in" filter="randombar(horizontal)">
                                      <p:cBhvr>
                                        <p:cTn id="25" dur="500"/>
                                        <p:tgtEl>
                                          <p:spTgt spid="67"/>
                                        </p:tgtEl>
                                      </p:cBhvr>
                                    </p:animEffect>
                                  </p:childTnLst>
                                </p:cTn>
                              </p:par>
                            </p:childTnLst>
                          </p:cTn>
                        </p:par>
                        <p:par>
                          <p:cTn id="26" fill="hold">
                            <p:stCondLst>
                              <p:cond delay="2500"/>
                            </p:stCondLst>
                            <p:childTnLst>
                              <p:par>
                                <p:cTn id="27" presetID="2" presetClass="entr" presetSubtype="4" decel="100000" fill="hold" grpId="0" nodeType="afterEffect">
                                  <p:stCondLst>
                                    <p:cond delay="0"/>
                                  </p:stCondLst>
                                  <p:childTnLst>
                                    <p:set>
                                      <p:cBhvr>
                                        <p:cTn id="28" dur="1" fill="hold">
                                          <p:stCondLst>
                                            <p:cond delay="0"/>
                                          </p:stCondLst>
                                        </p:cTn>
                                        <p:tgtEl>
                                          <p:spTgt spid="76">
                                            <p:txEl>
                                              <p:pRg st="0" end="0"/>
                                            </p:txEl>
                                          </p:spTgt>
                                        </p:tgtEl>
                                        <p:attrNameLst>
                                          <p:attrName>style.visibility</p:attrName>
                                        </p:attrNameLst>
                                      </p:cBhvr>
                                      <p:to>
                                        <p:strVal val="visible"/>
                                      </p:to>
                                    </p:set>
                                    <p:anim calcmode="lin" valueType="num">
                                      <p:cBhvr additive="base">
                                        <p:cTn id="29" dur="500" fill="hold"/>
                                        <p:tgtEl>
                                          <p:spTgt spid="76">
                                            <p:txEl>
                                              <p:pRg st="0" end="0"/>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76">
                                            <p:txEl>
                                              <p:pRg st="0" end="0"/>
                                            </p:txEl>
                                          </p:spTgt>
                                        </p:tgtEl>
                                        <p:attrNameLst>
                                          <p:attrName>ppt_y</p:attrName>
                                        </p:attrNameLst>
                                      </p:cBhvr>
                                      <p:tavLst>
                                        <p:tav tm="0">
                                          <p:val>
                                            <p:strVal val="1+#ppt_h/2"/>
                                          </p:val>
                                        </p:tav>
                                        <p:tav tm="100000">
                                          <p:val>
                                            <p:strVal val="#ppt_y"/>
                                          </p:val>
                                        </p:tav>
                                      </p:tavLst>
                                    </p:anim>
                                  </p:childTnLst>
                                </p:cTn>
                              </p:par>
                            </p:childTnLst>
                          </p:cTn>
                        </p:par>
                        <p:par>
                          <p:cTn id="31" fill="hold">
                            <p:stCondLst>
                              <p:cond delay="3000"/>
                            </p:stCondLst>
                            <p:childTnLst>
                              <p:par>
                                <p:cTn id="32" presetID="14" presetClass="entr" presetSubtype="10" fill="hold" grpId="0" nodeType="afterEffect">
                                  <p:stCondLst>
                                    <p:cond delay="0"/>
                                  </p:stCondLst>
                                  <p:childTnLst>
                                    <p:set>
                                      <p:cBhvr>
                                        <p:cTn id="33" dur="1" fill="hold">
                                          <p:stCondLst>
                                            <p:cond delay="0"/>
                                          </p:stCondLst>
                                        </p:cTn>
                                        <p:tgtEl>
                                          <p:spTgt spid="68"/>
                                        </p:tgtEl>
                                        <p:attrNameLst>
                                          <p:attrName>style.visibility</p:attrName>
                                        </p:attrNameLst>
                                      </p:cBhvr>
                                      <p:to>
                                        <p:strVal val="visible"/>
                                      </p:to>
                                    </p:set>
                                    <p:animEffect transition="in" filter="randombar(horizontal)">
                                      <p:cBhvr>
                                        <p:cTn id="34" dur="500"/>
                                        <p:tgtEl>
                                          <p:spTgt spid="68"/>
                                        </p:tgtEl>
                                      </p:cBhvr>
                                    </p:animEffect>
                                  </p:childTnLst>
                                </p:cTn>
                              </p:par>
                            </p:childTnLst>
                          </p:cTn>
                        </p:par>
                        <p:par>
                          <p:cTn id="35" fill="hold">
                            <p:stCondLst>
                              <p:cond delay="3500"/>
                            </p:stCondLst>
                            <p:childTnLst>
                              <p:par>
                                <p:cTn id="36" presetID="2" presetClass="entr" presetSubtype="4" decel="100000" fill="hold" grpId="0" nodeType="afterEffect">
                                  <p:stCondLst>
                                    <p:cond delay="0"/>
                                  </p:stCondLst>
                                  <p:childTnLst>
                                    <p:set>
                                      <p:cBhvr>
                                        <p:cTn id="37" dur="1" fill="hold">
                                          <p:stCondLst>
                                            <p:cond delay="0"/>
                                          </p:stCondLst>
                                        </p:cTn>
                                        <p:tgtEl>
                                          <p:spTgt spid="79">
                                            <p:txEl>
                                              <p:pRg st="0" end="0"/>
                                            </p:txEl>
                                          </p:spTgt>
                                        </p:tgtEl>
                                        <p:attrNameLst>
                                          <p:attrName>style.visibility</p:attrName>
                                        </p:attrNameLst>
                                      </p:cBhvr>
                                      <p:to>
                                        <p:strVal val="visible"/>
                                      </p:to>
                                    </p:set>
                                    <p:anim calcmode="lin" valueType="num">
                                      <p:cBhvr additive="base">
                                        <p:cTn id="38" dur="500" fill="hold"/>
                                        <p:tgtEl>
                                          <p:spTgt spid="79">
                                            <p:txEl>
                                              <p:pRg st="0" end="0"/>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79">
                                            <p:txEl>
                                              <p:pRg st="0" end="0"/>
                                            </p:txEl>
                                          </p:spTgt>
                                        </p:tgtEl>
                                        <p:attrNameLst>
                                          <p:attrName>ppt_y</p:attrName>
                                        </p:attrNameLst>
                                      </p:cBhvr>
                                      <p:tavLst>
                                        <p:tav tm="0">
                                          <p:val>
                                            <p:strVal val="1+#ppt_h/2"/>
                                          </p:val>
                                        </p:tav>
                                        <p:tav tm="100000">
                                          <p:val>
                                            <p:strVal val="#ppt_y"/>
                                          </p:val>
                                        </p:tav>
                                      </p:tavLst>
                                    </p:anim>
                                  </p:childTnLst>
                                </p:cTn>
                              </p:par>
                            </p:childTnLst>
                          </p:cTn>
                        </p:par>
                        <p:par>
                          <p:cTn id="40" fill="hold">
                            <p:stCondLst>
                              <p:cond delay="4000"/>
                            </p:stCondLst>
                            <p:childTnLst>
                              <p:par>
                                <p:cTn id="41" presetID="14" presetClass="entr" presetSubtype="10" fill="hold" grpId="0" nodeType="afterEffect">
                                  <p:stCondLst>
                                    <p:cond delay="0"/>
                                  </p:stCondLst>
                                  <p:childTnLst>
                                    <p:set>
                                      <p:cBhvr>
                                        <p:cTn id="42" dur="1" fill="hold">
                                          <p:stCondLst>
                                            <p:cond delay="0"/>
                                          </p:stCondLst>
                                        </p:cTn>
                                        <p:tgtEl>
                                          <p:spTgt spid="30"/>
                                        </p:tgtEl>
                                        <p:attrNameLst>
                                          <p:attrName>style.visibility</p:attrName>
                                        </p:attrNameLst>
                                      </p:cBhvr>
                                      <p:to>
                                        <p:strVal val="visible"/>
                                      </p:to>
                                    </p:set>
                                    <p:animEffect transition="in" filter="randombar(horizontal)">
                                      <p:cBhvr>
                                        <p:cTn id="43" dur="500"/>
                                        <p:tgtEl>
                                          <p:spTgt spid="30"/>
                                        </p:tgtEl>
                                      </p:cBhvr>
                                    </p:animEffect>
                                  </p:childTnLst>
                                </p:cTn>
                              </p:par>
                            </p:childTnLst>
                          </p:cTn>
                        </p:par>
                        <p:par>
                          <p:cTn id="44" fill="hold">
                            <p:stCondLst>
                              <p:cond delay="4500"/>
                            </p:stCondLst>
                            <p:childTnLst>
                              <p:par>
                                <p:cTn id="45" presetID="2" presetClass="entr" presetSubtype="4" decel="100000" fill="hold" grpId="0" nodeType="afterEffect">
                                  <p:stCondLst>
                                    <p:cond delay="0"/>
                                  </p:stCondLst>
                                  <p:childTnLst>
                                    <p:set>
                                      <p:cBhvr>
                                        <p:cTn id="46" dur="1" fill="hold">
                                          <p:stCondLst>
                                            <p:cond delay="0"/>
                                          </p:stCondLst>
                                        </p:cTn>
                                        <p:tgtEl>
                                          <p:spTgt spid="29">
                                            <p:txEl>
                                              <p:pRg st="0" end="0"/>
                                            </p:txEl>
                                          </p:spTgt>
                                        </p:tgtEl>
                                        <p:attrNameLst>
                                          <p:attrName>style.visibility</p:attrName>
                                        </p:attrNameLst>
                                      </p:cBhvr>
                                      <p:to>
                                        <p:strVal val="visible"/>
                                      </p:to>
                                    </p:set>
                                    <p:anim calcmode="lin" valueType="num">
                                      <p:cBhvr additive="base">
                                        <p:cTn id="47" dur="500" fill="hold"/>
                                        <p:tgtEl>
                                          <p:spTgt spid="29">
                                            <p:txEl>
                                              <p:pRg st="0" end="0"/>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29">
                                            <p:txEl>
                                              <p:pRg st="0" end="0"/>
                                            </p:txEl>
                                          </p:spTgt>
                                        </p:tgtEl>
                                        <p:attrNameLst>
                                          <p:attrName>ppt_y</p:attrName>
                                        </p:attrNameLst>
                                      </p:cBhvr>
                                      <p:tavLst>
                                        <p:tav tm="0">
                                          <p:val>
                                            <p:strVal val="1+#ppt_h/2"/>
                                          </p:val>
                                        </p:tav>
                                        <p:tav tm="100000">
                                          <p:val>
                                            <p:strVal val="#ppt_y"/>
                                          </p:val>
                                        </p:tav>
                                      </p:tavLst>
                                    </p:anim>
                                  </p:childTnLst>
                                </p:cTn>
                              </p:par>
                            </p:childTnLst>
                          </p:cTn>
                        </p:par>
                        <p:par>
                          <p:cTn id="49" fill="hold">
                            <p:stCondLst>
                              <p:cond delay="5000"/>
                            </p:stCondLst>
                            <p:childTnLst>
                              <p:par>
                                <p:cTn id="50" presetID="14" presetClass="entr" presetSubtype="10" fill="hold" grpId="0" nodeType="afterEffect">
                                  <p:stCondLst>
                                    <p:cond delay="0"/>
                                  </p:stCondLst>
                                  <p:childTnLst>
                                    <p:set>
                                      <p:cBhvr>
                                        <p:cTn id="51" dur="1" fill="hold">
                                          <p:stCondLst>
                                            <p:cond delay="0"/>
                                          </p:stCondLst>
                                        </p:cTn>
                                        <p:tgtEl>
                                          <p:spTgt spid="31"/>
                                        </p:tgtEl>
                                        <p:attrNameLst>
                                          <p:attrName>style.visibility</p:attrName>
                                        </p:attrNameLst>
                                      </p:cBhvr>
                                      <p:to>
                                        <p:strVal val="visible"/>
                                      </p:to>
                                    </p:set>
                                    <p:animEffect transition="in" filter="randombar(horizontal)">
                                      <p:cBhvr>
                                        <p:cTn id="52" dur="500"/>
                                        <p:tgtEl>
                                          <p:spTgt spid="31"/>
                                        </p:tgtEl>
                                      </p:cBhvr>
                                    </p:animEffect>
                                  </p:childTnLst>
                                </p:cTn>
                              </p:par>
                            </p:childTnLst>
                          </p:cTn>
                        </p:par>
                        <p:par>
                          <p:cTn id="53" fill="hold">
                            <p:stCondLst>
                              <p:cond delay="5500"/>
                            </p:stCondLst>
                            <p:childTnLst>
                              <p:par>
                                <p:cTn id="54" presetID="2" presetClass="entr" presetSubtype="4" decel="100000" fill="hold" grpId="0" nodeType="afterEffect">
                                  <p:stCondLst>
                                    <p:cond delay="0"/>
                                  </p:stCondLst>
                                  <p:childTnLst>
                                    <p:set>
                                      <p:cBhvr>
                                        <p:cTn id="55" dur="1" fill="hold">
                                          <p:stCondLst>
                                            <p:cond delay="0"/>
                                          </p:stCondLst>
                                        </p:cTn>
                                        <p:tgtEl>
                                          <p:spTgt spid="34">
                                            <p:txEl>
                                              <p:pRg st="0" end="0"/>
                                            </p:txEl>
                                          </p:spTgt>
                                        </p:tgtEl>
                                        <p:attrNameLst>
                                          <p:attrName>style.visibility</p:attrName>
                                        </p:attrNameLst>
                                      </p:cBhvr>
                                      <p:to>
                                        <p:strVal val="visible"/>
                                      </p:to>
                                    </p:set>
                                    <p:anim calcmode="lin" valueType="num">
                                      <p:cBhvr additive="base">
                                        <p:cTn id="56" dur="500" fill="hold"/>
                                        <p:tgtEl>
                                          <p:spTgt spid="34">
                                            <p:txEl>
                                              <p:pRg st="0" end="0"/>
                                            </p:txEl>
                                          </p:spTgt>
                                        </p:tgtEl>
                                        <p:attrNameLst>
                                          <p:attrName>ppt_x</p:attrName>
                                        </p:attrNameLst>
                                      </p:cBhvr>
                                      <p:tavLst>
                                        <p:tav tm="0">
                                          <p:val>
                                            <p:strVal val="#ppt_x"/>
                                          </p:val>
                                        </p:tav>
                                        <p:tav tm="100000">
                                          <p:val>
                                            <p:strVal val="#ppt_x"/>
                                          </p:val>
                                        </p:tav>
                                      </p:tavLst>
                                    </p:anim>
                                    <p:anim calcmode="lin" valueType="num">
                                      <p:cBhvr additive="base">
                                        <p:cTn id="57" dur="500" fill="hold"/>
                                        <p:tgtEl>
                                          <p:spTgt spid="34">
                                            <p:txEl>
                                              <p:pRg st="0" end="0"/>
                                            </p:txEl>
                                          </p:spTgt>
                                        </p:tgtEl>
                                        <p:attrNameLst>
                                          <p:attrName>ppt_y</p:attrName>
                                        </p:attrNameLst>
                                      </p:cBhvr>
                                      <p:tavLst>
                                        <p:tav tm="0">
                                          <p:val>
                                            <p:strVal val="1+#ppt_h/2"/>
                                          </p:val>
                                        </p:tav>
                                        <p:tav tm="100000">
                                          <p:val>
                                            <p:strVal val="#ppt_y"/>
                                          </p:val>
                                        </p:tav>
                                      </p:tavLst>
                                    </p:anim>
                                  </p:childTnLst>
                                </p:cTn>
                              </p:par>
                            </p:childTnLst>
                          </p:cTn>
                        </p:par>
                        <p:par>
                          <p:cTn id="58" fill="hold">
                            <p:stCondLst>
                              <p:cond delay="6000"/>
                            </p:stCondLst>
                            <p:childTnLst>
                              <p:par>
                                <p:cTn id="59" presetID="14" presetClass="entr" presetSubtype="10" fill="hold" grpId="0" nodeType="afterEffect">
                                  <p:stCondLst>
                                    <p:cond delay="0"/>
                                  </p:stCondLst>
                                  <p:childTnLst>
                                    <p:set>
                                      <p:cBhvr>
                                        <p:cTn id="60" dur="1" fill="hold">
                                          <p:stCondLst>
                                            <p:cond delay="0"/>
                                          </p:stCondLst>
                                        </p:cTn>
                                        <p:tgtEl>
                                          <p:spTgt spid="32"/>
                                        </p:tgtEl>
                                        <p:attrNameLst>
                                          <p:attrName>style.visibility</p:attrName>
                                        </p:attrNameLst>
                                      </p:cBhvr>
                                      <p:to>
                                        <p:strVal val="visible"/>
                                      </p:to>
                                    </p:set>
                                    <p:animEffect transition="in" filter="randombar(horizontal)">
                                      <p:cBhvr>
                                        <p:cTn id="61" dur="500"/>
                                        <p:tgtEl>
                                          <p:spTgt spid="32"/>
                                        </p:tgtEl>
                                      </p:cBhvr>
                                    </p:animEffect>
                                  </p:childTnLst>
                                </p:cTn>
                              </p:par>
                            </p:childTnLst>
                          </p:cTn>
                        </p:par>
                        <p:par>
                          <p:cTn id="62" fill="hold">
                            <p:stCondLst>
                              <p:cond delay="6500"/>
                            </p:stCondLst>
                            <p:childTnLst>
                              <p:par>
                                <p:cTn id="63" presetID="2" presetClass="entr" presetSubtype="4" decel="100000" fill="hold" grpId="0" nodeType="afterEffect">
                                  <p:stCondLst>
                                    <p:cond delay="0"/>
                                  </p:stCondLst>
                                  <p:childTnLst>
                                    <p:set>
                                      <p:cBhvr>
                                        <p:cTn id="64" dur="1" fill="hold">
                                          <p:stCondLst>
                                            <p:cond delay="0"/>
                                          </p:stCondLst>
                                        </p:cTn>
                                        <p:tgtEl>
                                          <p:spTgt spid="35">
                                            <p:txEl>
                                              <p:pRg st="0" end="0"/>
                                            </p:txEl>
                                          </p:spTgt>
                                        </p:tgtEl>
                                        <p:attrNameLst>
                                          <p:attrName>style.visibility</p:attrName>
                                        </p:attrNameLst>
                                      </p:cBhvr>
                                      <p:to>
                                        <p:strVal val="visible"/>
                                      </p:to>
                                    </p:set>
                                    <p:anim calcmode="lin" valueType="num">
                                      <p:cBhvr additive="base">
                                        <p:cTn id="65" dur="500" fill="hold"/>
                                        <p:tgtEl>
                                          <p:spTgt spid="35">
                                            <p:txEl>
                                              <p:pRg st="0" end="0"/>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35">
                                            <p:txEl>
                                              <p:pRg st="0" end="0"/>
                                            </p:txEl>
                                          </p:spTgt>
                                        </p:tgtEl>
                                        <p:attrNameLst>
                                          <p:attrName>ppt_y</p:attrName>
                                        </p:attrNameLst>
                                      </p:cBhvr>
                                      <p:tavLst>
                                        <p:tav tm="0">
                                          <p:val>
                                            <p:strVal val="1+#ppt_h/2"/>
                                          </p:val>
                                        </p:tav>
                                        <p:tav tm="100000">
                                          <p:val>
                                            <p:strVal val="#ppt_y"/>
                                          </p:val>
                                        </p:tav>
                                      </p:tavLst>
                                    </p:anim>
                                  </p:childTnLst>
                                </p:cTn>
                              </p:par>
                            </p:childTnLst>
                          </p:cTn>
                        </p:par>
                        <p:par>
                          <p:cTn id="67" fill="hold">
                            <p:stCondLst>
                              <p:cond delay="7000"/>
                            </p:stCondLst>
                            <p:childTnLst>
                              <p:par>
                                <p:cTn id="68" presetID="14" presetClass="entr" presetSubtype="10" fill="hold" grpId="0" nodeType="afterEffect">
                                  <p:stCondLst>
                                    <p:cond delay="0"/>
                                  </p:stCondLst>
                                  <p:childTnLst>
                                    <p:set>
                                      <p:cBhvr>
                                        <p:cTn id="69" dur="1" fill="hold">
                                          <p:stCondLst>
                                            <p:cond delay="0"/>
                                          </p:stCondLst>
                                        </p:cTn>
                                        <p:tgtEl>
                                          <p:spTgt spid="33"/>
                                        </p:tgtEl>
                                        <p:attrNameLst>
                                          <p:attrName>style.visibility</p:attrName>
                                        </p:attrNameLst>
                                      </p:cBhvr>
                                      <p:to>
                                        <p:strVal val="visible"/>
                                      </p:to>
                                    </p:set>
                                    <p:animEffect transition="in" filter="randombar(horizontal)">
                                      <p:cBhvr>
                                        <p:cTn id="70" dur="500"/>
                                        <p:tgtEl>
                                          <p:spTgt spid="33"/>
                                        </p:tgtEl>
                                      </p:cBhvr>
                                    </p:animEffect>
                                  </p:childTnLst>
                                </p:cTn>
                              </p:par>
                            </p:childTnLst>
                          </p:cTn>
                        </p:par>
                        <p:par>
                          <p:cTn id="71" fill="hold">
                            <p:stCondLst>
                              <p:cond delay="7500"/>
                            </p:stCondLst>
                            <p:childTnLst>
                              <p:par>
                                <p:cTn id="72" presetID="2" presetClass="entr" presetSubtype="4" decel="100000" fill="hold" grpId="0" nodeType="afterEffect">
                                  <p:stCondLst>
                                    <p:cond delay="0"/>
                                  </p:stCondLst>
                                  <p:childTnLst>
                                    <p:set>
                                      <p:cBhvr>
                                        <p:cTn id="73" dur="1" fill="hold">
                                          <p:stCondLst>
                                            <p:cond delay="0"/>
                                          </p:stCondLst>
                                        </p:cTn>
                                        <p:tgtEl>
                                          <p:spTgt spid="36">
                                            <p:txEl>
                                              <p:pRg st="0" end="0"/>
                                            </p:txEl>
                                          </p:spTgt>
                                        </p:tgtEl>
                                        <p:attrNameLst>
                                          <p:attrName>style.visibility</p:attrName>
                                        </p:attrNameLst>
                                      </p:cBhvr>
                                      <p:to>
                                        <p:strVal val="visible"/>
                                      </p:to>
                                    </p:set>
                                    <p:anim calcmode="lin" valueType="num">
                                      <p:cBhvr additive="base">
                                        <p:cTn id="74" dur="500" fill="hold"/>
                                        <p:tgtEl>
                                          <p:spTgt spid="36">
                                            <p:txEl>
                                              <p:pRg st="0" end="0"/>
                                            </p:txEl>
                                          </p:spTgt>
                                        </p:tgtEl>
                                        <p:attrNameLst>
                                          <p:attrName>ppt_x</p:attrName>
                                        </p:attrNameLst>
                                      </p:cBhvr>
                                      <p:tavLst>
                                        <p:tav tm="0">
                                          <p:val>
                                            <p:strVal val="#ppt_x"/>
                                          </p:val>
                                        </p:tav>
                                        <p:tav tm="100000">
                                          <p:val>
                                            <p:strVal val="#ppt_x"/>
                                          </p:val>
                                        </p:tav>
                                      </p:tavLst>
                                    </p:anim>
                                    <p:anim calcmode="lin" valueType="num">
                                      <p:cBhvr additive="base">
                                        <p:cTn id="75" dur="500" fill="hold"/>
                                        <p:tgtEl>
                                          <p:spTgt spid="36">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build="p">
        <p:tmplLst>
          <p:tmpl lvl="1">
            <p:tnLst>
              <p:par>
                <p:cTn presetID="2" presetClass="entr" presetSubtype="4" decel="100000"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500" fill="hold"/>
                        <p:tgtEl>
                          <p:spTgt spid="38"/>
                        </p:tgtEl>
                        <p:attrNameLst>
                          <p:attrName>ppt_x</p:attrName>
                        </p:attrNameLst>
                      </p:cBhvr>
                      <p:tavLst>
                        <p:tav tm="0">
                          <p:val>
                            <p:strVal val="#ppt_x"/>
                          </p:val>
                        </p:tav>
                        <p:tav tm="100000">
                          <p:val>
                            <p:strVal val="#ppt_x"/>
                          </p:val>
                        </p:tav>
                      </p:tavLst>
                    </p:anim>
                    <p:anim calcmode="lin" valueType="num">
                      <p:cBhvr additive="base">
                        <p:cTn dur="500" fill="hold"/>
                        <p:tgtEl>
                          <p:spTgt spid="38"/>
                        </p:tgtEl>
                        <p:attrNameLst>
                          <p:attrName>ppt_y</p:attrName>
                        </p:attrNameLst>
                      </p:cBhvr>
                      <p:tavLst>
                        <p:tav tm="0">
                          <p:val>
                            <p:strVal val="1+#ppt_h/2"/>
                          </p:val>
                        </p:tav>
                        <p:tav tm="100000">
                          <p:val>
                            <p:strVal val="#ppt_y"/>
                          </p:val>
                        </p:tav>
                      </p:tavLst>
                    </p:anim>
                  </p:childTnLst>
                </p:cTn>
              </p:par>
            </p:tnLst>
          </p:tmpl>
        </p:tmplLst>
      </p:bldP>
      <p:bldP spid="65" grpId="0" animBg="1"/>
      <p:bldP spid="66" grpId="0" animBg="1"/>
      <p:bldP spid="67" grpId="0" animBg="1"/>
      <p:bldP spid="68" grpId="0" animBg="1"/>
      <p:bldP spid="73" grpId="0" build="p">
        <p:tmplLst>
          <p:tmpl lvl="1">
            <p:tnLst>
              <p:par>
                <p:cTn presetID="2" presetClass="entr" presetSubtype="4" decel="100000" fill="hold" nodeType="afterEffect">
                  <p:stCondLst>
                    <p:cond delay="0"/>
                  </p:stCondLst>
                  <p:childTnLst>
                    <p:set>
                      <p:cBhvr>
                        <p:cTn dur="1" fill="hold">
                          <p:stCondLst>
                            <p:cond delay="0"/>
                          </p:stCondLst>
                        </p:cTn>
                        <p:tgtEl>
                          <p:spTgt spid="73"/>
                        </p:tgtEl>
                        <p:attrNameLst>
                          <p:attrName>style.visibility</p:attrName>
                        </p:attrNameLst>
                      </p:cBhvr>
                      <p:to>
                        <p:strVal val="visible"/>
                      </p:to>
                    </p:set>
                    <p:anim calcmode="lin" valueType="num">
                      <p:cBhvr additive="base">
                        <p:cTn dur="500" fill="hold"/>
                        <p:tgtEl>
                          <p:spTgt spid="73"/>
                        </p:tgtEl>
                        <p:attrNameLst>
                          <p:attrName>ppt_x</p:attrName>
                        </p:attrNameLst>
                      </p:cBhvr>
                      <p:tavLst>
                        <p:tav tm="0">
                          <p:val>
                            <p:strVal val="#ppt_x"/>
                          </p:val>
                        </p:tav>
                        <p:tav tm="100000">
                          <p:val>
                            <p:strVal val="#ppt_x"/>
                          </p:val>
                        </p:tav>
                      </p:tavLst>
                    </p:anim>
                    <p:anim calcmode="lin" valueType="num">
                      <p:cBhvr additive="base">
                        <p:cTn dur="500" fill="hold"/>
                        <p:tgtEl>
                          <p:spTgt spid="73"/>
                        </p:tgtEl>
                        <p:attrNameLst>
                          <p:attrName>ppt_y</p:attrName>
                        </p:attrNameLst>
                      </p:cBhvr>
                      <p:tavLst>
                        <p:tav tm="0">
                          <p:val>
                            <p:strVal val="1+#ppt_h/2"/>
                          </p:val>
                        </p:tav>
                        <p:tav tm="100000">
                          <p:val>
                            <p:strVal val="#ppt_y"/>
                          </p:val>
                        </p:tav>
                      </p:tavLst>
                    </p:anim>
                  </p:childTnLst>
                </p:cTn>
              </p:par>
            </p:tnLst>
          </p:tmpl>
        </p:tmplLst>
      </p:bldP>
      <p:bldP spid="76" grpId="0" build="p">
        <p:tmplLst>
          <p:tmpl lvl="1">
            <p:tnLst>
              <p:par>
                <p:cTn presetID="2" presetClass="entr" presetSubtype="4" decel="100000" fill="hold" nodeType="afterEffect">
                  <p:stCondLst>
                    <p:cond delay="0"/>
                  </p:stCondLst>
                  <p:childTnLst>
                    <p:set>
                      <p:cBhvr>
                        <p:cTn dur="1" fill="hold">
                          <p:stCondLst>
                            <p:cond delay="0"/>
                          </p:stCondLst>
                        </p:cTn>
                        <p:tgtEl>
                          <p:spTgt spid="76"/>
                        </p:tgtEl>
                        <p:attrNameLst>
                          <p:attrName>style.visibility</p:attrName>
                        </p:attrNameLst>
                      </p:cBhvr>
                      <p:to>
                        <p:strVal val="visible"/>
                      </p:to>
                    </p:set>
                    <p:anim calcmode="lin" valueType="num">
                      <p:cBhvr additive="base">
                        <p:cTn dur="500" fill="hold"/>
                        <p:tgtEl>
                          <p:spTgt spid="76"/>
                        </p:tgtEl>
                        <p:attrNameLst>
                          <p:attrName>ppt_x</p:attrName>
                        </p:attrNameLst>
                      </p:cBhvr>
                      <p:tavLst>
                        <p:tav tm="0">
                          <p:val>
                            <p:strVal val="#ppt_x"/>
                          </p:val>
                        </p:tav>
                        <p:tav tm="100000">
                          <p:val>
                            <p:strVal val="#ppt_x"/>
                          </p:val>
                        </p:tav>
                      </p:tavLst>
                    </p:anim>
                    <p:anim calcmode="lin" valueType="num">
                      <p:cBhvr additive="base">
                        <p:cTn dur="500" fill="hold"/>
                        <p:tgtEl>
                          <p:spTgt spid="76"/>
                        </p:tgtEl>
                        <p:attrNameLst>
                          <p:attrName>ppt_y</p:attrName>
                        </p:attrNameLst>
                      </p:cBhvr>
                      <p:tavLst>
                        <p:tav tm="0">
                          <p:val>
                            <p:strVal val="1+#ppt_h/2"/>
                          </p:val>
                        </p:tav>
                        <p:tav tm="100000">
                          <p:val>
                            <p:strVal val="#ppt_y"/>
                          </p:val>
                        </p:tav>
                      </p:tavLst>
                    </p:anim>
                  </p:childTnLst>
                </p:cTn>
              </p:par>
            </p:tnLst>
          </p:tmpl>
        </p:tmplLst>
      </p:bldP>
      <p:bldP spid="79" grpId="0" build="p">
        <p:tmplLst>
          <p:tmpl lvl="1">
            <p:tnLst>
              <p:par>
                <p:cTn presetID="2" presetClass="entr" presetSubtype="4" decel="100000" fill="hold" nodeType="afterEffect">
                  <p:stCondLst>
                    <p:cond delay="0"/>
                  </p:stCondLst>
                  <p:childTnLst>
                    <p:set>
                      <p:cBhvr>
                        <p:cTn dur="1" fill="hold">
                          <p:stCondLst>
                            <p:cond delay="0"/>
                          </p:stCondLst>
                        </p:cTn>
                        <p:tgtEl>
                          <p:spTgt spid="79"/>
                        </p:tgtEl>
                        <p:attrNameLst>
                          <p:attrName>style.visibility</p:attrName>
                        </p:attrNameLst>
                      </p:cBhvr>
                      <p:to>
                        <p:strVal val="visible"/>
                      </p:to>
                    </p:set>
                    <p:anim calcmode="lin" valueType="num">
                      <p:cBhvr additive="base">
                        <p:cTn dur="500" fill="hold"/>
                        <p:tgtEl>
                          <p:spTgt spid="79"/>
                        </p:tgtEl>
                        <p:attrNameLst>
                          <p:attrName>ppt_x</p:attrName>
                        </p:attrNameLst>
                      </p:cBhvr>
                      <p:tavLst>
                        <p:tav tm="0">
                          <p:val>
                            <p:strVal val="#ppt_x"/>
                          </p:val>
                        </p:tav>
                        <p:tav tm="100000">
                          <p:val>
                            <p:strVal val="#ppt_x"/>
                          </p:val>
                        </p:tav>
                      </p:tavLst>
                    </p:anim>
                    <p:anim calcmode="lin" valueType="num">
                      <p:cBhvr additive="base">
                        <p:cTn dur="500" fill="hold"/>
                        <p:tgtEl>
                          <p:spTgt spid="79"/>
                        </p:tgtEl>
                        <p:attrNameLst>
                          <p:attrName>ppt_y</p:attrName>
                        </p:attrNameLst>
                      </p:cBhvr>
                      <p:tavLst>
                        <p:tav tm="0">
                          <p:val>
                            <p:strVal val="1+#ppt_h/2"/>
                          </p:val>
                        </p:tav>
                        <p:tav tm="100000">
                          <p:val>
                            <p:strVal val="#ppt_y"/>
                          </p:val>
                        </p:tav>
                      </p:tavLst>
                    </p:anim>
                  </p:childTnLst>
                </p:cTn>
              </p:par>
            </p:tnLst>
          </p:tmpl>
        </p:tmplLst>
      </p:bldP>
      <p:bldP spid="29" grpId="0" build="p">
        <p:tmplLst>
          <p:tmpl lvl="1">
            <p:tnLst>
              <p:par>
                <p:cTn presetID="2" presetClass="entr" presetSubtype="4" decel="100000"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ppt_x"/>
                          </p:val>
                        </p:tav>
                        <p:tav tm="100000">
                          <p:val>
                            <p:strVal val="#ppt_x"/>
                          </p:val>
                        </p:tav>
                      </p:tavLst>
                    </p:anim>
                    <p:anim calcmode="lin" valueType="num">
                      <p:cBhvr additive="base">
                        <p:cTn dur="500" fill="hold"/>
                        <p:tgtEl>
                          <p:spTgt spid="29"/>
                        </p:tgtEl>
                        <p:attrNameLst>
                          <p:attrName>ppt_y</p:attrName>
                        </p:attrNameLst>
                      </p:cBhvr>
                      <p:tavLst>
                        <p:tav tm="0">
                          <p:val>
                            <p:strVal val="1+#ppt_h/2"/>
                          </p:val>
                        </p:tav>
                        <p:tav tm="100000">
                          <p:val>
                            <p:strVal val="#ppt_y"/>
                          </p:val>
                        </p:tav>
                      </p:tavLst>
                    </p:anim>
                  </p:childTnLst>
                </p:cTn>
              </p:par>
            </p:tnLst>
          </p:tmpl>
        </p:tmplLst>
      </p:bldP>
      <p:bldP spid="30" grpId="0" animBg="1"/>
      <p:bldP spid="31" grpId="0" animBg="1"/>
      <p:bldP spid="32" grpId="0" animBg="1"/>
      <p:bldP spid="33" grpId="0" animBg="1"/>
      <p:bldP spid="34" grpId="0" build="p">
        <p:tmplLst>
          <p:tmpl lvl="1">
            <p:tnLst>
              <p:par>
                <p:cTn presetID="2" presetClass="entr" presetSubtype="4" decel="100000" fill="hold" nodeType="afterEffect">
                  <p:stCondLst>
                    <p:cond delay="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500" fill="hold"/>
                        <p:tgtEl>
                          <p:spTgt spid="34"/>
                        </p:tgtEl>
                        <p:attrNameLst>
                          <p:attrName>ppt_x</p:attrName>
                        </p:attrNameLst>
                      </p:cBhvr>
                      <p:tavLst>
                        <p:tav tm="0">
                          <p:val>
                            <p:strVal val="#ppt_x"/>
                          </p:val>
                        </p:tav>
                        <p:tav tm="100000">
                          <p:val>
                            <p:strVal val="#ppt_x"/>
                          </p:val>
                        </p:tav>
                      </p:tavLst>
                    </p:anim>
                    <p:anim calcmode="lin" valueType="num">
                      <p:cBhvr additive="base">
                        <p:cTn dur="500" fill="hold"/>
                        <p:tgtEl>
                          <p:spTgt spid="34"/>
                        </p:tgtEl>
                        <p:attrNameLst>
                          <p:attrName>ppt_y</p:attrName>
                        </p:attrNameLst>
                      </p:cBhvr>
                      <p:tavLst>
                        <p:tav tm="0">
                          <p:val>
                            <p:strVal val="1+#ppt_h/2"/>
                          </p:val>
                        </p:tav>
                        <p:tav tm="100000">
                          <p:val>
                            <p:strVal val="#ppt_y"/>
                          </p:val>
                        </p:tav>
                      </p:tavLst>
                    </p:anim>
                  </p:childTnLst>
                </p:cTn>
              </p:par>
            </p:tnLst>
          </p:tmpl>
        </p:tmplLst>
      </p:bldP>
      <p:bldP spid="35" grpId="0" build="p">
        <p:tmplLst>
          <p:tmpl lvl="1">
            <p:tnLst>
              <p:par>
                <p:cTn presetID="2" presetClass="entr" presetSubtype="4" decel="100000"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ppt_x"/>
                          </p:val>
                        </p:tav>
                        <p:tav tm="100000">
                          <p:val>
                            <p:strVal val="#ppt_x"/>
                          </p:val>
                        </p:tav>
                      </p:tavLst>
                    </p:anim>
                    <p:anim calcmode="lin" valueType="num">
                      <p:cBhvr additive="base">
                        <p:cTn dur="500" fill="hold"/>
                        <p:tgtEl>
                          <p:spTgt spid="35"/>
                        </p:tgtEl>
                        <p:attrNameLst>
                          <p:attrName>ppt_y</p:attrName>
                        </p:attrNameLst>
                      </p:cBhvr>
                      <p:tavLst>
                        <p:tav tm="0">
                          <p:val>
                            <p:strVal val="1+#ppt_h/2"/>
                          </p:val>
                        </p:tav>
                        <p:tav tm="100000">
                          <p:val>
                            <p:strVal val="#ppt_y"/>
                          </p:val>
                        </p:tav>
                      </p:tavLst>
                    </p:anim>
                  </p:childTnLst>
                </p:cTn>
              </p:par>
            </p:tnLst>
          </p:tmpl>
        </p:tmplLst>
      </p:bldP>
      <p:bldP spid="36" grpId="0" build="p">
        <p:tmplLst>
          <p:tmpl lvl="1">
            <p:tnLst>
              <p:par>
                <p:cTn presetID="2" presetClass="entr" presetSubtype="4" decel="100000" fill="hold" nodeType="afterEffect">
                  <p:stCondLst>
                    <p:cond delay="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ppt_x"/>
                          </p:val>
                        </p:tav>
                        <p:tav tm="100000">
                          <p:val>
                            <p:strVal val="#ppt_x"/>
                          </p:val>
                        </p:tav>
                      </p:tavLst>
                    </p:anim>
                    <p:anim calcmode="lin" valueType="num">
                      <p:cBhvr additive="base">
                        <p:cTn dur="500" fill="hold"/>
                        <p:tgtEl>
                          <p:spTgt spid="36"/>
                        </p:tgtEl>
                        <p:attrNameLst>
                          <p:attrName>ppt_y</p:attrName>
                        </p:attrNameLst>
                      </p:cBhvr>
                      <p:tavLst>
                        <p:tav tm="0">
                          <p:val>
                            <p:strVal val="1+#ppt_h/2"/>
                          </p:val>
                        </p:tav>
                        <p:tav tm="100000">
                          <p:val>
                            <p:strVal val="#ppt_y"/>
                          </p:val>
                        </p:tav>
                      </p:tavLst>
                    </p:anim>
                  </p:childTnLst>
                </p:cTn>
              </p:par>
            </p:tnLst>
          </p:tmpl>
        </p:tmplLst>
      </p:bldP>
    </p:bldLst>
  </p:timing>
  <p:extLst mod="1">
    <p:ext uri="{DCECCB84-F9BA-43D5-87BE-67443E8EF086}">
      <p15:sldGuideLst xmlns:p15="http://schemas.microsoft.com/office/powerpoint/2012/main" xmlns="">
        <p15:guide id="1" orient="horz" pos="3239" userDrawn="1">
          <p15:clr>
            <a:srgbClr val="FBAE40"/>
          </p15:clr>
        </p15:guide>
        <p15:guide id="2" pos="5760"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 Images, Captions &amp; Tex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37" name="テキスト プレースホルダー 12"/>
          <p:cNvSpPr>
            <a:spLocks noGrp="1"/>
          </p:cNvSpPr>
          <p:nvPr>
            <p:ph type="body" sz="quarter" idx="12" hasCustomPrompt="1"/>
          </p:nvPr>
        </p:nvSpPr>
        <p:spPr>
          <a:xfrm>
            <a:off x="1886770" y="6780058"/>
            <a:ext cx="4510967" cy="1716691"/>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38" name="テキスト プレースホルダー 12"/>
          <p:cNvSpPr>
            <a:spLocks noGrp="1"/>
          </p:cNvSpPr>
          <p:nvPr>
            <p:ph type="body" sz="quarter" idx="13" hasCustomPrompt="1"/>
          </p:nvPr>
        </p:nvSpPr>
        <p:spPr>
          <a:xfrm>
            <a:off x="1886770" y="5838863"/>
            <a:ext cx="451096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 Goes Here</a:t>
            </a:r>
            <a:endParaRPr kumimoji="1" lang="ja-JP" altLang="en-US" dirty="0"/>
          </a:p>
        </p:txBody>
      </p:sp>
      <p:sp>
        <p:nvSpPr>
          <p:cNvPr id="39" name="正方形/長方形 38"/>
          <p:cNvSpPr/>
          <p:nvPr userDrawn="1"/>
        </p:nvSpPr>
        <p:spPr>
          <a:xfrm>
            <a:off x="3228304" y="6555903"/>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図プレースホルダー 64"/>
          <p:cNvSpPr>
            <a:spLocks noGrp="1"/>
          </p:cNvSpPr>
          <p:nvPr>
            <p:ph type="pic" sz="quarter" idx="43" hasCustomPrompt="1"/>
          </p:nvPr>
        </p:nvSpPr>
        <p:spPr>
          <a:xfrm>
            <a:off x="2698138" y="2731688"/>
            <a:ext cx="2888231" cy="2886903"/>
          </a:xfrm>
          <a:solidFill>
            <a:schemeClr val="accent1">
              <a:lumMod val="20000"/>
              <a:lumOff val="80000"/>
            </a:schemeClr>
          </a:solidFill>
          <a:ln w="57150">
            <a:solidFill>
              <a:schemeClr val="bg1"/>
            </a:solidFill>
          </a:ln>
          <a:effectLst>
            <a:outerShdw sx="102000" sy="102000" algn="ctr" rotWithShape="0">
              <a:prstClr val="black">
                <a:alpha val="15000"/>
              </a:prstClr>
            </a:outerShdw>
          </a:effectLst>
        </p:spPr>
        <p:txBody>
          <a:bodyPr/>
          <a:lstStyle>
            <a:lvl1pPr>
              <a:defRPr sz="1800" baseline="0"/>
            </a:lvl1pPr>
          </a:lstStyle>
          <a:p>
            <a:r>
              <a:rPr kumimoji="1" lang="en-US" altLang="ja-JP" dirty="0"/>
              <a:t>Insert an image</a:t>
            </a:r>
            <a:endParaRPr kumimoji="1" lang="ja-JP" altLang="en-US" dirty="0"/>
          </a:p>
        </p:txBody>
      </p:sp>
      <p:sp>
        <p:nvSpPr>
          <p:cNvPr id="66" name="図プレースホルダー 64"/>
          <p:cNvSpPr>
            <a:spLocks noGrp="1"/>
          </p:cNvSpPr>
          <p:nvPr>
            <p:ph type="pic" sz="quarter" idx="44" hasCustomPrompt="1"/>
          </p:nvPr>
        </p:nvSpPr>
        <p:spPr>
          <a:xfrm>
            <a:off x="7699884" y="2731688"/>
            <a:ext cx="2888231" cy="2886903"/>
          </a:xfrm>
          <a:solidFill>
            <a:schemeClr val="accent2">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Insert an image</a:t>
            </a:r>
            <a:endParaRPr kumimoji="1" lang="ja-JP" altLang="en-US" dirty="0"/>
          </a:p>
          <a:p>
            <a:endParaRPr kumimoji="1" lang="ja-JP" altLang="en-US" dirty="0"/>
          </a:p>
        </p:txBody>
      </p:sp>
      <p:sp>
        <p:nvSpPr>
          <p:cNvPr id="67" name="図プレースホルダー 64"/>
          <p:cNvSpPr>
            <a:spLocks noGrp="1"/>
          </p:cNvSpPr>
          <p:nvPr>
            <p:ph type="pic" sz="quarter" idx="45" hasCustomPrompt="1"/>
          </p:nvPr>
        </p:nvSpPr>
        <p:spPr>
          <a:xfrm>
            <a:off x="12701630" y="2731688"/>
            <a:ext cx="2888231" cy="2886903"/>
          </a:xfrm>
          <a:solidFill>
            <a:schemeClr val="accent3">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Insert an image</a:t>
            </a:r>
            <a:endParaRPr kumimoji="1" lang="ja-JP" altLang="en-US" dirty="0"/>
          </a:p>
          <a:p>
            <a:endParaRPr kumimoji="1" lang="ja-JP" altLang="en-US" dirty="0"/>
          </a:p>
        </p:txBody>
      </p:sp>
      <p:sp>
        <p:nvSpPr>
          <p:cNvPr id="72" name="テキスト プレースホルダー 12"/>
          <p:cNvSpPr>
            <a:spLocks noGrp="1"/>
          </p:cNvSpPr>
          <p:nvPr>
            <p:ph type="body" sz="quarter" idx="47" hasCustomPrompt="1"/>
          </p:nvPr>
        </p:nvSpPr>
        <p:spPr>
          <a:xfrm>
            <a:off x="6888516" y="6780058"/>
            <a:ext cx="4510967" cy="1716691"/>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73" name="テキスト プレースホルダー 12"/>
          <p:cNvSpPr>
            <a:spLocks noGrp="1"/>
          </p:cNvSpPr>
          <p:nvPr>
            <p:ph type="body" sz="quarter" idx="48" hasCustomPrompt="1"/>
          </p:nvPr>
        </p:nvSpPr>
        <p:spPr>
          <a:xfrm>
            <a:off x="6888516" y="5838863"/>
            <a:ext cx="451096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 Goes Here</a:t>
            </a:r>
            <a:endParaRPr kumimoji="1" lang="ja-JP" altLang="en-US" dirty="0"/>
          </a:p>
        </p:txBody>
      </p:sp>
      <p:sp>
        <p:nvSpPr>
          <p:cNvPr id="74" name="正方形/長方形 73"/>
          <p:cNvSpPr/>
          <p:nvPr userDrawn="1"/>
        </p:nvSpPr>
        <p:spPr>
          <a:xfrm>
            <a:off x="8230050" y="6555903"/>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テキスト プレースホルダー 12"/>
          <p:cNvSpPr>
            <a:spLocks noGrp="1"/>
          </p:cNvSpPr>
          <p:nvPr>
            <p:ph type="body" sz="quarter" idx="49" hasCustomPrompt="1"/>
          </p:nvPr>
        </p:nvSpPr>
        <p:spPr>
          <a:xfrm>
            <a:off x="11890262" y="6780058"/>
            <a:ext cx="4510967" cy="1716691"/>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76" name="テキスト プレースホルダー 12"/>
          <p:cNvSpPr>
            <a:spLocks noGrp="1"/>
          </p:cNvSpPr>
          <p:nvPr>
            <p:ph type="body" sz="quarter" idx="50" hasCustomPrompt="1"/>
          </p:nvPr>
        </p:nvSpPr>
        <p:spPr>
          <a:xfrm>
            <a:off x="11890262" y="5838863"/>
            <a:ext cx="451096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 Goes Here</a:t>
            </a:r>
            <a:endParaRPr kumimoji="1" lang="ja-JP" altLang="en-US" dirty="0"/>
          </a:p>
        </p:txBody>
      </p:sp>
      <p:sp>
        <p:nvSpPr>
          <p:cNvPr id="77" name="正方形/長方形 76"/>
          <p:cNvSpPr/>
          <p:nvPr userDrawn="1"/>
        </p:nvSpPr>
        <p:spPr>
          <a:xfrm>
            <a:off x="13231796" y="6555903"/>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588116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randombar(horizontal)">
                                      <p:cBhvr>
                                        <p:cTn id="7" dur="500"/>
                                        <p:tgtEl>
                                          <p:spTgt spid="65"/>
                                        </p:tgtEl>
                                      </p:cBhvr>
                                    </p:animEffect>
                                  </p:childTnLst>
                                </p:cTn>
                              </p:par>
                            </p:childTnLst>
                          </p:cTn>
                        </p:par>
                        <p:par>
                          <p:cTn id="8" fill="hold">
                            <p:stCondLst>
                              <p:cond delay="500"/>
                            </p:stCondLst>
                            <p:childTnLst>
                              <p:par>
                                <p:cTn id="9" presetID="2" presetClass="entr" presetSubtype="4" decel="100000" fill="hold" grpId="0" nodeType="afterEffect">
                                  <p:stCondLst>
                                    <p:cond delay="0"/>
                                  </p:stCondLst>
                                  <p:childTnLst>
                                    <p:set>
                                      <p:cBhvr>
                                        <p:cTn id="10" dur="1" fill="hold">
                                          <p:stCondLst>
                                            <p:cond delay="0"/>
                                          </p:stCondLst>
                                        </p:cTn>
                                        <p:tgtEl>
                                          <p:spTgt spid="38">
                                            <p:txEl>
                                              <p:pRg st="0" end="0"/>
                                            </p:txEl>
                                          </p:spTgt>
                                        </p:tgtEl>
                                        <p:attrNameLst>
                                          <p:attrName>style.visibility</p:attrName>
                                        </p:attrNameLst>
                                      </p:cBhvr>
                                      <p:to>
                                        <p:strVal val="visible"/>
                                      </p:to>
                                    </p:set>
                                    <p:anim calcmode="lin" valueType="num">
                                      <p:cBhvr additive="base">
                                        <p:cTn id="11" dur="500" fill="hold"/>
                                        <p:tgtEl>
                                          <p:spTgt spid="38">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8">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100"/>
                                  </p:stCondLst>
                                  <p:childTnLst>
                                    <p:set>
                                      <p:cBhvr>
                                        <p:cTn id="14" dur="1" fill="hold">
                                          <p:stCondLst>
                                            <p:cond delay="0"/>
                                          </p:stCondLst>
                                        </p:cTn>
                                        <p:tgtEl>
                                          <p:spTgt spid="39"/>
                                        </p:tgtEl>
                                        <p:attrNameLst>
                                          <p:attrName>style.visibility</p:attrName>
                                        </p:attrNameLst>
                                      </p:cBhvr>
                                      <p:to>
                                        <p:strVal val="visible"/>
                                      </p:to>
                                    </p:set>
                                    <p:anim calcmode="lin" valueType="num">
                                      <p:cBhvr additive="base">
                                        <p:cTn id="15" dur="500" fill="hold"/>
                                        <p:tgtEl>
                                          <p:spTgt spid="39"/>
                                        </p:tgtEl>
                                        <p:attrNameLst>
                                          <p:attrName>ppt_x</p:attrName>
                                        </p:attrNameLst>
                                      </p:cBhvr>
                                      <p:tavLst>
                                        <p:tav tm="0">
                                          <p:val>
                                            <p:strVal val="#ppt_x"/>
                                          </p:val>
                                        </p:tav>
                                        <p:tav tm="100000">
                                          <p:val>
                                            <p:strVal val="#ppt_x"/>
                                          </p:val>
                                        </p:tav>
                                      </p:tavLst>
                                    </p:anim>
                                    <p:anim calcmode="lin" valueType="num">
                                      <p:cBhvr additive="base">
                                        <p:cTn id="16" dur="500" fill="hold"/>
                                        <p:tgtEl>
                                          <p:spTgt spid="39"/>
                                        </p:tgtEl>
                                        <p:attrNameLst>
                                          <p:attrName>ppt_y</p:attrName>
                                        </p:attrNameLst>
                                      </p:cBhvr>
                                      <p:tavLst>
                                        <p:tav tm="0">
                                          <p:val>
                                            <p:strVal val="1+#ppt_h/2"/>
                                          </p:val>
                                        </p:tav>
                                        <p:tav tm="100000">
                                          <p:val>
                                            <p:strVal val="#ppt_y"/>
                                          </p:val>
                                        </p:tav>
                                      </p:tavLst>
                                    </p:anim>
                                  </p:childTnLst>
                                </p:cTn>
                              </p:par>
                            </p:childTnLst>
                          </p:cTn>
                        </p:par>
                        <p:par>
                          <p:cTn id="17" fill="hold">
                            <p:stCondLst>
                              <p:cond delay="1100"/>
                            </p:stCondLst>
                            <p:childTnLst>
                              <p:par>
                                <p:cTn id="18" presetID="22" presetClass="entr" presetSubtype="8" fill="hold" grpId="0" nodeType="afterEffect">
                                  <p:stCondLst>
                                    <p:cond delay="0"/>
                                  </p:stCondLst>
                                  <p:childTnLst>
                                    <p:set>
                                      <p:cBhvr>
                                        <p:cTn id="19" dur="1" fill="hold">
                                          <p:stCondLst>
                                            <p:cond delay="0"/>
                                          </p:stCondLst>
                                        </p:cTn>
                                        <p:tgtEl>
                                          <p:spTgt spid="37"/>
                                        </p:tgtEl>
                                        <p:attrNameLst>
                                          <p:attrName>style.visibility</p:attrName>
                                        </p:attrNameLst>
                                      </p:cBhvr>
                                      <p:to>
                                        <p:strVal val="visible"/>
                                      </p:to>
                                    </p:set>
                                    <p:animEffect transition="in" filter="wipe(left)">
                                      <p:cBhvr>
                                        <p:cTn id="20" dur="500"/>
                                        <p:tgtEl>
                                          <p:spTgt spid="37"/>
                                        </p:tgtEl>
                                      </p:cBhvr>
                                    </p:animEffect>
                                  </p:childTnLst>
                                </p:cTn>
                              </p:par>
                            </p:childTnLst>
                          </p:cTn>
                        </p:par>
                        <p:par>
                          <p:cTn id="21" fill="hold">
                            <p:stCondLst>
                              <p:cond delay="1600"/>
                            </p:stCondLst>
                            <p:childTnLst>
                              <p:par>
                                <p:cTn id="22" presetID="14" presetClass="entr" presetSubtype="10" fill="hold" grpId="0" nodeType="afterEffect">
                                  <p:stCondLst>
                                    <p:cond delay="0"/>
                                  </p:stCondLst>
                                  <p:childTnLst>
                                    <p:set>
                                      <p:cBhvr>
                                        <p:cTn id="23" dur="1" fill="hold">
                                          <p:stCondLst>
                                            <p:cond delay="0"/>
                                          </p:stCondLst>
                                        </p:cTn>
                                        <p:tgtEl>
                                          <p:spTgt spid="66"/>
                                        </p:tgtEl>
                                        <p:attrNameLst>
                                          <p:attrName>style.visibility</p:attrName>
                                        </p:attrNameLst>
                                      </p:cBhvr>
                                      <p:to>
                                        <p:strVal val="visible"/>
                                      </p:to>
                                    </p:set>
                                    <p:animEffect transition="in" filter="randombar(horizontal)">
                                      <p:cBhvr>
                                        <p:cTn id="24" dur="500"/>
                                        <p:tgtEl>
                                          <p:spTgt spid="66"/>
                                        </p:tgtEl>
                                      </p:cBhvr>
                                    </p:animEffect>
                                  </p:childTnLst>
                                </p:cTn>
                              </p:par>
                            </p:childTnLst>
                          </p:cTn>
                        </p:par>
                        <p:par>
                          <p:cTn id="25" fill="hold">
                            <p:stCondLst>
                              <p:cond delay="2100"/>
                            </p:stCondLst>
                            <p:childTnLst>
                              <p:par>
                                <p:cTn id="26" presetID="2" presetClass="entr" presetSubtype="4" decel="100000" fill="hold" grpId="0" nodeType="afterEffect">
                                  <p:stCondLst>
                                    <p:cond delay="0"/>
                                  </p:stCondLst>
                                  <p:childTnLst>
                                    <p:set>
                                      <p:cBhvr>
                                        <p:cTn id="27" dur="1" fill="hold">
                                          <p:stCondLst>
                                            <p:cond delay="0"/>
                                          </p:stCondLst>
                                        </p:cTn>
                                        <p:tgtEl>
                                          <p:spTgt spid="73">
                                            <p:txEl>
                                              <p:pRg st="0" end="0"/>
                                            </p:txEl>
                                          </p:spTgt>
                                        </p:tgtEl>
                                        <p:attrNameLst>
                                          <p:attrName>style.visibility</p:attrName>
                                        </p:attrNameLst>
                                      </p:cBhvr>
                                      <p:to>
                                        <p:strVal val="visible"/>
                                      </p:to>
                                    </p:set>
                                    <p:anim calcmode="lin" valueType="num">
                                      <p:cBhvr additive="base">
                                        <p:cTn id="28" dur="500" fill="hold"/>
                                        <p:tgtEl>
                                          <p:spTgt spid="73">
                                            <p:txEl>
                                              <p:pRg st="0" end="0"/>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73">
                                            <p:txEl>
                                              <p:pRg st="0" end="0"/>
                                            </p:txEl>
                                          </p:spTgt>
                                        </p:tgtEl>
                                        <p:attrNameLst>
                                          <p:attrName>ppt_y</p:attrName>
                                        </p:attrNameLst>
                                      </p:cBhvr>
                                      <p:tavLst>
                                        <p:tav tm="0">
                                          <p:val>
                                            <p:strVal val="1+#ppt_h/2"/>
                                          </p:val>
                                        </p:tav>
                                        <p:tav tm="100000">
                                          <p:val>
                                            <p:strVal val="#ppt_y"/>
                                          </p:val>
                                        </p:tav>
                                      </p:tavLst>
                                    </p:anim>
                                  </p:childTnLst>
                                </p:cTn>
                              </p:par>
                              <p:par>
                                <p:cTn id="30" presetID="2" presetClass="entr" presetSubtype="4" decel="100000" fill="hold" grpId="0" nodeType="withEffect">
                                  <p:stCondLst>
                                    <p:cond delay="100"/>
                                  </p:stCondLst>
                                  <p:childTnLst>
                                    <p:set>
                                      <p:cBhvr>
                                        <p:cTn id="31" dur="1" fill="hold">
                                          <p:stCondLst>
                                            <p:cond delay="0"/>
                                          </p:stCondLst>
                                        </p:cTn>
                                        <p:tgtEl>
                                          <p:spTgt spid="74"/>
                                        </p:tgtEl>
                                        <p:attrNameLst>
                                          <p:attrName>style.visibility</p:attrName>
                                        </p:attrNameLst>
                                      </p:cBhvr>
                                      <p:to>
                                        <p:strVal val="visible"/>
                                      </p:to>
                                    </p:set>
                                    <p:anim calcmode="lin" valueType="num">
                                      <p:cBhvr additive="base">
                                        <p:cTn id="32" dur="500" fill="hold"/>
                                        <p:tgtEl>
                                          <p:spTgt spid="74"/>
                                        </p:tgtEl>
                                        <p:attrNameLst>
                                          <p:attrName>ppt_x</p:attrName>
                                        </p:attrNameLst>
                                      </p:cBhvr>
                                      <p:tavLst>
                                        <p:tav tm="0">
                                          <p:val>
                                            <p:strVal val="#ppt_x"/>
                                          </p:val>
                                        </p:tav>
                                        <p:tav tm="100000">
                                          <p:val>
                                            <p:strVal val="#ppt_x"/>
                                          </p:val>
                                        </p:tav>
                                      </p:tavLst>
                                    </p:anim>
                                    <p:anim calcmode="lin" valueType="num">
                                      <p:cBhvr additive="base">
                                        <p:cTn id="33" dur="500" fill="hold"/>
                                        <p:tgtEl>
                                          <p:spTgt spid="74"/>
                                        </p:tgtEl>
                                        <p:attrNameLst>
                                          <p:attrName>ppt_y</p:attrName>
                                        </p:attrNameLst>
                                      </p:cBhvr>
                                      <p:tavLst>
                                        <p:tav tm="0">
                                          <p:val>
                                            <p:strVal val="1+#ppt_h/2"/>
                                          </p:val>
                                        </p:tav>
                                        <p:tav tm="100000">
                                          <p:val>
                                            <p:strVal val="#ppt_y"/>
                                          </p:val>
                                        </p:tav>
                                      </p:tavLst>
                                    </p:anim>
                                  </p:childTnLst>
                                </p:cTn>
                              </p:par>
                            </p:childTnLst>
                          </p:cTn>
                        </p:par>
                        <p:par>
                          <p:cTn id="34" fill="hold">
                            <p:stCondLst>
                              <p:cond delay="2700"/>
                            </p:stCondLst>
                            <p:childTnLst>
                              <p:par>
                                <p:cTn id="35" presetID="22" presetClass="entr" presetSubtype="8" fill="hold" grpId="0" nodeType="afterEffect">
                                  <p:stCondLst>
                                    <p:cond delay="0"/>
                                  </p:stCondLst>
                                  <p:childTnLst>
                                    <p:set>
                                      <p:cBhvr>
                                        <p:cTn id="36" dur="1" fill="hold">
                                          <p:stCondLst>
                                            <p:cond delay="0"/>
                                          </p:stCondLst>
                                        </p:cTn>
                                        <p:tgtEl>
                                          <p:spTgt spid="72"/>
                                        </p:tgtEl>
                                        <p:attrNameLst>
                                          <p:attrName>style.visibility</p:attrName>
                                        </p:attrNameLst>
                                      </p:cBhvr>
                                      <p:to>
                                        <p:strVal val="visible"/>
                                      </p:to>
                                    </p:set>
                                    <p:animEffect transition="in" filter="wipe(left)">
                                      <p:cBhvr>
                                        <p:cTn id="37" dur="500"/>
                                        <p:tgtEl>
                                          <p:spTgt spid="72"/>
                                        </p:tgtEl>
                                      </p:cBhvr>
                                    </p:animEffect>
                                  </p:childTnLst>
                                </p:cTn>
                              </p:par>
                            </p:childTnLst>
                          </p:cTn>
                        </p:par>
                        <p:par>
                          <p:cTn id="38" fill="hold">
                            <p:stCondLst>
                              <p:cond delay="3200"/>
                            </p:stCondLst>
                            <p:childTnLst>
                              <p:par>
                                <p:cTn id="39" presetID="14" presetClass="entr" presetSubtype="10" fill="hold" grpId="0" nodeType="afterEffect">
                                  <p:stCondLst>
                                    <p:cond delay="0"/>
                                  </p:stCondLst>
                                  <p:childTnLst>
                                    <p:set>
                                      <p:cBhvr>
                                        <p:cTn id="40" dur="1" fill="hold">
                                          <p:stCondLst>
                                            <p:cond delay="0"/>
                                          </p:stCondLst>
                                        </p:cTn>
                                        <p:tgtEl>
                                          <p:spTgt spid="67"/>
                                        </p:tgtEl>
                                        <p:attrNameLst>
                                          <p:attrName>style.visibility</p:attrName>
                                        </p:attrNameLst>
                                      </p:cBhvr>
                                      <p:to>
                                        <p:strVal val="visible"/>
                                      </p:to>
                                    </p:set>
                                    <p:animEffect transition="in" filter="randombar(horizontal)">
                                      <p:cBhvr>
                                        <p:cTn id="41" dur="500"/>
                                        <p:tgtEl>
                                          <p:spTgt spid="67"/>
                                        </p:tgtEl>
                                      </p:cBhvr>
                                    </p:animEffect>
                                  </p:childTnLst>
                                </p:cTn>
                              </p:par>
                            </p:childTnLst>
                          </p:cTn>
                        </p:par>
                        <p:par>
                          <p:cTn id="42" fill="hold">
                            <p:stCondLst>
                              <p:cond delay="3700"/>
                            </p:stCondLst>
                            <p:childTnLst>
                              <p:par>
                                <p:cTn id="43" presetID="2" presetClass="entr" presetSubtype="4" decel="100000" fill="hold" grpId="0" nodeType="afterEffect">
                                  <p:stCondLst>
                                    <p:cond delay="0"/>
                                  </p:stCondLst>
                                  <p:childTnLst>
                                    <p:set>
                                      <p:cBhvr>
                                        <p:cTn id="44" dur="1" fill="hold">
                                          <p:stCondLst>
                                            <p:cond delay="0"/>
                                          </p:stCondLst>
                                        </p:cTn>
                                        <p:tgtEl>
                                          <p:spTgt spid="76">
                                            <p:txEl>
                                              <p:pRg st="0" end="0"/>
                                            </p:txEl>
                                          </p:spTgt>
                                        </p:tgtEl>
                                        <p:attrNameLst>
                                          <p:attrName>style.visibility</p:attrName>
                                        </p:attrNameLst>
                                      </p:cBhvr>
                                      <p:to>
                                        <p:strVal val="visible"/>
                                      </p:to>
                                    </p:set>
                                    <p:anim calcmode="lin" valueType="num">
                                      <p:cBhvr additive="base">
                                        <p:cTn id="45" dur="500" fill="hold"/>
                                        <p:tgtEl>
                                          <p:spTgt spid="76">
                                            <p:txEl>
                                              <p:pRg st="0" end="0"/>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76">
                                            <p:txEl>
                                              <p:pRg st="0" end="0"/>
                                            </p:txEl>
                                          </p:spTgt>
                                        </p:tgtEl>
                                        <p:attrNameLst>
                                          <p:attrName>ppt_y</p:attrName>
                                        </p:attrNameLst>
                                      </p:cBhvr>
                                      <p:tavLst>
                                        <p:tav tm="0">
                                          <p:val>
                                            <p:strVal val="1+#ppt_h/2"/>
                                          </p:val>
                                        </p:tav>
                                        <p:tav tm="100000">
                                          <p:val>
                                            <p:strVal val="#ppt_y"/>
                                          </p:val>
                                        </p:tav>
                                      </p:tavLst>
                                    </p:anim>
                                  </p:childTnLst>
                                </p:cTn>
                              </p:par>
                              <p:par>
                                <p:cTn id="47" presetID="2" presetClass="entr" presetSubtype="4" decel="100000" fill="hold" grpId="0" nodeType="withEffect">
                                  <p:stCondLst>
                                    <p:cond delay="100"/>
                                  </p:stCondLst>
                                  <p:childTnLst>
                                    <p:set>
                                      <p:cBhvr>
                                        <p:cTn id="48" dur="1" fill="hold">
                                          <p:stCondLst>
                                            <p:cond delay="0"/>
                                          </p:stCondLst>
                                        </p:cTn>
                                        <p:tgtEl>
                                          <p:spTgt spid="77"/>
                                        </p:tgtEl>
                                        <p:attrNameLst>
                                          <p:attrName>style.visibility</p:attrName>
                                        </p:attrNameLst>
                                      </p:cBhvr>
                                      <p:to>
                                        <p:strVal val="visible"/>
                                      </p:to>
                                    </p:set>
                                    <p:anim calcmode="lin" valueType="num">
                                      <p:cBhvr additive="base">
                                        <p:cTn id="49" dur="500" fill="hold"/>
                                        <p:tgtEl>
                                          <p:spTgt spid="77"/>
                                        </p:tgtEl>
                                        <p:attrNameLst>
                                          <p:attrName>ppt_x</p:attrName>
                                        </p:attrNameLst>
                                      </p:cBhvr>
                                      <p:tavLst>
                                        <p:tav tm="0">
                                          <p:val>
                                            <p:strVal val="#ppt_x"/>
                                          </p:val>
                                        </p:tav>
                                        <p:tav tm="100000">
                                          <p:val>
                                            <p:strVal val="#ppt_x"/>
                                          </p:val>
                                        </p:tav>
                                      </p:tavLst>
                                    </p:anim>
                                    <p:anim calcmode="lin" valueType="num">
                                      <p:cBhvr additive="base">
                                        <p:cTn id="50" dur="500" fill="hold"/>
                                        <p:tgtEl>
                                          <p:spTgt spid="77"/>
                                        </p:tgtEl>
                                        <p:attrNameLst>
                                          <p:attrName>ppt_y</p:attrName>
                                        </p:attrNameLst>
                                      </p:cBhvr>
                                      <p:tavLst>
                                        <p:tav tm="0">
                                          <p:val>
                                            <p:strVal val="1+#ppt_h/2"/>
                                          </p:val>
                                        </p:tav>
                                        <p:tav tm="100000">
                                          <p:val>
                                            <p:strVal val="#ppt_y"/>
                                          </p:val>
                                        </p:tav>
                                      </p:tavLst>
                                    </p:anim>
                                  </p:childTnLst>
                                </p:cTn>
                              </p:par>
                            </p:childTnLst>
                          </p:cTn>
                        </p:par>
                        <p:par>
                          <p:cTn id="51" fill="hold">
                            <p:stCondLst>
                              <p:cond delay="4300"/>
                            </p:stCondLst>
                            <p:childTnLst>
                              <p:par>
                                <p:cTn id="52" presetID="22" presetClass="entr" presetSubtype="8" fill="hold" grpId="0" nodeType="afterEffect">
                                  <p:stCondLst>
                                    <p:cond delay="0"/>
                                  </p:stCondLst>
                                  <p:childTnLst>
                                    <p:set>
                                      <p:cBhvr>
                                        <p:cTn id="53" dur="1" fill="hold">
                                          <p:stCondLst>
                                            <p:cond delay="0"/>
                                          </p:stCondLst>
                                        </p:cTn>
                                        <p:tgtEl>
                                          <p:spTgt spid="75"/>
                                        </p:tgtEl>
                                        <p:attrNameLst>
                                          <p:attrName>style.visibility</p:attrName>
                                        </p:attrNameLst>
                                      </p:cBhvr>
                                      <p:to>
                                        <p:strVal val="visible"/>
                                      </p:to>
                                    </p:set>
                                    <p:animEffect transition="in" filter="wipe(left)">
                                      <p:cBhvr>
                                        <p:cTn id="54" dur="5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tmplLst>
          <p:tmpl>
            <p:tnLst>
              <p:par>
                <p:cTn presetID="22" presetClass="entr" presetSubtype="8" fill="hold" nodeType="after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wipe(left)">
                      <p:cBhvr>
                        <p:cTn dur="500"/>
                        <p:tgtEl>
                          <p:spTgt spid="37"/>
                        </p:tgtEl>
                      </p:cBhvr>
                    </p:animEffect>
                  </p:childTnLst>
                </p:cTn>
              </p:par>
            </p:tnLst>
          </p:tmpl>
        </p:tmplLst>
      </p:bldP>
      <p:bldP spid="38" grpId="0" build="p">
        <p:tmplLst>
          <p:tmpl lvl="1">
            <p:tnLst>
              <p:par>
                <p:cTn presetID="2" presetClass="entr" presetSubtype="4" decel="100000"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500" fill="hold"/>
                        <p:tgtEl>
                          <p:spTgt spid="38"/>
                        </p:tgtEl>
                        <p:attrNameLst>
                          <p:attrName>ppt_x</p:attrName>
                        </p:attrNameLst>
                      </p:cBhvr>
                      <p:tavLst>
                        <p:tav tm="0">
                          <p:val>
                            <p:strVal val="#ppt_x"/>
                          </p:val>
                        </p:tav>
                        <p:tav tm="100000">
                          <p:val>
                            <p:strVal val="#ppt_x"/>
                          </p:val>
                        </p:tav>
                      </p:tavLst>
                    </p:anim>
                    <p:anim calcmode="lin" valueType="num">
                      <p:cBhvr additive="base">
                        <p:cTn dur="500" fill="hold"/>
                        <p:tgtEl>
                          <p:spTgt spid="38"/>
                        </p:tgtEl>
                        <p:attrNameLst>
                          <p:attrName>ppt_y</p:attrName>
                        </p:attrNameLst>
                      </p:cBhvr>
                      <p:tavLst>
                        <p:tav tm="0">
                          <p:val>
                            <p:strVal val="1+#ppt_h/2"/>
                          </p:val>
                        </p:tav>
                        <p:tav tm="100000">
                          <p:val>
                            <p:strVal val="#ppt_y"/>
                          </p:val>
                        </p:tav>
                      </p:tavLst>
                    </p:anim>
                  </p:childTnLst>
                </p:cTn>
              </p:par>
            </p:tnLst>
          </p:tmpl>
        </p:tmplLst>
      </p:bldP>
      <p:bldP spid="39" grpId="0" animBg="1"/>
      <p:bldP spid="65" grpId="0" animBg="1"/>
      <p:bldP spid="66" grpId="0" animBg="1"/>
      <p:bldP spid="67" grpId="0" animBg="1"/>
      <p:bldP spid="72" grpId="0">
        <p:tmplLst>
          <p:tmpl>
            <p:tnLst>
              <p:par>
                <p:cTn presetID="22" presetClass="entr" presetSubtype="8" fill="hold" nodeType="afterEffect">
                  <p:stCondLst>
                    <p:cond delay="0"/>
                  </p:stCondLst>
                  <p:childTnLst>
                    <p:set>
                      <p:cBhvr>
                        <p:cTn dur="1" fill="hold">
                          <p:stCondLst>
                            <p:cond delay="0"/>
                          </p:stCondLst>
                        </p:cTn>
                        <p:tgtEl>
                          <p:spTgt spid="72"/>
                        </p:tgtEl>
                        <p:attrNameLst>
                          <p:attrName>style.visibility</p:attrName>
                        </p:attrNameLst>
                      </p:cBhvr>
                      <p:to>
                        <p:strVal val="visible"/>
                      </p:to>
                    </p:set>
                    <p:animEffect transition="in" filter="wipe(left)">
                      <p:cBhvr>
                        <p:cTn dur="500"/>
                        <p:tgtEl>
                          <p:spTgt spid="72"/>
                        </p:tgtEl>
                      </p:cBhvr>
                    </p:animEffect>
                  </p:childTnLst>
                </p:cTn>
              </p:par>
            </p:tnLst>
          </p:tmpl>
        </p:tmplLst>
      </p:bldP>
      <p:bldP spid="73" grpId="0" build="p">
        <p:tmplLst>
          <p:tmpl lvl="1">
            <p:tnLst>
              <p:par>
                <p:cTn presetID="2" presetClass="entr" presetSubtype="4" decel="100000" fill="hold" nodeType="afterEffect">
                  <p:stCondLst>
                    <p:cond delay="0"/>
                  </p:stCondLst>
                  <p:childTnLst>
                    <p:set>
                      <p:cBhvr>
                        <p:cTn dur="1" fill="hold">
                          <p:stCondLst>
                            <p:cond delay="0"/>
                          </p:stCondLst>
                        </p:cTn>
                        <p:tgtEl>
                          <p:spTgt spid="73"/>
                        </p:tgtEl>
                        <p:attrNameLst>
                          <p:attrName>style.visibility</p:attrName>
                        </p:attrNameLst>
                      </p:cBhvr>
                      <p:to>
                        <p:strVal val="visible"/>
                      </p:to>
                    </p:set>
                    <p:anim calcmode="lin" valueType="num">
                      <p:cBhvr additive="base">
                        <p:cTn dur="500" fill="hold"/>
                        <p:tgtEl>
                          <p:spTgt spid="73"/>
                        </p:tgtEl>
                        <p:attrNameLst>
                          <p:attrName>ppt_x</p:attrName>
                        </p:attrNameLst>
                      </p:cBhvr>
                      <p:tavLst>
                        <p:tav tm="0">
                          <p:val>
                            <p:strVal val="#ppt_x"/>
                          </p:val>
                        </p:tav>
                        <p:tav tm="100000">
                          <p:val>
                            <p:strVal val="#ppt_x"/>
                          </p:val>
                        </p:tav>
                      </p:tavLst>
                    </p:anim>
                    <p:anim calcmode="lin" valueType="num">
                      <p:cBhvr additive="base">
                        <p:cTn dur="500" fill="hold"/>
                        <p:tgtEl>
                          <p:spTgt spid="73"/>
                        </p:tgtEl>
                        <p:attrNameLst>
                          <p:attrName>ppt_y</p:attrName>
                        </p:attrNameLst>
                      </p:cBhvr>
                      <p:tavLst>
                        <p:tav tm="0">
                          <p:val>
                            <p:strVal val="1+#ppt_h/2"/>
                          </p:val>
                        </p:tav>
                        <p:tav tm="100000">
                          <p:val>
                            <p:strVal val="#ppt_y"/>
                          </p:val>
                        </p:tav>
                      </p:tavLst>
                    </p:anim>
                  </p:childTnLst>
                </p:cTn>
              </p:par>
            </p:tnLst>
          </p:tmpl>
        </p:tmplLst>
      </p:bldP>
      <p:bldP spid="74" grpId="0" animBg="1"/>
      <p:bldP spid="75" grpId="0">
        <p:tmplLst>
          <p:tmpl>
            <p:tnLst>
              <p:par>
                <p:cTn presetID="22" presetClass="entr" presetSubtype="8" fill="hold" nodeType="afterEffect">
                  <p:stCondLst>
                    <p:cond delay="0"/>
                  </p:stCondLst>
                  <p:childTnLst>
                    <p:set>
                      <p:cBhvr>
                        <p:cTn dur="1" fill="hold">
                          <p:stCondLst>
                            <p:cond delay="0"/>
                          </p:stCondLst>
                        </p:cTn>
                        <p:tgtEl>
                          <p:spTgt spid="75"/>
                        </p:tgtEl>
                        <p:attrNameLst>
                          <p:attrName>style.visibility</p:attrName>
                        </p:attrNameLst>
                      </p:cBhvr>
                      <p:to>
                        <p:strVal val="visible"/>
                      </p:to>
                    </p:set>
                    <p:animEffect transition="in" filter="wipe(left)">
                      <p:cBhvr>
                        <p:cTn dur="500"/>
                        <p:tgtEl>
                          <p:spTgt spid="75"/>
                        </p:tgtEl>
                      </p:cBhvr>
                    </p:animEffect>
                  </p:childTnLst>
                </p:cTn>
              </p:par>
            </p:tnLst>
          </p:tmpl>
        </p:tmplLst>
      </p:bldP>
      <p:bldP spid="76" grpId="0" build="p">
        <p:tmplLst>
          <p:tmpl lvl="1">
            <p:tnLst>
              <p:par>
                <p:cTn presetID="2" presetClass="entr" presetSubtype="4" decel="100000" fill="hold" nodeType="afterEffect">
                  <p:stCondLst>
                    <p:cond delay="0"/>
                  </p:stCondLst>
                  <p:childTnLst>
                    <p:set>
                      <p:cBhvr>
                        <p:cTn dur="1" fill="hold">
                          <p:stCondLst>
                            <p:cond delay="0"/>
                          </p:stCondLst>
                        </p:cTn>
                        <p:tgtEl>
                          <p:spTgt spid="76"/>
                        </p:tgtEl>
                        <p:attrNameLst>
                          <p:attrName>style.visibility</p:attrName>
                        </p:attrNameLst>
                      </p:cBhvr>
                      <p:to>
                        <p:strVal val="visible"/>
                      </p:to>
                    </p:set>
                    <p:anim calcmode="lin" valueType="num">
                      <p:cBhvr additive="base">
                        <p:cTn dur="500" fill="hold"/>
                        <p:tgtEl>
                          <p:spTgt spid="76"/>
                        </p:tgtEl>
                        <p:attrNameLst>
                          <p:attrName>ppt_x</p:attrName>
                        </p:attrNameLst>
                      </p:cBhvr>
                      <p:tavLst>
                        <p:tav tm="0">
                          <p:val>
                            <p:strVal val="#ppt_x"/>
                          </p:val>
                        </p:tav>
                        <p:tav tm="100000">
                          <p:val>
                            <p:strVal val="#ppt_x"/>
                          </p:val>
                        </p:tav>
                      </p:tavLst>
                    </p:anim>
                    <p:anim calcmode="lin" valueType="num">
                      <p:cBhvr additive="base">
                        <p:cTn dur="500" fill="hold"/>
                        <p:tgtEl>
                          <p:spTgt spid="76"/>
                        </p:tgtEl>
                        <p:attrNameLst>
                          <p:attrName>ppt_y</p:attrName>
                        </p:attrNameLst>
                      </p:cBhvr>
                      <p:tavLst>
                        <p:tav tm="0">
                          <p:val>
                            <p:strVal val="1+#ppt_h/2"/>
                          </p:val>
                        </p:tav>
                        <p:tav tm="100000">
                          <p:val>
                            <p:strVal val="#ppt_y"/>
                          </p:val>
                        </p:tav>
                      </p:tavLst>
                    </p:anim>
                  </p:childTnLst>
                </p:cTn>
              </p:par>
            </p:tnLst>
          </p:tmpl>
        </p:tmplLst>
      </p:bldP>
      <p:bldP spid="77" grpId="0" animBg="1"/>
    </p:bldLst>
  </p:timing>
  <p:extLst mod="1">
    <p:ext uri="{DCECCB84-F9BA-43D5-87BE-67443E8EF086}">
      <p15:sldGuideLst xmlns:p15="http://schemas.microsoft.com/office/powerpoint/2012/main" xmlns="">
        <p15:guide id="1" orient="horz" pos="3239" userDrawn="1">
          <p15:clr>
            <a:srgbClr val="FBAE40"/>
          </p15:clr>
        </p15:guide>
        <p15:guide id="2" pos="5760" userDrawn="1">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Wide Image -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図プレースホルダー 5"/>
          <p:cNvSpPr>
            <a:spLocks noGrp="1"/>
          </p:cNvSpPr>
          <p:nvPr>
            <p:ph type="pic" sz="quarter" idx="15" hasCustomPrompt="1"/>
          </p:nvPr>
        </p:nvSpPr>
        <p:spPr>
          <a:xfrm>
            <a:off x="0" y="2684351"/>
            <a:ext cx="18287642" cy="4413136"/>
          </a:xfrm>
          <a:solidFill>
            <a:schemeClr val="bg1"/>
          </a:solidFill>
        </p:spPr>
        <p:txBody>
          <a:bodyPr/>
          <a:lstStyle>
            <a:lvl1pPr>
              <a:defRPr baseline="0"/>
            </a:lvl1pPr>
          </a:lstStyle>
          <a:p>
            <a:r>
              <a:rPr kumimoji="1" lang="en-US" altLang="ja-JP" dirty="0"/>
              <a:t>Insert a background image</a:t>
            </a:r>
            <a:endParaRPr kumimoji="1" lang="ja-JP" altLang="en-US" dirty="0"/>
          </a:p>
        </p:txBody>
      </p:sp>
      <p:sp>
        <p:nvSpPr>
          <p:cNvPr id="7" name="テキスト プレースホルダー 12"/>
          <p:cNvSpPr>
            <a:spLocks noGrp="1"/>
          </p:cNvSpPr>
          <p:nvPr>
            <p:ph type="body" sz="quarter" idx="14" hasCustomPrompt="1"/>
          </p:nvPr>
        </p:nvSpPr>
        <p:spPr>
          <a:xfrm>
            <a:off x="1" y="2684351"/>
            <a:ext cx="8186056" cy="4413136"/>
          </a:xfrm>
          <a:solidFill>
            <a:schemeClr val="accent1">
              <a:alpha val="70000"/>
            </a:schemeClr>
          </a:solidFill>
        </p:spPr>
        <p:txBody>
          <a:bodyPr>
            <a:normAutofit/>
          </a:bodyPr>
          <a:lstStyle>
            <a:lvl1pPr>
              <a:defRPr sz="2000" baseline="0"/>
            </a:lvl1pPr>
          </a:lstStyle>
          <a:p>
            <a:pPr lvl="0"/>
            <a:r>
              <a:rPr kumimoji="1" lang="en-US" altLang="ja-JP" dirty="0"/>
              <a:t> </a:t>
            </a:r>
            <a:endParaRPr kumimoji="1" lang="ja-JP" altLang="en-US" dirty="0"/>
          </a:p>
        </p:txBody>
      </p:sp>
      <p:sp>
        <p:nvSpPr>
          <p:cNvPr id="6" name="テキスト プレースホルダー 12"/>
          <p:cNvSpPr>
            <a:spLocks noGrp="1"/>
          </p:cNvSpPr>
          <p:nvPr>
            <p:ph type="body" sz="quarter" idx="13" hasCustomPrompt="1"/>
          </p:nvPr>
        </p:nvSpPr>
        <p:spPr>
          <a:xfrm>
            <a:off x="660399" y="3904343"/>
            <a:ext cx="7104744" cy="2859314"/>
          </a:xfrm>
        </p:spPr>
        <p:txBody>
          <a:bodyPr anchor="b">
            <a:noAutofit/>
          </a:bodyPr>
          <a:lstStyle>
            <a:lvl1pPr algn="r">
              <a:lnSpc>
                <a:spcPct val="100000"/>
              </a:lnSpc>
              <a:spcBef>
                <a:spcPts val="0"/>
              </a:spcBef>
              <a:defRPr sz="36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8" name="テキスト プレースホルダー 12"/>
          <p:cNvSpPr>
            <a:spLocks noGrp="1"/>
          </p:cNvSpPr>
          <p:nvPr>
            <p:ph type="body" sz="quarter" idx="12" hasCustomPrompt="1"/>
          </p:nvPr>
        </p:nvSpPr>
        <p:spPr>
          <a:xfrm>
            <a:off x="2390776" y="7289077"/>
            <a:ext cx="13506449" cy="1721574"/>
          </a:xfrm>
        </p:spPr>
        <p:txBody>
          <a:bodyPr anchor="ctr">
            <a:normAutofit/>
          </a:bodyPr>
          <a:lstStyle>
            <a:lvl1pPr>
              <a:defRPr sz="20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283640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outVertical)">
                                      <p:cBhvr>
                                        <p:cTn id="7" dur="500"/>
                                        <p:tgtEl>
                                          <p:spTgt spid="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par>
                          <p:cTn id="12" fill="hold">
                            <p:stCondLst>
                              <p:cond delay="1000"/>
                            </p:stCondLst>
                            <p:childTnLst>
                              <p:par>
                                <p:cTn id="13" presetID="22" presetClass="entr" presetSubtype="4" fill="hold" grpId="0" nodeType="afterEffect">
                                  <p:stCondLst>
                                    <p:cond delay="0"/>
                                  </p:stCondLst>
                                  <p:iterate type="lt">
                                    <p:tmPct val="3000"/>
                                  </p:iterate>
                                  <p:childTnLst>
                                    <p:set>
                                      <p:cBhvr>
                                        <p:cTn id="14" dur="1" fill="hold">
                                          <p:stCondLst>
                                            <p:cond delay="0"/>
                                          </p:stCondLst>
                                        </p:cTn>
                                        <p:tgtEl>
                                          <p:spTgt spid="6"/>
                                        </p:tgtEl>
                                        <p:attrNameLst>
                                          <p:attrName>style.visibility</p:attrName>
                                        </p:attrNameLst>
                                      </p:cBhvr>
                                      <p:to>
                                        <p:strVal val="visible"/>
                                      </p:to>
                                    </p:set>
                                    <p:animEffect transition="in" filter="wipe(down)">
                                      <p:cBhvr>
                                        <p:cTn id="15" dur="500"/>
                                        <p:tgtEl>
                                          <p:spTgt spid="6"/>
                                        </p:tgtEl>
                                      </p:cBhvr>
                                    </p:animEffect>
                                  </p:childTnLst>
                                </p:cTn>
                              </p:par>
                            </p:childTnLst>
                          </p:cTn>
                        </p:par>
                        <p:par>
                          <p:cTn id="16" fill="hold">
                            <p:stCondLst>
                              <p:cond delay="1665"/>
                            </p:stCondLst>
                            <p:childTnLst>
                              <p:par>
                                <p:cTn id="17" presetID="22" presetClass="entr" presetSubtype="8"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left)">
                                      <p:cBhvr>
                                        <p:cTn id="1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tmplLst>
          <p:tmpl>
            <p:tnLst>
              <p:par>
                <p:cTn presetID="22" presetClass="entr" presetSubtype="8"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6" grpId="0">
        <p:tmplLst>
          <p:tmpl>
            <p:tnLst>
              <p:par>
                <p:cTn presetID="22" presetClass="entr" presetSubtype="4" fill="hold" nodeType="afterEffect">
                  <p:stCondLst>
                    <p:cond delay="0"/>
                  </p:stCondLst>
                  <p:iterate type="lt">
                    <p:tmPct val="3000"/>
                  </p:iterate>
                  <p:childTnLst>
                    <p:set>
                      <p:cBhvr>
                        <p:cTn dur="1" fill="hold">
                          <p:stCondLst>
                            <p:cond delay="0"/>
                          </p:stCondLst>
                        </p:cTn>
                        <p:tgtEl>
                          <p:spTgt spid="6"/>
                        </p:tgtEl>
                        <p:attrNameLst>
                          <p:attrName>style.visibility</p:attrName>
                        </p:attrNameLst>
                      </p:cBhvr>
                      <p:to>
                        <p:strVal val="visible"/>
                      </p:to>
                    </p:set>
                    <p:animEffect transition="in" filter="wipe(down)">
                      <p:cBhvr>
                        <p:cTn dur="500"/>
                        <p:tgtEl>
                          <p:spTgt spid="6"/>
                        </p:tgtEl>
                      </p:cBhvr>
                    </p:animEffect>
                  </p:childTnLst>
                </p:cTn>
              </p:par>
            </p:tnLst>
          </p:tmpl>
        </p:tmplLst>
      </p:bldP>
      <p:bldP spid="8" grpId="0">
        <p:tmplLst>
          <p:tmpl>
            <p:tnLst>
              <p:par>
                <p:cTn presetID="22" presetClass="entr" presetSubtype="8"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wipe(left)">
                      <p:cBhvr>
                        <p:cTn dur="500"/>
                        <p:tgtEl>
                          <p:spTgt spid="8"/>
                        </p:tgtEl>
                      </p:cBhvr>
                    </p:animEffect>
                  </p:childTnLst>
                </p:cTn>
              </p:par>
            </p:tnLst>
          </p:tmpl>
        </p:tmplLst>
      </p:bldP>
    </p:bld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Wide Image -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8" name="テキスト プレースホルダー 12"/>
          <p:cNvSpPr>
            <a:spLocks noGrp="1"/>
          </p:cNvSpPr>
          <p:nvPr>
            <p:ph type="body" sz="quarter" idx="12" hasCustomPrompt="1"/>
          </p:nvPr>
        </p:nvSpPr>
        <p:spPr>
          <a:xfrm>
            <a:off x="2390776" y="7289077"/>
            <a:ext cx="13506449" cy="1721574"/>
          </a:xfrm>
        </p:spPr>
        <p:txBody>
          <a:bodyPr anchor="ctr">
            <a:normAutofit/>
          </a:bodyPr>
          <a:lstStyle>
            <a:lvl1pPr>
              <a:defRPr sz="2000" baseline="0"/>
            </a:lvl1pPr>
          </a:lstStyle>
          <a:p>
            <a:pPr lvl="0"/>
            <a:r>
              <a:rPr kumimoji="1" lang="en-US" altLang="ja-JP" dirty="0"/>
              <a:t>Text goes here</a:t>
            </a:r>
            <a:endParaRPr kumimoji="1" lang="ja-JP" altLang="en-US" dirty="0"/>
          </a:p>
        </p:txBody>
      </p:sp>
      <p:sp>
        <p:nvSpPr>
          <p:cNvPr id="9" name="図プレースホルダー 8"/>
          <p:cNvSpPr>
            <a:spLocks noGrp="1"/>
          </p:cNvSpPr>
          <p:nvPr>
            <p:ph type="pic" sz="quarter" idx="23"/>
          </p:nvPr>
        </p:nvSpPr>
        <p:spPr>
          <a:xfrm>
            <a:off x="0" y="2684351"/>
            <a:ext cx="18287642" cy="6357136"/>
          </a:xfrm>
          <a:custGeom>
            <a:avLst/>
            <a:gdLst>
              <a:gd name="connsiteX0" fmla="*/ 1 w 18287642"/>
              <a:gd name="connsiteY0" fmla="*/ 5709136 h 6357136"/>
              <a:gd name="connsiteX1" fmla="*/ 648001 w 18287642"/>
              <a:gd name="connsiteY1" fmla="*/ 5709136 h 6357136"/>
              <a:gd name="connsiteX2" fmla="*/ 648001 w 18287642"/>
              <a:gd name="connsiteY2" fmla="*/ 6357136 h 6357136"/>
              <a:gd name="connsiteX3" fmla="*/ 1 w 18287642"/>
              <a:gd name="connsiteY3" fmla="*/ 6357136 h 6357136"/>
              <a:gd name="connsiteX4" fmla="*/ 648001 w 18287642"/>
              <a:gd name="connsiteY4" fmla="*/ 5061136 h 6357136"/>
              <a:gd name="connsiteX5" fmla="*/ 1296001 w 18287642"/>
              <a:gd name="connsiteY5" fmla="*/ 5061136 h 6357136"/>
              <a:gd name="connsiteX6" fmla="*/ 1296001 w 18287642"/>
              <a:gd name="connsiteY6" fmla="*/ 5709136 h 6357136"/>
              <a:gd name="connsiteX7" fmla="*/ 648001 w 18287642"/>
              <a:gd name="connsiteY7" fmla="*/ 5709136 h 6357136"/>
              <a:gd name="connsiteX8" fmla="*/ 0 w 18287642"/>
              <a:gd name="connsiteY8" fmla="*/ 0 h 6357136"/>
              <a:gd name="connsiteX9" fmla="*/ 15297150 w 18287642"/>
              <a:gd name="connsiteY9" fmla="*/ 0 h 6357136"/>
              <a:gd name="connsiteX10" fmla="*/ 15297150 w 18287642"/>
              <a:gd name="connsiteY10" fmla="*/ 1699 h 6357136"/>
              <a:gd name="connsiteX11" fmla="*/ 18287642 w 18287642"/>
              <a:gd name="connsiteY11" fmla="*/ 1699 h 6357136"/>
              <a:gd name="connsiteX12" fmla="*/ 18287642 w 18287642"/>
              <a:gd name="connsiteY12" fmla="*/ 4413136 h 6357136"/>
              <a:gd name="connsiteX13" fmla="*/ 1944001 w 18287642"/>
              <a:gd name="connsiteY13" fmla="*/ 4413136 h 6357136"/>
              <a:gd name="connsiteX14" fmla="*/ 1944001 w 18287642"/>
              <a:gd name="connsiteY14" fmla="*/ 5061136 h 6357136"/>
              <a:gd name="connsiteX15" fmla="*/ 1296001 w 18287642"/>
              <a:gd name="connsiteY15" fmla="*/ 5061136 h 6357136"/>
              <a:gd name="connsiteX16" fmla="*/ 1296001 w 18287642"/>
              <a:gd name="connsiteY16" fmla="*/ 4413136 h 6357136"/>
              <a:gd name="connsiteX17" fmla="*/ 648001 w 18287642"/>
              <a:gd name="connsiteY17" fmla="*/ 4413136 h 6357136"/>
              <a:gd name="connsiteX18" fmla="*/ 648001 w 18287642"/>
              <a:gd name="connsiteY18" fmla="*/ 5061136 h 6357136"/>
              <a:gd name="connsiteX19" fmla="*/ 1 w 18287642"/>
              <a:gd name="connsiteY19" fmla="*/ 5061136 h 6357136"/>
              <a:gd name="connsiteX20" fmla="*/ 1 w 18287642"/>
              <a:gd name="connsiteY20" fmla="*/ 4413136 h 6357136"/>
              <a:gd name="connsiteX21" fmla="*/ 0 w 18287642"/>
              <a:gd name="connsiteY21" fmla="*/ 4413136 h 6357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8287642" h="6357136">
                <a:moveTo>
                  <a:pt x="1" y="5709136"/>
                </a:moveTo>
                <a:lnTo>
                  <a:pt x="648001" y="5709136"/>
                </a:lnTo>
                <a:lnTo>
                  <a:pt x="648001" y="6357136"/>
                </a:lnTo>
                <a:lnTo>
                  <a:pt x="1" y="6357136"/>
                </a:lnTo>
                <a:close/>
                <a:moveTo>
                  <a:pt x="648001" y="5061136"/>
                </a:moveTo>
                <a:lnTo>
                  <a:pt x="1296001" y="5061136"/>
                </a:lnTo>
                <a:lnTo>
                  <a:pt x="1296001" y="5709136"/>
                </a:lnTo>
                <a:lnTo>
                  <a:pt x="648001" y="5709136"/>
                </a:lnTo>
                <a:close/>
                <a:moveTo>
                  <a:pt x="0" y="0"/>
                </a:moveTo>
                <a:lnTo>
                  <a:pt x="15297150" y="0"/>
                </a:lnTo>
                <a:lnTo>
                  <a:pt x="15297150" y="1699"/>
                </a:lnTo>
                <a:lnTo>
                  <a:pt x="18287642" y="1699"/>
                </a:lnTo>
                <a:lnTo>
                  <a:pt x="18287642" y="4413136"/>
                </a:lnTo>
                <a:lnTo>
                  <a:pt x="1944001" y="4413136"/>
                </a:lnTo>
                <a:lnTo>
                  <a:pt x="1944001" y="5061136"/>
                </a:lnTo>
                <a:lnTo>
                  <a:pt x="1296001" y="5061136"/>
                </a:lnTo>
                <a:lnTo>
                  <a:pt x="1296001" y="4413136"/>
                </a:lnTo>
                <a:lnTo>
                  <a:pt x="648001" y="4413136"/>
                </a:lnTo>
                <a:lnTo>
                  <a:pt x="648001" y="5061136"/>
                </a:lnTo>
                <a:lnTo>
                  <a:pt x="1" y="5061136"/>
                </a:lnTo>
                <a:lnTo>
                  <a:pt x="1" y="4413136"/>
                </a:lnTo>
                <a:lnTo>
                  <a:pt x="0" y="4413136"/>
                </a:lnTo>
                <a:close/>
              </a:path>
            </a:pathLst>
          </a:custGeom>
          <a:solidFill>
            <a:schemeClr val="bg1"/>
          </a:solidFill>
        </p:spPr>
        <p:txBody>
          <a:bodyPr wrap="square">
            <a:noAutofit/>
          </a:bodyPr>
          <a:lstStyle>
            <a:lvl1pPr>
              <a:defRPr sz="1800" baseline="0"/>
            </a:lvl1pPr>
          </a:lstStyle>
          <a:p>
            <a:endParaRPr kumimoji="1" lang="en-US" altLang="ja-JP" dirty="0"/>
          </a:p>
          <a:p>
            <a:endParaRPr kumimoji="1" lang="en-US" altLang="ja-JP" dirty="0"/>
          </a:p>
          <a:p>
            <a:endParaRPr kumimoji="1" lang="en-US" altLang="ja-JP" dirty="0"/>
          </a:p>
          <a:p>
            <a:endParaRPr kumimoji="1" lang="en-US" altLang="ja-JP" dirty="0"/>
          </a:p>
          <a:p>
            <a:r>
              <a:rPr kumimoji="1" lang="en-US" altLang="ja-JP" dirty="0"/>
              <a:t>Insert a wide image</a:t>
            </a:r>
            <a:endParaRPr kumimoji="1" lang="ja-JP" altLang="en-US" dirty="0"/>
          </a:p>
        </p:txBody>
      </p:sp>
    </p:spTree>
    <p:extLst>
      <p:ext uri="{BB962C8B-B14F-4D97-AF65-F5344CB8AC3E}">
        <p14:creationId xmlns:p14="http://schemas.microsoft.com/office/powerpoint/2010/main" val="2170958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outVertical)">
                                      <p:cBhvr>
                                        <p:cTn id="7" dur="500"/>
                                        <p:tgtEl>
                                          <p:spTgt spid="9"/>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tmplLst>
          <p:tmpl>
            <p:tnLst>
              <p:par>
                <p:cTn presetID="22" presetClass="entr" presetSubtype="8"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wipe(left)">
                      <p:cBhvr>
                        <p:cTn dur="500"/>
                        <p:tgtEl>
                          <p:spTgt spid="8"/>
                        </p:tgtEl>
                      </p:cBhvr>
                    </p:animEffect>
                  </p:childTnLst>
                </p:cTn>
              </p:par>
            </p:tnLst>
          </p:tmpl>
        </p:tmplLst>
      </p:bldP>
      <p:bldP spid="9" grpId="0" animBg="1"/>
    </p:bld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Wide Image - 3">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8" name="テキスト プレースホルダー 12"/>
          <p:cNvSpPr>
            <a:spLocks noGrp="1"/>
          </p:cNvSpPr>
          <p:nvPr>
            <p:ph type="body" sz="quarter" idx="12" hasCustomPrompt="1"/>
          </p:nvPr>
        </p:nvSpPr>
        <p:spPr>
          <a:xfrm>
            <a:off x="8506900" y="7289077"/>
            <a:ext cx="8603968" cy="1721574"/>
          </a:xfrm>
        </p:spPr>
        <p:txBody>
          <a:bodyPr anchor="ctr">
            <a:normAutofit/>
          </a:bodyPr>
          <a:lstStyle>
            <a:lvl1pPr>
              <a:defRPr sz="2000" baseline="0"/>
            </a:lvl1pPr>
          </a:lstStyle>
          <a:p>
            <a:pPr lvl="0"/>
            <a:r>
              <a:rPr kumimoji="1" lang="en-US" altLang="ja-JP" dirty="0"/>
              <a:t>Text goes here</a:t>
            </a:r>
            <a:endParaRPr kumimoji="1" lang="ja-JP" altLang="en-US" dirty="0"/>
          </a:p>
        </p:txBody>
      </p:sp>
      <p:sp>
        <p:nvSpPr>
          <p:cNvPr id="10" name="図プレースホルダー 9"/>
          <p:cNvSpPr>
            <a:spLocks noGrp="1"/>
          </p:cNvSpPr>
          <p:nvPr>
            <p:ph type="pic" sz="quarter" idx="23"/>
          </p:nvPr>
        </p:nvSpPr>
        <p:spPr>
          <a:xfrm>
            <a:off x="0" y="2684351"/>
            <a:ext cx="18287642" cy="6357136"/>
          </a:xfrm>
          <a:custGeom>
            <a:avLst/>
            <a:gdLst>
              <a:gd name="connsiteX0" fmla="*/ 1 w 18287642"/>
              <a:gd name="connsiteY0" fmla="*/ 5709136 h 6357136"/>
              <a:gd name="connsiteX1" fmla="*/ 648001 w 18287642"/>
              <a:gd name="connsiteY1" fmla="*/ 5709136 h 6357136"/>
              <a:gd name="connsiteX2" fmla="*/ 648001 w 18287642"/>
              <a:gd name="connsiteY2" fmla="*/ 6357136 h 6357136"/>
              <a:gd name="connsiteX3" fmla="*/ 1 w 18287642"/>
              <a:gd name="connsiteY3" fmla="*/ 6357136 h 6357136"/>
              <a:gd name="connsiteX4" fmla="*/ 648001 w 18287642"/>
              <a:gd name="connsiteY4" fmla="*/ 5061136 h 6357136"/>
              <a:gd name="connsiteX5" fmla="*/ 1296001 w 18287642"/>
              <a:gd name="connsiteY5" fmla="*/ 5061136 h 6357136"/>
              <a:gd name="connsiteX6" fmla="*/ 1296001 w 18287642"/>
              <a:gd name="connsiteY6" fmla="*/ 5709136 h 6357136"/>
              <a:gd name="connsiteX7" fmla="*/ 648001 w 18287642"/>
              <a:gd name="connsiteY7" fmla="*/ 5709136 h 6357136"/>
              <a:gd name="connsiteX8" fmla="*/ 0 w 18287642"/>
              <a:gd name="connsiteY8" fmla="*/ 0 h 6357136"/>
              <a:gd name="connsiteX9" fmla="*/ 15457714 w 18287642"/>
              <a:gd name="connsiteY9" fmla="*/ 0 h 6357136"/>
              <a:gd name="connsiteX10" fmla="*/ 16343642 w 18287642"/>
              <a:gd name="connsiteY10" fmla="*/ 0 h 6357136"/>
              <a:gd name="connsiteX11" fmla="*/ 16991642 w 18287642"/>
              <a:gd name="connsiteY11" fmla="*/ 0 h 6357136"/>
              <a:gd name="connsiteX12" fmla="*/ 18287642 w 18287642"/>
              <a:gd name="connsiteY12" fmla="*/ 0 h 6357136"/>
              <a:gd name="connsiteX13" fmla="*/ 18287642 w 18287642"/>
              <a:gd name="connsiteY13" fmla="*/ 4413136 h 6357136"/>
              <a:gd name="connsiteX14" fmla="*/ 1944001 w 18287642"/>
              <a:gd name="connsiteY14" fmla="*/ 4413136 h 6357136"/>
              <a:gd name="connsiteX15" fmla="*/ 1944001 w 18287642"/>
              <a:gd name="connsiteY15" fmla="*/ 5061136 h 6357136"/>
              <a:gd name="connsiteX16" fmla="*/ 1296001 w 18287642"/>
              <a:gd name="connsiteY16" fmla="*/ 5061136 h 6357136"/>
              <a:gd name="connsiteX17" fmla="*/ 1296001 w 18287642"/>
              <a:gd name="connsiteY17" fmla="*/ 4413136 h 6357136"/>
              <a:gd name="connsiteX18" fmla="*/ 648001 w 18287642"/>
              <a:gd name="connsiteY18" fmla="*/ 4413136 h 6357136"/>
              <a:gd name="connsiteX19" fmla="*/ 648001 w 18287642"/>
              <a:gd name="connsiteY19" fmla="*/ 5061136 h 6357136"/>
              <a:gd name="connsiteX20" fmla="*/ 1 w 18287642"/>
              <a:gd name="connsiteY20" fmla="*/ 5061136 h 6357136"/>
              <a:gd name="connsiteX21" fmla="*/ 1 w 18287642"/>
              <a:gd name="connsiteY21" fmla="*/ 4413136 h 6357136"/>
              <a:gd name="connsiteX22" fmla="*/ 0 w 18287642"/>
              <a:gd name="connsiteY22" fmla="*/ 4413136 h 6357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8287642" h="6357136">
                <a:moveTo>
                  <a:pt x="1" y="5709136"/>
                </a:moveTo>
                <a:lnTo>
                  <a:pt x="648001" y="5709136"/>
                </a:lnTo>
                <a:lnTo>
                  <a:pt x="648001" y="6357136"/>
                </a:lnTo>
                <a:lnTo>
                  <a:pt x="1" y="6357136"/>
                </a:lnTo>
                <a:close/>
                <a:moveTo>
                  <a:pt x="648001" y="5061136"/>
                </a:moveTo>
                <a:lnTo>
                  <a:pt x="1296001" y="5061136"/>
                </a:lnTo>
                <a:lnTo>
                  <a:pt x="1296001" y="5709136"/>
                </a:lnTo>
                <a:lnTo>
                  <a:pt x="648001" y="5709136"/>
                </a:lnTo>
                <a:close/>
                <a:moveTo>
                  <a:pt x="0" y="0"/>
                </a:moveTo>
                <a:lnTo>
                  <a:pt x="15457714" y="0"/>
                </a:lnTo>
                <a:lnTo>
                  <a:pt x="16343642" y="0"/>
                </a:lnTo>
                <a:lnTo>
                  <a:pt x="16991642" y="0"/>
                </a:lnTo>
                <a:lnTo>
                  <a:pt x="18287642" y="0"/>
                </a:lnTo>
                <a:lnTo>
                  <a:pt x="18287642" y="4413136"/>
                </a:lnTo>
                <a:lnTo>
                  <a:pt x="1944001" y="4413136"/>
                </a:lnTo>
                <a:lnTo>
                  <a:pt x="1944001" y="5061136"/>
                </a:lnTo>
                <a:lnTo>
                  <a:pt x="1296001" y="5061136"/>
                </a:lnTo>
                <a:lnTo>
                  <a:pt x="1296001" y="4413136"/>
                </a:lnTo>
                <a:lnTo>
                  <a:pt x="648001" y="4413136"/>
                </a:lnTo>
                <a:lnTo>
                  <a:pt x="648001" y="5061136"/>
                </a:lnTo>
                <a:lnTo>
                  <a:pt x="1" y="5061136"/>
                </a:lnTo>
                <a:lnTo>
                  <a:pt x="1" y="4413136"/>
                </a:lnTo>
                <a:lnTo>
                  <a:pt x="0" y="4413136"/>
                </a:lnTo>
                <a:close/>
              </a:path>
            </a:pathLst>
          </a:custGeom>
          <a:solidFill>
            <a:schemeClr val="bg1"/>
          </a:solidFill>
        </p:spPr>
        <p:txBody>
          <a:bodyPr wrap="square">
            <a:noAutofit/>
          </a:bodyPr>
          <a:lstStyle>
            <a:lvl1pPr>
              <a:defRPr sz="1800" baseline="0"/>
            </a:lvl1pPr>
          </a:lstStyle>
          <a:p>
            <a:endParaRPr kumimoji="1" lang="en-US" altLang="ja-JP" dirty="0"/>
          </a:p>
          <a:p>
            <a:endParaRPr kumimoji="1" lang="en-US" altLang="ja-JP" dirty="0"/>
          </a:p>
          <a:p>
            <a:endParaRPr kumimoji="1" lang="en-US" altLang="ja-JP" dirty="0"/>
          </a:p>
          <a:p>
            <a:endParaRPr kumimoji="1" lang="en-US" altLang="ja-JP" dirty="0"/>
          </a:p>
          <a:p>
            <a:r>
              <a:rPr kumimoji="1" lang="en-US" altLang="ja-JP" dirty="0"/>
              <a:t>Insert a wide image</a:t>
            </a:r>
            <a:endParaRPr kumimoji="1" lang="ja-JP" altLang="en-US" dirty="0"/>
          </a:p>
        </p:txBody>
      </p:sp>
      <p:sp>
        <p:nvSpPr>
          <p:cNvPr id="7" name="テキスト プレースホルダー 12"/>
          <p:cNvSpPr>
            <a:spLocks noGrp="1"/>
          </p:cNvSpPr>
          <p:nvPr>
            <p:ph type="body" sz="quarter" idx="14" hasCustomPrompt="1"/>
          </p:nvPr>
        </p:nvSpPr>
        <p:spPr>
          <a:xfrm>
            <a:off x="2358189" y="2684351"/>
            <a:ext cx="5827868" cy="6357136"/>
          </a:xfrm>
          <a:solidFill>
            <a:schemeClr val="accent1">
              <a:alpha val="80000"/>
            </a:schemeClr>
          </a:solidFill>
        </p:spPr>
        <p:txBody>
          <a:bodyPr>
            <a:normAutofit/>
          </a:bodyPr>
          <a:lstStyle>
            <a:lvl1pPr>
              <a:defRPr sz="2000" baseline="0"/>
            </a:lvl1pPr>
          </a:lstStyle>
          <a:p>
            <a:pPr lvl="0"/>
            <a:r>
              <a:rPr kumimoji="1" lang="en-US" altLang="ja-JP" dirty="0"/>
              <a:t> </a:t>
            </a:r>
            <a:endParaRPr kumimoji="1" lang="ja-JP" altLang="en-US" dirty="0"/>
          </a:p>
        </p:txBody>
      </p:sp>
      <p:sp>
        <p:nvSpPr>
          <p:cNvPr id="9" name="テキスト プレースホルダー 12"/>
          <p:cNvSpPr>
            <a:spLocks noGrp="1"/>
          </p:cNvSpPr>
          <p:nvPr>
            <p:ph type="body" sz="quarter" idx="13" hasCustomPrompt="1"/>
          </p:nvPr>
        </p:nvSpPr>
        <p:spPr>
          <a:xfrm>
            <a:off x="2679031" y="3031958"/>
            <a:ext cx="5086111" cy="5662863"/>
          </a:xfrm>
        </p:spPr>
        <p:txBody>
          <a:bodyPr anchor="ctr">
            <a:noAutofit/>
          </a:bodyPr>
          <a:lstStyle>
            <a:lvl1pPr algn="ctr">
              <a:lnSpc>
                <a:spcPct val="100000"/>
              </a:lnSpc>
              <a:spcBef>
                <a:spcPts val="0"/>
              </a:spcBef>
              <a:defRPr sz="60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057928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outVertical)">
                                      <p:cBhvr>
                                        <p:cTn id="7" dur="500"/>
                                        <p:tgtEl>
                                          <p:spTgt spid="10"/>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up)">
                                      <p:cBhvr>
                                        <p:cTn id="11" dur="500"/>
                                        <p:tgtEl>
                                          <p:spTgt spid="7"/>
                                        </p:tgtEl>
                                      </p:cBhvr>
                                    </p:animEffect>
                                  </p:childTnLst>
                                </p:cTn>
                              </p:par>
                            </p:childTnLst>
                          </p:cTn>
                        </p:par>
                        <p:par>
                          <p:cTn id="12" fill="hold">
                            <p:stCondLst>
                              <p:cond delay="1000"/>
                            </p:stCondLst>
                            <p:childTnLst>
                              <p:par>
                                <p:cTn id="13" presetID="2" presetClass="entr" presetSubtype="4" decel="100000" fill="hold" grpId="0" nodeType="afterEffect">
                                  <p:stCondLst>
                                    <p:cond delay="0"/>
                                  </p:stCondLst>
                                  <p:iterate type="wd">
                                    <p:tmPct val="10000"/>
                                  </p:iterate>
                                  <p:childTnLst>
                                    <p:set>
                                      <p:cBhvr>
                                        <p:cTn id="14" dur="1" fill="hold">
                                          <p:stCondLst>
                                            <p:cond delay="0"/>
                                          </p:stCondLst>
                                        </p:cTn>
                                        <p:tgtEl>
                                          <p:spTgt spid="9"/>
                                        </p:tgtEl>
                                        <p:attrNameLst>
                                          <p:attrName>style.visibility</p:attrName>
                                        </p:attrNameLst>
                                      </p:cBhvr>
                                      <p:to>
                                        <p:strVal val="visible"/>
                                      </p:to>
                                    </p:set>
                                    <p:anim calcmode="lin" valueType="num">
                                      <p:cBhvr additive="base">
                                        <p:cTn id="15" dur="750" fill="hold"/>
                                        <p:tgtEl>
                                          <p:spTgt spid="9"/>
                                        </p:tgtEl>
                                        <p:attrNameLst>
                                          <p:attrName>ppt_x</p:attrName>
                                        </p:attrNameLst>
                                      </p:cBhvr>
                                      <p:tavLst>
                                        <p:tav tm="0">
                                          <p:val>
                                            <p:strVal val="#ppt_x"/>
                                          </p:val>
                                        </p:tav>
                                        <p:tav tm="100000">
                                          <p:val>
                                            <p:strVal val="#ppt_x"/>
                                          </p:val>
                                        </p:tav>
                                      </p:tavLst>
                                    </p:anim>
                                    <p:anim calcmode="lin" valueType="num">
                                      <p:cBhvr additive="base">
                                        <p:cTn id="16" dur="750" fill="hold"/>
                                        <p:tgtEl>
                                          <p:spTgt spid="9"/>
                                        </p:tgtEl>
                                        <p:attrNameLst>
                                          <p:attrName>ppt_y</p:attrName>
                                        </p:attrNameLst>
                                      </p:cBhvr>
                                      <p:tavLst>
                                        <p:tav tm="0">
                                          <p:val>
                                            <p:strVal val="1+#ppt_h/2"/>
                                          </p:val>
                                        </p:tav>
                                        <p:tav tm="100000">
                                          <p:val>
                                            <p:strVal val="#ppt_y"/>
                                          </p:val>
                                        </p:tav>
                                      </p:tavLst>
                                    </p:anim>
                                  </p:childTnLst>
                                </p:cTn>
                              </p:par>
                            </p:childTnLst>
                          </p:cTn>
                        </p:par>
                        <p:par>
                          <p:cTn id="17" fill="hold">
                            <p:stCondLst>
                              <p:cond delay="1900"/>
                            </p:stCondLst>
                            <p:childTnLst>
                              <p:par>
                                <p:cTn id="18" presetID="22" presetClass="entr" presetSubtype="8" fill="hold" grpId="0" nodeType="afterEffect">
                                  <p:stCondLst>
                                    <p:cond delay="250"/>
                                  </p:stCondLst>
                                  <p:childTnLst>
                                    <p:set>
                                      <p:cBhvr>
                                        <p:cTn id="19" dur="1" fill="hold">
                                          <p:stCondLst>
                                            <p:cond delay="0"/>
                                          </p:stCondLst>
                                        </p:cTn>
                                        <p:tgtEl>
                                          <p:spTgt spid="8"/>
                                        </p:tgtEl>
                                        <p:attrNameLst>
                                          <p:attrName>style.visibility</p:attrName>
                                        </p:attrNameLst>
                                      </p:cBhvr>
                                      <p:to>
                                        <p:strVal val="visible"/>
                                      </p:to>
                                    </p:set>
                                    <p:animEffect transition="in" filter="wipe(left)">
                                      <p:cBhvr>
                                        <p:cTn id="2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tmplLst>
          <p:tmpl>
            <p:tnLst>
              <p:par>
                <p:cTn presetID="22" presetClass="entr" presetSubtype="8" fill="hold" nodeType="afterEffect">
                  <p:stCondLst>
                    <p:cond delay="250"/>
                  </p:stCondLst>
                  <p:childTnLst>
                    <p:set>
                      <p:cBhvr>
                        <p:cTn dur="1" fill="hold">
                          <p:stCondLst>
                            <p:cond delay="0"/>
                          </p:stCondLst>
                        </p:cTn>
                        <p:tgtEl>
                          <p:spTgt spid="8"/>
                        </p:tgtEl>
                        <p:attrNameLst>
                          <p:attrName>style.visibility</p:attrName>
                        </p:attrNameLst>
                      </p:cBhvr>
                      <p:to>
                        <p:strVal val="visible"/>
                      </p:to>
                    </p:set>
                    <p:animEffect transition="in" filter="wipe(left)">
                      <p:cBhvr>
                        <p:cTn dur="500"/>
                        <p:tgtEl>
                          <p:spTgt spid="8"/>
                        </p:tgtEl>
                      </p:cBhvr>
                    </p:animEffect>
                  </p:childTnLst>
                </p:cTn>
              </p:par>
            </p:tnLst>
          </p:tmpl>
        </p:tmplLst>
      </p:bldP>
      <p:bldP spid="10" grpId="0" animBg="1"/>
      <p:bldP spid="7" grpId="0" animBg="1">
        <p:tmplLst>
          <p:tmpl>
            <p:tnLst>
              <p:par>
                <p:cTn presetID="22" presetClass="entr" presetSubtype="1"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up)">
                      <p:cBhvr>
                        <p:cTn dur="500"/>
                        <p:tgtEl>
                          <p:spTgt spid="7"/>
                        </p:tgtEl>
                      </p:cBhvr>
                    </p:animEffect>
                  </p:childTnLst>
                </p:cTn>
              </p:par>
            </p:tnLst>
          </p:tmpl>
        </p:tmplLst>
      </p:bldP>
      <p:bldP spid="9" grpId="0">
        <p:tmplLst>
          <p:tmpl>
            <p:tnLst>
              <p:par>
                <p:cTn presetID="2" presetClass="entr" presetSubtype="4" decel="100000" fill="hold" nodeType="afterEffect">
                  <p:stCondLst>
                    <p:cond delay="0"/>
                  </p:stCondLst>
                  <p:iterate type="wd">
                    <p:tmPct val="10000"/>
                  </p:iterate>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ppt_x"/>
                          </p:val>
                        </p:tav>
                        <p:tav tm="100000">
                          <p:val>
                            <p:strVal val="#ppt_x"/>
                          </p:val>
                        </p:tav>
                      </p:tavLst>
                    </p:anim>
                    <p:anim calcmode="lin" valueType="num">
                      <p:cBhvr additive="base">
                        <p:cTn dur="750" fill="hold"/>
                        <p:tgtEl>
                          <p:spTgt spid="9"/>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Wide Image - 4">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8" name="テキスト プレースホルダー 12"/>
          <p:cNvSpPr>
            <a:spLocks noGrp="1"/>
          </p:cNvSpPr>
          <p:nvPr>
            <p:ph type="body" sz="quarter" idx="12" hasCustomPrompt="1"/>
          </p:nvPr>
        </p:nvSpPr>
        <p:spPr>
          <a:xfrm>
            <a:off x="2390776" y="7289077"/>
            <a:ext cx="13506449" cy="1721574"/>
          </a:xfrm>
        </p:spPr>
        <p:txBody>
          <a:bodyPr anchor="ctr">
            <a:normAutofit/>
          </a:bodyPr>
          <a:lstStyle>
            <a:lvl1pPr algn="ctr">
              <a:defRPr sz="2000" baseline="0"/>
            </a:lvl1pPr>
          </a:lstStyle>
          <a:p>
            <a:pPr lvl="0"/>
            <a:r>
              <a:rPr kumimoji="1" lang="en-US" altLang="ja-JP" dirty="0"/>
              <a:t>Text goes here</a:t>
            </a:r>
            <a:endParaRPr kumimoji="1" lang="ja-JP" altLang="en-US" dirty="0"/>
          </a:p>
        </p:txBody>
      </p:sp>
      <p:sp>
        <p:nvSpPr>
          <p:cNvPr id="12" name="図プレースホルダー 11"/>
          <p:cNvSpPr>
            <a:spLocks noGrp="1"/>
          </p:cNvSpPr>
          <p:nvPr>
            <p:ph type="pic" sz="quarter" idx="23" hasCustomPrompt="1"/>
          </p:nvPr>
        </p:nvSpPr>
        <p:spPr>
          <a:xfrm>
            <a:off x="0" y="2684351"/>
            <a:ext cx="18287642" cy="6357136"/>
          </a:xfrm>
          <a:custGeom>
            <a:avLst/>
            <a:gdLst>
              <a:gd name="connsiteX0" fmla="*/ 1 w 18287642"/>
              <a:gd name="connsiteY0" fmla="*/ 5709136 h 6357136"/>
              <a:gd name="connsiteX1" fmla="*/ 648001 w 18287642"/>
              <a:gd name="connsiteY1" fmla="*/ 5709136 h 6357136"/>
              <a:gd name="connsiteX2" fmla="*/ 648001 w 18287642"/>
              <a:gd name="connsiteY2" fmla="*/ 6357136 h 6357136"/>
              <a:gd name="connsiteX3" fmla="*/ 1 w 18287642"/>
              <a:gd name="connsiteY3" fmla="*/ 6357136 h 6357136"/>
              <a:gd name="connsiteX4" fmla="*/ 648001 w 18287642"/>
              <a:gd name="connsiteY4" fmla="*/ 5061136 h 6357136"/>
              <a:gd name="connsiteX5" fmla="*/ 1296001 w 18287642"/>
              <a:gd name="connsiteY5" fmla="*/ 5061136 h 6357136"/>
              <a:gd name="connsiteX6" fmla="*/ 1296001 w 18287642"/>
              <a:gd name="connsiteY6" fmla="*/ 5709136 h 6357136"/>
              <a:gd name="connsiteX7" fmla="*/ 648001 w 18287642"/>
              <a:gd name="connsiteY7" fmla="*/ 5709136 h 6357136"/>
              <a:gd name="connsiteX8" fmla="*/ 0 w 18287642"/>
              <a:gd name="connsiteY8" fmla="*/ 0 h 6357136"/>
              <a:gd name="connsiteX9" fmla="*/ 14344650 w 18287642"/>
              <a:gd name="connsiteY9" fmla="*/ 0 h 6357136"/>
              <a:gd name="connsiteX10" fmla="*/ 14344650 w 18287642"/>
              <a:gd name="connsiteY10" fmla="*/ 1699 h 6357136"/>
              <a:gd name="connsiteX11" fmla="*/ 18287642 w 18287642"/>
              <a:gd name="connsiteY11" fmla="*/ 1699 h 6357136"/>
              <a:gd name="connsiteX12" fmla="*/ 18287642 w 18287642"/>
              <a:gd name="connsiteY12" fmla="*/ 4413136 h 6357136"/>
              <a:gd name="connsiteX13" fmla="*/ 1944001 w 18287642"/>
              <a:gd name="connsiteY13" fmla="*/ 4413136 h 6357136"/>
              <a:gd name="connsiteX14" fmla="*/ 1944001 w 18287642"/>
              <a:gd name="connsiteY14" fmla="*/ 5061136 h 6357136"/>
              <a:gd name="connsiteX15" fmla="*/ 1296001 w 18287642"/>
              <a:gd name="connsiteY15" fmla="*/ 5061136 h 6357136"/>
              <a:gd name="connsiteX16" fmla="*/ 1296001 w 18287642"/>
              <a:gd name="connsiteY16" fmla="*/ 4413136 h 6357136"/>
              <a:gd name="connsiteX17" fmla="*/ 648001 w 18287642"/>
              <a:gd name="connsiteY17" fmla="*/ 4413136 h 6357136"/>
              <a:gd name="connsiteX18" fmla="*/ 648001 w 18287642"/>
              <a:gd name="connsiteY18" fmla="*/ 5061136 h 6357136"/>
              <a:gd name="connsiteX19" fmla="*/ 1 w 18287642"/>
              <a:gd name="connsiteY19" fmla="*/ 5061136 h 6357136"/>
              <a:gd name="connsiteX20" fmla="*/ 1 w 18287642"/>
              <a:gd name="connsiteY20" fmla="*/ 4413136 h 6357136"/>
              <a:gd name="connsiteX21" fmla="*/ 0 w 18287642"/>
              <a:gd name="connsiteY21" fmla="*/ 4413136 h 6357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8287642" h="6357136">
                <a:moveTo>
                  <a:pt x="1" y="5709136"/>
                </a:moveTo>
                <a:lnTo>
                  <a:pt x="648001" y="5709136"/>
                </a:lnTo>
                <a:lnTo>
                  <a:pt x="648001" y="6357136"/>
                </a:lnTo>
                <a:lnTo>
                  <a:pt x="1" y="6357136"/>
                </a:lnTo>
                <a:close/>
                <a:moveTo>
                  <a:pt x="648001" y="5061136"/>
                </a:moveTo>
                <a:lnTo>
                  <a:pt x="1296001" y="5061136"/>
                </a:lnTo>
                <a:lnTo>
                  <a:pt x="1296001" y="5709136"/>
                </a:lnTo>
                <a:lnTo>
                  <a:pt x="648001" y="5709136"/>
                </a:lnTo>
                <a:close/>
                <a:moveTo>
                  <a:pt x="0" y="0"/>
                </a:moveTo>
                <a:lnTo>
                  <a:pt x="14344650" y="0"/>
                </a:lnTo>
                <a:lnTo>
                  <a:pt x="14344650" y="1699"/>
                </a:lnTo>
                <a:lnTo>
                  <a:pt x="18287642" y="1699"/>
                </a:lnTo>
                <a:lnTo>
                  <a:pt x="18287642" y="4413136"/>
                </a:lnTo>
                <a:lnTo>
                  <a:pt x="1944001" y="4413136"/>
                </a:lnTo>
                <a:lnTo>
                  <a:pt x="1944001" y="5061136"/>
                </a:lnTo>
                <a:lnTo>
                  <a:pt x="1296001" y="5061136"/>
                </a:lnTo>
                <a:lnTo>
                  <a:pt x="1296001" y="4413136"/>
                </a:lnTo>
                <a:lnTo>
                  <a:pt x="648001" y="4413136"/>
                </a:lnTo>
                <a:lnTo>
                  <a:pt x="648001" y="5061136"/>
                </a:lnTo>
                <a:lnTo>
                  <a:pt x="1" y="5061136"/>
                </a:lnTo>
                <a:lnTo>
                  <a:pt x="1" y="4413136"/>
                </a:lnTo>
                <a:lnTo>
                  <a:pt x="0" y="4413136"/>
                </a:lnTo>
                <a:close/>
              </a:path>
            </a:pathLst>
          </a:custGeom>
          <a:solidFill>
            <a:schemeClr val="bg1"/>
          </a:solidFill>
        </p:spPr>
        <p:txBody>
          <a:bodyPr wrap="square">
            <a:noAutofit/>
          </a:bodyPr>
          <a:lstStyle>
            <a:lvl1pPr>
              <a:defRPr sz="1800" baseline="0"/>
            </a:lvl1pPr>
          </a:lstStyle>
          <a:p>
            <a:r>
              <a:rPr kumimoji="1" lang="en-US" altLang="ja-JP" dirty="0"/>
              <a:t> </a:t>
            </a:r>
          </a:p>
          <a:p>
            <a:endParaRPr kumimoji="1" lang="en-US" altLang="ja-JP" dirty="0"/>
          </a:p>
          <a:p>
            <a:endParaRPr kumimoji="1" lang="en-US" altLang="ja-JP" dirty="0"/>
          </a:p>
          <a:p>
            <a:endParaRPr kumimoji="1" lang="en-US" altLang="ja-JP" dirty="0"/>
          </a:p>
          <a:p>
            <a:r>
              <a:rPr kumimoji="1" lang="en-US" altLang="ja-JP" dirty="0"/>
              <a:t>Insert a wide image</a:t>
            </a:r>
            <a:endParaRPr kumimoji="1" lang="ja-JP" altLang="en-US" dirty="0"/>
          </a:p>
        </p:txBody>
      </p:sp>
      <p:sp>
        <p:nvSpPr>
          <p:cNvPr id="7" name="テキスト プレースホルダー 12"/>
          <p:cNvSpPr>
            <a:spLocks noGrp="1"/>
          </p:cNvSpPr>
          <p:nvPr>
            <p:ph type="body" sz="quarter" idx="26" hasCustomPrompt="1"/>
          </p:nvPr>
        </p:nvSpPr>
        <p:spPr>
          <a:xfrm>
            <a:off x="0" y="6140740"/>
            <a:ext cx="18287642" cy="943542"/>
          </a:xfrm>
          <a:solidFill>
            <a:schemeClr val="accent1">
              <a:alpha val="50000"/>
            </a:schemeClr>
          </a:solidFill>
        </p:spPr>
        <p:txBody>
          <a:bodyPr anchor="b">
            <a:noAutofit/>
          </a:bodyPr>
          <a:lstStyle>
            <a:lvl1pPr algn="l">
              <a:lnSpc>
                <a:spcPct val="100000"/>
              </a:lnSpc>
              <a:spcBef>
                <a:spcPts val="0"/>
              </a:spcBef>
              <a:defRPr sz="4400" baseline="0">
                <a:solidFill>
                  <a:schemeClr val="bg1"/>
                </a:solidFill>
                <a:latin typeface="Ubuntu Bold" panose="020B0804030602030204" pitchFamily="34" charset="0"/>
              </a:defRPr>
            </a:lvl1pPr>
          </a:lstStyle>
          <a:p>
            <a:pPr lvl="0"/>
            <a:r>
              <a:rPr kumimoji="1" lang="en-US" altLang="ja-JP" dirty="0"/>
              <a:t> </a:t>
            </a:r>
            <a:endParaRPr kumimoji="1" lang="ja-JP" altLang="en-US" dirty="0"/>
          </a:p>
        </p:txBody>
      </p:sp>
      <p:sp>
        <p:nvSpPr>
          <p:cNvPr id="9" name="テキスト プレースホルダー 12"/>
          <p:cNvSpPr>
            <a:spLocks noGrp="1"/>
          </p:cNvSpPr>
          <p:nvPr>
            <p:ph type="body" sz="quarter" idx="17" hasCustomPrompt="1"/>
          </p:nvPr>
        </p:nvSpPr>
        <p:spPr>
          <a:xfrm>
            <a:off x="2390775" y="6157520"/>
            <a:ext cx="13506449" cy="882483"/>
          </a:xfrm>
        </p:spPr>
        <p:txBody>
          <a:bodyPr anchor="ctr">
            <a:noAutofit/>
          </a:bodyPr>
          <a:lstStyle>
            <a:lvl1pPr algn="ctr">
              <a:lnSpc>
                <a:spcPct val="100000"/>
              </a:lnSpc>
              <a:spcBef>
                <a:spcPts val="0"/>
              </a:spcBef>
              <a:defRPr sz="3600" baseline="0">
                <a:solidFill>
                  <a:schemeClr val="bg1"/>
                </a:solidFill>
                <a:latin typeface="+mj-lt"/>
              </a:defRPr>
            </a:lvl1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463919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arn(outVertical)">
                                      <p:cBhvr>
                                        <p:cTn id="7" dur="500"/>
                                        <p:tgtEl>
                                          <p:spTgt spid="12"/>
                                        </p:tgtEl>
                                      </p:cBhvr>
                                    </p:animEffect>
                                  </p:childTnLst>
                                </p:cTn>
                              </p:par>
                            </p:childTnLst>
                          </p:cTn>
                        </p:par>
                        <p:par>
                          <p:cTn id="8" fill="hold">
                            <p:stCondLst>
                              <p:cond delay="500"/>
                            </p:stCondLst>
                            <p:childTnLst>
                              <p:par>
                                <p:cTn id="9" presetID="16" presetClass="entr" presetSubtype="37"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barn(outVertical)">
                                      <p:cBhvr>
                                        <p:cTn id="11" dur="500"/>
                                        <p:tgtEl>
                                          <p:spTgt spid="7"/>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9">
                                            <p:txEl>
                                              <p:pRg st="0" end="0"/>
                                            </p:txEl>
                                          </p:spTgt>
                                        </p:tgtEl>
                                        <p:attrNameLst>
                                          <p:attrName>style.visibility</p:attrName>
                                        </p:attrNameLst>
                                      </p:cBhvr>
                                      <p:to>
                                        <p:strVal val="visible"/>
                                      </p:to>
                                    </p:set>
                                    <p:animEffect transition="in" filter="wipe(left)">
                                      <p:cBhvr>
                                        <p:cTn id="15" dur="500"/>
                                        <p:tgtEl>
                                          <p:spTgt spid="9">
                                            <p:txEl>
                                              <p:pRg st="0" end="0"/>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left)">
                                      <p:cBhvr>
                                        <p:cTn id="1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tmplLst>
          <p:tmpl>
            <p:tnLst>
              <p:par>
                <p:cTn presetID="22" presetClass="entr" presetSubtype="8"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wipe(left)">
                      <p:cBhvr>
                        <p:cTn dur="500"/>
                        <p:tgtEl>
                          <p:spTgt spid="8"/>
                        </p:tgtEl>
                      </p:cBhvr>
                    </p:animEffect>
                  </p:childTnLst>
                </p:cTn>
              </p:par>
            </p:tnLst>
          </p:tmpl>
        </p:tmplLst>
      </p:bldP>
      <p:bldP spid="12" grpId="0" animBg="1"/>
      <p:bldP spid="7" grpId="0" animBg="1">
        <p:tmplLst>
          <p:tmpl>
            <p:tnLst>
              <p:par>
                <p:cTn presetID="16" presetClass="entr" presetSubtype="37"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barn(outVertical)">
                      <p:cBhvr>
                        <p:cTn dur="500"/>
                        <p:tgtEl>
                          <p:spTgt spid="7"/>
                        </p:tgtEl>
                      </p:cBhvr>
                    </p:animEffect>
                  </p:childTnLst>
                </p:cTn>
              </p:par>
            </p:tnLst>
          </p:tmpl>
        </p:tmplLst>
      </p:bldP>
      <p:bldP spid="9" grpId="0" build="p">
        <p:tmplLst>
          <p:tmpl lvl="1">
            <p:tnLst>
              <p:par>
                <p:cTn presetID="22" presetClass="entr" presetSubtype="8"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wipe(left)">
                      <p:cBhvr>
                        <p:cTn dur="500"/>
                        <p:tgtEl>
                          <p:spTgt spid="9"/>
                        </p:tgtEl>
                      </p:cBhvr>
                    </p:animEffect>
                  </p:childTnLst>
                </p:cTn>
              </p:par>
            </p:tnLst>
          </p:tmpl>
        </p:tmplLst>
      </p:bldP>
    </p:bld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 Images &amp; Center Tex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11" name="正方形/長方形 10"/>
          <p:cNvSpPr/>
          <p:nvPr userDrawn="1"/>
        </p:nvSpPr>
        <p:spPr>
          <a:xfrm>
            <a:off x="6093619" y="2684464"/>
            <a:ext cx="6100763" cy="442118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プレースホルダー 12"/>
          <p:cNvSpPr>
            <a:spLocks noGrp="1"/>
          </p:cNvSpPr>
          <p:nvPr>
            <p:ph type="body" sz="quarter" idx="12" hasCustomPrompt="1"/>
          </p:nvPr>
        </p:nvSpPr>
        <p:spPr>
          <a:xfrm>
            <a:off x="2390776" y="7289077"/>
            <a:ext cx="13506449" cy="1721574"/>
          </a:xfrm>
        </p:spPr>
        <p:txBody>
          <a:bodyPr anchor="ctr">
            <a:normAutofit/>
          </a:bodyPr>
          <a:lstStyle>
            <a:lvl1pPr algn="ctr">
              <a:defRPr sz="2000" baseline="0"/>
            </a:lvl1pPr>
          </a:lstStyle>
          <a:p>
            <a:pPr lvl="0"/>
            <a:r>
              <a:rPr kumimoji="1" lang="en-US" altLang="ja-JP" dirty="0"/>
              <a:t>Text goes here</a:t>
            </a:r>
            <a:endParaRPr kumimoji="1" lang="ja-JP" altLang="en-US" dirty="0"/>
          </a:p>
        </p:txBody>
      </p:sp>
      <p:sp>
        <p:nvSpPr>
          <p:cNvPr id="27" name="図プレースホルダー 25"/>
          <p:cNvSpPr>
            <a:spLocks noGrp="1"/>
          </p:cNvSpPr>
          <p:nvPr>
            <p:ph type="pic" sz="quarter" idx="14" hasCustomPrompt="1"/>
          </p:nvPr>
        </p:nvSpPr>
        <p:spPr>
          <a:xfrm>
            <a:off x="6613389" y="3532834"/>
            <a:ext cx="618989" cy="618989"/>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29" name="テキスト プレースホルダー 12"/>
          <p:cNvSpPr>
            <a:spLocks noGrp="1"/>
          </p:cNvSpPr>
          <p:nvPr>
            <p:ph type="body" sz="quarter" idx="48" hasCustomPrompt="1"/>
          </p:nvPr>
        </p:nvSpPr>
        <p:spPr>
          <a:xfrm>
            <a:off x="7353301" y="3458131"/>
            <a:ext cx="4313806" cy="747032"/>
          </a:xfrm>
        </p:spPr>
        <p:txBody>
          <a:bodyPr anchor="ctr">
            <a:noAutofit/>
          </a:bodyPr>
          <a:lstStyle>
            <a:lvl1pPr algn="l">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30" name="図プレースホルダー 29"/>
          <p:cNvSpPr>
            <a:spLocks noGrp="1"/>
          </p:cNvSpPr>
          <p:nvPr>
            <p:ph type="pic" sz="quarter" idx="49" hasCustomPrompt="1"/>
          </p:nvPr>
        </p:nvSpPr>
        <p:spPr>
          <a:xfrm>
            <a:off x="1" y="2684462"/>
            <a:ext cx="6093616" cy="4421187"/>
          </a:xfrm>
        </p:spPr>
        <p:txBody>
          <a:bodyPr>
            <a:normAutofit/>
          </a:bodyPr>
          <a:lstStyle>
            <a:lvl1pPr>
              <a:defRPr sz="2000" baseline="0"/>
            </a:lvl1pPr>
          </a:lstStyle>
          <a:p>
            <a:r>
              <a:rPr kumimoji="1" lang="en-US" altLang="ja-JP" dirty="0"/>
              <a:t>Insert an image</a:t>
            </a:r>
            <a:endParaRPr kumimoji="1" lang="ja-JP" altLang="en-US" dirty="0"/>
          </a:p>
        </p:txBody>
      </p:sp>
      <p:sp>
        <p:nvSpPr>
          <p:cNvPr id="31" name="図プレースホルダー 29"/>
          <p:cNvSpPr>
            <a:spLocks noGrp="1"/>
          </p:cNvSpPr>
          <p:nvPr>
            <p:ph type="pic" sz="quarter" idx="50" hasCustomPrompt="1"/>
          </p:nvPr>
        </p:nvSpPr>
        <p:spPr>
          <a:xfrm>
            <a:off x="12194027" y="2684462"/>
            <a:ext cx="6093616" cy="4421187"/>
          </a:xfrm>
        </p:spPr>
        <p:txBody>
          <a:bodyPr>
            <a:normAutofit/>
          </a:bodyPr>
          <a:lstStyle>
            <a:lvl1pPr>
              <a:defRPr sz="2000"/>
            </a:lvl1pPr>
          </a:lstStyle>
          <a:p>
            <a:r>
              <a:rPr kumimoji="1" lang="en-US" altLang="ja-JP" dirty="0"/>
              <a:t>Insert an image</a:t>
            </a:r>
            <a:endParaRPr kumimoji="1" lang="ja-JP" altLang="en-US" dirty="0"/>
          </a:p>
        </p:txBody>
      </p:sp>
      <p:sp>
        <p:nvSpPr>
          <p:cNvPr id="32" name="図プレースホルダー 25"/>
          <p:cNvSpPr>
            <a:spLocks noGrp="1"/>
          </p:cNvSpPr>
          <p:nvPr>
            <p:ph type="pic" sz="quarter" idx="51" hasCustomPrompt="1"/>
          </p:nvPr>
        </p:nvSpPr>
        <p:spPr>
          <a:xfrm>
            <a:off x="6613389" y="4668664"/>
            <a:ext cx="618989" cy="618989"/>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33" name="テキスト プレースホルダー 12"/>
          <p:cNvSpPr>
            <a:spLocks noGrp="1"/>
          </p:cNvSpPr>
          <p:nvPr>
            <p:ph type="body" sz="quarter" idx="52" hasCustomPrompt="1"/>
          </p:nvPr>
        </p:nvSpPr>
        <p:spPr>
          <a:xfrm>
            <a:off x="7353301" y="4593961"/>
            <a:ext cx="4313806" cy="747032"/>
          </a:xfrm>
        </p:spPr>
        <p:txBody>
          <a:bodyPr anchor="ctr">
            <a:noAutofit/>
          </a:bodyPr>
          <a:lstStyle>
            <a:lvl1pPr algn="l">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34" name="図プレースホルダー 25"/>
          <p:cNvSpPr>
            <a:spLocks noGrp="1"/>
          </p:cNvSpPr>
          <p:nvPr>
            <p:ph type="pic" sz="quarter" idx="53" hasCustomPrompt="1"/>
          </p:nvPr>
        </p:nvSpPr>
        <p:spPr>
          <a:xfrm>
            <a:off x="6613389" y="5804494"/>
            <a:ext cx="618989" cy="618989"/>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35" name="テキスト プレースホルダー 12"/>
          <p:cNvSpPr>
            <a:spLocks noGrp="1"/>
          </p:cNvSpPr>
          <p:nvPr>
            <p:ph type="body" sz="quarter" idx="54" hasCustomPrompt="1"/>
          </p:nvPr>
        </p:nvSpPr>
        <p:spPr>
          <a:xfrm>
            <a:off x="7353301" y="5729791"/>
            <a:ext cx="4313806" cy="747032"/>
          </a:xfrm>
        </p:spPr>
        <p:txBody>
          <a:bodyPr anchor="ctr">
            <a:noAutofit/>
          </a:bodyPr>
          <a:lstStyle>
            <a:lvl1pPr algn="l">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086174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randombar(horizontal)">
                                      <p:cBhvr>
                                        <p:cTn id="7" dur="500"/>
                                        <p:tgtEl>
                                          <p:spTgt spid="30"/>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randombar(horizontal)">
                                      <p:cBhvr>
                                        <p:cTn id="11" dur="500"/>
                                        <p:tgtEl>
                                          <p:spTgt spid="31"/>
                                        </p:tgtEl>
                                      </p:cBhvr>
                                    </p:animEffect>
                                  </p:childTnLst>
                                </p:cTn>
                              </p:par>
                            </p:childTnLst>
                          </p:cTn>
                        </p:par>
                        <p:par>
                          <p:cTn id="12" fill="hold">
                            <p:stCondLst>
                              <p:cond delay="1000"/>
                            </p:stCondLst>
                            <p:childTnLst>
                              <p:par>
                                <p:cTn id="13" presetID="14" presetClass="entr" presetSubtype="10"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randombar(horizontal)">
                                      <p:cBhvr>
                                        <p:cTn id="15" dur="500"/>
                                        <p:tgtEl>
                                          <p:spTgt spid="11"/>
                                        </p:tgtEl>
                                      </p:cBhvr>
                                    </p:animEffect>
                                  </p:childTnLst>
                                </p:cTn>
                              </p:par>
                            </p:childTnLst>
                          </p:cTn>
                        </p:par>
                        <p:par>
                          <p:cTn id="16" fill="hold">
                            <p:stCondLst>
                              <p:cond delay="1500"/>
                            </p:stCondLst>
                            <p:childTnLst>
                              <p:par>
                                <p:cTn id="17" presetID="49" presetClass="entr" presetSubtype="0" decel="100000" fill="hold" grpId="0" nodeType="afterEffect">
                                  <p:stCondLst>
                                    <p:cond delay="0"/>
                                  </p:stCondLst>
                                  <p:childTnLst>
                                    <p:set>
                                      <p:cBhvr>
                                        <p:cTn id="18" dur="1" fill="hold">
                                          <p:stCondLst>
                                            <p:cond delay="0"/>
                                          </p:stCondLst>
                                        </p:cTn>
                                        <p:tgtEl>
                                          <p:spTgt spid="27"/>
                                        </p:tgtEl>
                                        <p:attrNameLst>
                                          <p:attrName>style.visibility</p:attrName>
                                        </p:attrNameLst>
                                      </p:cBhvr>
                                      <p:to>
                                        <p:strVal val="visible"/>
                                      </p:to>
                                    </p:set>
                                    <p:anim calcmode="lin" valueType="num">
                                      <p:cBhvr>
                                        <p:cTn id="19" dur="500" fill="hold"/>
                                        <p:tgtEl>
                                          <p:spTgt spid="27"/>
                                        </p:tgtEl>
                                        <p:attrNameLst>
                                          <p:attrName>ppt_w</p:attrName>
                                        </p:attrNameLst>
                                      </p:cBhvr>
                                      <p:tavLst>
                                        <p:tav tm="0">
                                          <p:val>
                                            <p:fltVal val="0"/>
                                          </p:val>
                                        </p:tav>
                                        <p:tav tm="100000">
                                          <p:val>
                                            <p:strVal val="#ppt_w"/>
                                          </p:val>
                                        </p:tav>
                                      </p:tavLst>
                                    </p:anim>
                                    <p:anim calcmode="lin" valueType="num">
                                      <p:cBhvr>
                                        <p:cTn id="20" dur="500" fill="hold"/>
                                        <p:tgtEl>
                                          <p:spTgt spid="27"/>
                                        </p:tgtEl>
                                        <p:attrNameLst>
                                          <p:attrName>ppt_h</p:attrName>
                                        </p:attrNameLst>
                                      </p:cBhvr>
                                      <p:tavLst>
                                        <p:tav tm="0">
                                          <p:val>
                                            <p:fltVal val="0"/>
                                          </p:val>
                                        </p:tav>
                                        <p:tav tm="100000">
                                          <p:val>
                                            <p:strVal val="#ppt_h"/>
                                          </p:val>
                                        </p:tav>
                                      </p:tavLst>
                                    </p:anim>
                                    <p:anim calcmode="lin" valueType="num">
                                      <p:cBhvr>
                                        <p:cTn id="21" dur="500" fill="hold"/>
                                        <p:tgtEl>
                                          <p:spTgt spid="27"/>
                                        </p:tgtEl>
                                        <p:attrNameLst>
                                          <p:attrName>style.rotation</p:attrName>
                                        </p:attrNameLst>
                                      </p:cBhvr>
                                      <p:tavLst>
                                        <p:tav tm="0">
                                          <p:val>
                                            <p:fltVal val="360"/>
                                          </p:val>
                                        </p:tav>
                                        <p:tav tm="100000">
                                          <p:val>
                                            <p:fltVal val="0"/>
                                          </p:val>
                                        </p:tav>
                                      </p:tavLst>
                                    </p:anim>
                                    <p:animEffect transition="in" filter="fade">
                                      <p:cBhvr>
                                        <p:cTn id="22" dur="500"/>
                                        <p:tgtEl>
                                          <p:spTgt spid="27"/>
                                        </p:tgtEl>
                                      </p:cBhvr>
                                    </p:animEffect>
                                  </p:childTnLst>
                                </p:cTn>
                              </p:par>
                            </p:childTnLst>
                          </p:cTn>
                        </p:par>
                        <p:par>
                          <p:cTn id="23" fill="hold">
                            <p:stCondLst>
                              <p:cond delay="2000"/>
                            </p:stCondLst>
                            <p:childTnLst>
                              <p:par>
                                <p:cTn id="24" presetID="2" presetClass="entr" presetSubtype="4" decel="100000" fill="hold" grpId="0" nodeType="afterEffect">
                                  <p:stCondLst>
                                    <p:cond delay="0"/>
                                  </p:stCondLst>
                                  <p:childTnLst>
                                    <p:set>
                                      <p:cBhvr>
                                        <p:cTn id="25" dur="1" fill="hold">
                                          <p:stCondLst>
                                            <p:cond delay="0"/>
                                          </p:stCondLst>
                                        </p:cTn>
                                        <p:tgtEl>
                                          <p:spTgt spid="29">
                                            <p:txEl>
                                              <p:pRg st="0" end="0"/>
                                            </p:txEl>
                                          </p:spTgt>
                                        </p:tgtEl>
                                        <p:attrNameLst>
                                          <p:attrName>style.visibility</p:attrName>
                                        </p:attrNameLst>
                                      </p:cBhvr>
                                      <p:to>
                                        <p:strVal val="visible"/>
                                      </p:to>
                                    </p:set>
                                    <p:anim calcmode="lin" valueType="num">
                                      <p:cBhvr additive="base">
                                        <p:cTn id="26" dur="500" fill="hold"/>
                                        <p:tgtEl>
                                          <p:spTgt spid="29">
                                            <p:txEl>
                                              <p:pRg st="0" end="0"/>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29">
                                            <p:txEl>
                                              <p:pRg st="0" end="0"/>
                                            </p:txEl>
                                          </p:spTgt>
                                        </p:tgtEl>
                                        <p:attrNameLst>
                                          <p:attrName>ppt_y</p:attrName>
                                        </p:attrNameLst>
                                      </p:cBhvr>
                                      <p:tavLst>
                                        <p:tav tm="0">
                                          <p:val>
                                            <p:strVal val="1+#ppt_h/2"/>
                                          </p:val>
                                        </p:tav>
                                        <p:tav tm="100000">
                                          <p:val>
                                            <p:strVal val="#ppt_y"/>
                                          </p:val>
                                        </p:tav>
                                      </p:tavLst>
                                    </p:anim>
                                  </p:childTnLst>
                                </p:cTn>
                              </p:par>
                            </p:childTnLst>
                          </p:cTn>
                        </p:par>
                        <p:par>
                          <p:cTn id="28" fill="hold">
                            <p:stCondLst>
                              <p:cond delay="2500"/>
                            </p:stCondLst>
                            <p:childTnLst>
                              <p:par>
                                <p:cTn id="29" presetID="49" presetClass="entr" presetSubtype="0" decel="100000" fill="hold" grpId="0" nodeType="afterEffect">
                                  <p:stCondLst>
                                    <p:cond delay="0"/>
                                  </p:stCondLst>
                                  <p:childTnLst>
                                    <p:set>
                                      <p:cBhvr>
                                        <p:cTn id="30" dur="1" fill="hold">
                                          <p:stCondLst>
                                            <p:cond delay="0"/>
                                          </p:stCondLst>
                                        </p:cTn>
                                        <p:tgtEl>
                                          <p:spTgt spid="32"/>
                                        </p:tgtEl>
                                        <p:attrNameLst>
                                          <p:attrName>style.visibility</p:attrName>
                                        </p:attrNameLst>
                                      </p:cBhvr>
                                      <p:to>
                                        <p:strVal val="visible"/>
                                      </p:to>
                                    </p:set>
                                    <p:anim calcmode="lin" valueType="num">
                                      <p:cBhvr>
                                        <p:cTn id="31" dur="500" fill="hold"/>
                                        <p:tgtEl>
                                          <p:spTgt spid="32"/>
                                        </p:tgtEl>
                                        <p:attrNameLst>
                                          <p:attrName>ppt_w</p:attrName>
                                        </p:attrNameLst>
                                      </p:cBhvr>
                                      <p:tavLst>
                                        <p:tav tm="0">
                                          <p:val>
                                            <p:fltVal val="0"/>
                                          </p:val>
                                        </p:tav>
                                        <p:tav tm="100000">
                                          <p:val>
                                            <p:strVal val="#ppt_w"/>
                                          </p:val>
                                        </p:tav>
                                      </p:tavLst>
                                    </p:anim>
                                    <p:anim calcmode="lin" valueType="num">
                                      <p:cBhvr>
                                        <p:cTn id="32" dur="500" fill="hold"/>
                                        <p:tgtEl>
                                          <p:spTgt spid="32"/>
                                        </p:tgtEl>
                                        <p:attrNameLst>
                                          <p:attrName>ppt_h</p:attrName>
                                        </p:attrNameLst>
                                      </p:cBhvr>
                                      <p:tavLst>
                                        <p:tav tm="0">
                                          <p:val>
                                            <p:fltVal val="0"/>
                                          </p:val>
                                        </p:tav>
                                        <p:tav tm="100000">
                                          <p:val>
                                            <p:strVal val="#ppt_h"/>
                                          </p:val>
                                        </p:tav>
                                      </p:tavLst>
                                    </p:anim>
                                    <p:anim calcmode="lin" valueType="num">
                                      <p:cBhvr>
                                        <p:cTn id="33" dur="500" fill="hold"/>
                                        <p:tgtEl>
                                          <p:spTgt spid="32"/>
                                        </p:tgtEl>
                                        <p:attrNameLst>
                                          <p:attrName>style.rotation</p:attrName>
                                        </p:attrNameLst>
                                      </p:cBhvr>
                                      <p:tavLst>
                                        <p:tav tm="0">
                                          <p:val>
                                            <p:fltVal val="360"/>
                                          </p:val>
                                        </p:tav>
                                        <p:tav tm="100000">
                                          <p:val>
                                            <p:fltVal val="0"/>
                                          </p:val>
                                        </p:tav>
                                      </p:tavLst>
                                    </p:anim>
                                    <p:animEffect transition="in" filter="fade">
                                      <p:cBhvr>
                                        <p:cTn id="34" dur="500"/>
                                        <p:tgtEl>
                                          <p:spTgt spid="32"/>
                                        </p:tgtEl>
                                      </p:cBhvr>
                                    </p:animEffect>
                                  </p:childTnLst>
                                </p:cTn>
                              </p:par>
                            </p:childTnLst>
                          </p:cTn>
                        </p:par>
                        <p:par>
                          <p:cTn id="35" fill="hold">
                            <p:stCondLst>
                              <p:cond delay="3000"/>
                            </p:stCondLst>
                            <p:childTnLst>
                              <p:par>
                                <p:cTn id="36" presetID="2" presetClass="entr" presetSubtype="4" decel="100000" fill="hold" grpId="0" nodeType="afterEffect">
                                  <p:stCondLst>
                                    <p:cond delay="0"/>
                                  </p:stCondLst>
                                  <p:childTnLst>
                                    <p:set>
                                      <p:cBhvr>
                                        <p:cTn id="37" dur="1" fill="hold">
                                          <p:stCondLst>
                                            <p:cond delay="0"/>
                                          </p:stCondLst>
                                        </p:cTn>
                                        <p:tgtEl>
                                          <p:spTgt spid="33">
                                            <p:txEl>
                                              <p:pRg st="0" end="0"/>
                                            </p:txEl>
                                          </p:spTgt>
                                        </p:tgtEl>
                                        <p:attrNameLst>
                                          <p:attrName>style.visibility</p:attrName>
                                        </p:attrNameLst>
                                      </p:cBhvr>
                                      <p:to>
                                        <p:strVal val="visible"/>
                                      </p:to>
                                    </p:set>
                                    <p:anim calcmode="lin" valueType="num">
                                      <p:cBhvr additive="base">
                                        <p:cTn id="38" dur="500" fill="hold"/>
                                        <p:tgtEl>
                                          <p:spTgt spid="33">
                                            <p:txEl>
                                              <p:pRg st="0" end="0"/>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33">
                                            <p:txEl>
                                              <p:pRg st="0" end="0"/>
                                            </p:txEl>
                                          </p:spTgt>
                                        </p:tgtEl>
                                        <p:attrNameLst>
                                          <p:attrName>ppt_y</p:attrName>
                                        </p:attrNameLst>
                                      </p:cBhvr>
                                      <p:tavLst>
                                        <p:tav tm="0">
                                          <p:val>
                                            <p:strVal val="1+#ppt_h/2"/>
                                          </p:val>
                                        </p:tav>
                                        <p:tav tm="100000">
                                          <p:val>
                                            <p:strVal val="#ppt_y"/>
                                          </p:val>
                                        </p:tav>
                                      </p:tavLst>
                                    </p:anim>
                                  </p:childTnLst>
                                </p:cTn>
                              </p:par>
                            </p:childTnLst>
                          </p:cTn>
                        </p:par>
                        <p:par>
                          <p:cTn id="40" fill="hold">
                            <p:stCondLst>
                              <p:cond delay="3500"/>
                            </p:stCondLst>
                            <p:childTnLst>
                              <p:par>
                                <p:cTn id="41" presetID="49" presetClass="entr" presetSubtype="0" decel="100000" fill="hold" grpId="0" nodeType="afterEffect">
                                  <p:stCondLst>
                                    <p:cond delay="0"/>
                                  </p:stCondLst>
                                  <p:childTnLst>
                                    <p:set>
                                      <p:cBhvr>
                                        <p:cTn id="42" dur="1" fill="hold">
                                          <p:stCondLst>
                                            <p:cond delay="0"/>
                                          </p:stCondLst>
                                        </p:cTn>
                                        <p:tgtEl>
                                          <p:spTgt spid="34"/>
                                        </p:tgtEl>
                                        <p:attrNameLst>
                                          <p:attrName>style.visibility</p:attrName>
                                        </p:attrNameLst>
                                      </p:cBhvr>
                                      <p:to>
                                        <p:strVal val="visible"/>
                                      </p:to>
                                    </p:set>
                                    <p:anim calcmode="lin" valueType="num">
                                      <p:cBhvr>
                                        <p:cTn id="43" dur="500" fill="hold"/>
                                        <p:tgtEl>
                                          <p:spTgt spid="34"/>
                                        </p:tgtEl>
                                        <p:attrNameLst>
                                          <p:attrName>ppt_w</p:attrName>
                                        </p:attrNameLst>
                                      </p:cBhvr>
                                      <p:tavLst>
                                        <p:tav tm="0">
                                          <p:val>
                                            <p:fltVal val="0"/>
                                          </p:val>
                                        </p:tav>
                                        <p:tav tm="100000">
                                          <p:val>
                                            <p:strVal val="#ppt_w"/>
                                          </p:val>
                                        </p:tav>
                                      </p:tavLst>
                                    </p:anim>
                                    <p:anim calcmode="lin" valueType="num">
                                      <p:cBhvr>
                                        <p:cTn id="44" dur="500" fill="hold"/>
                                        <p:tgtEl>
                                          <p:spTgt spid="34"/>
                                        </p:tgtEl>
                                        <p:attrNameLst>
                                          <p:attrName>ppt_h</p:attrName>
                                        </p:attrNameLst>
                                      </p:cBhvr>
                                      <p:tavLst>
                                        <p:tav tm="0">
                                          <p:val>
                                            <p:fltVal val="0"/>
                                          </p:val>
                                        </p:tav>
                                        <p:tav tm="100000">
                                          <p:val>
                                            <p:strVal val="#ppt_h"/>
                                          </p:val>
                                        </p:tav>
                                      </p:tavLst>
                                    </p:anim>
                                    <p:anim calcmode="lin" valueType="num">
                                      <p:cBhvr>
                                        <p:cTn id="45" dur="500" fill="hold"/>
                                        <p:tgtEl>
                                          <p:spTgt spid="34"/>
                                        </p:tgtEl>
                                        <p:attrNameLst>
                                          <p:attrName>style.rotation</p:attrName>
                                        </p:attrNameLst>
                                      </p:cBhvr>
                                      <p:tavLst>
                                        <p:tav tm="0">
                                          <p:val>
                                            <p:fltVal val="360"/>
                                          </p:val>
                                        </p:tav>
                                        <p:tav tm="100000">
                                          <p:val>
                                            <p:fltVal val="0"/>
                                          </p:val>
                                        </p:tav>
                                      </p:tavLst>
                                    </p:anim>
                                    <p:animEffect transition="in" filter="fade">
                                      <p:cBhvr>
                                        <p:cTn id="46" dur="500"/>
                                        <p:tgtEl>
                                          <p:spTgt spid="34"/>
                                        </p:tgtEl>
                                      </p:cBhvr>
                                    </p:animEffect>
                                  </p:childTnLst>
                                </p:cTn>
                              </p:par>
                            </p:childTnLst>
                          </p:cTn>
                        </p:par>
                        <p:par>
                          <p:cTn id="47" fill="hold">
                            <p:stCondLst>
                              <p:cond delay="4000"/>
                            </p:stCondLst>
                            <p:childTnLst>
                              <p:par>
                                <p:cTn id="48" presetID="2" presetClass="entr" presetSubtype="4" decel="100000" fill="hold" grpId="0" nodeType="afterEffect">
                                  <p:stCondLst>
                                    <p:cond delay="0"/>
                                  </p:stCondLst>
                                  <p:childTnLst>
                                    <p:set>
                                      <p:cBhvr>
                                        <p:cTn id="49" dur="1" fill="hold">
                                          <p:stCondLst>
                                            <p:cond delay="0"/>
                                          </p:stCondLst>
                                        </p:cTn>
                                        <p:tgtEl>
                                          <p:spTgt spid="35">
                                            <p:txEl>
                                              <p:pRg st="0" end="0"/>
                                            </p:txEl>
                                          </p:spTgt>
                                        </p:tgtEl>
                                        <p:attrNameLst>
                                          <p:attrName>style.visibility</p:attrName>
                                        </p:attrNameLst>
                                      </p:cBhvr>
                                      <p:to>
                                        <p:strVal val="visible"/>
                                      </p:to>
                                    </p:set>
                                    <p:anim calcmode="lin" valueType="num">
                                      <p:cBhvr additive="base">
                                        <p:cTn id="50" dur="500" fill="hold"/>
                                        <p:tgtEl>
                                          <p:spTgt spid="35">
                                            <p:txEl>
                                              <p:pRg st="0" end="0"/>
                                            </p:txEl>
                                          </p:spTgt>
                                        </p:tgtEl>
                                        <p:attrNameLst>
                                          <p:attrName>ppt_x</p:attrName>
                                        </p:attrNameLst>
                                      </p:cBhvr>
                                      <p:tavLst>
                                        <p:tav tm="0">
                                          <p:val>
                                            <p:strVal val="#ppt_x"/>
                                          </p:val>
                                        </p:tav>
                                        <p:tav tm="100000">
                                          <p:val>
                                            <p:strVal val="#ppt_x"/>
                                          </p:val>
                                        </p:tav>
                                      </p:tavLst>
                                    </p:anim>
                                    <p:anim calcmode="lin" valueType="num">
                                      <p:cBhvr additive="base">
                                        <p:cTn id="51" dur="500" fill="hold"/>
                                        <p:tgtEl>
                                          <p:spTgt spid="35">
                                            <p:txEl>
                                              <p:pRg st="0" end="0"/>
                                            </p:txEl>
                                          </p:spTgt>
                                        </p:tgtEl>
                                        <p:attrNameLst>
                                          <p:attrName>ppt_y</p:attrName>
                                        </p:attrNameLst>
                                      </p:cBhvr>
                                      <p:tavLst>
                                        <p:tav tm="0">
                                          <p:val>
                                            <p:strVal val="1+#ppt_h/2"/>
                                          </p:val>
                                        </p:tav>
                                        <p:tav tm="100000">
                                          <p:val>
                                            <p:strVal val="#ppt_y"/>
                                          </p:val>
                                        </p:tav>
                                      </p:tavLst>
                                    </p:anim>
                                  </p:childTnLst>
                                </p:cTn>
                              </p:par>
                            </p:childTnLst>
                          </p:cTn>
                        </p:par>
                        <p:par>
                          <p:cTn id="52" fill="hold">
                            <p:stCondLst>
                              <p:cond delay="4500"/>
                            </p:stCondLst>
                            <p:childTnLst>
                              <p:par>
                                <p:cTn id="53" presetID="22" presetClass="entr" presetSubtype="8" fill="hold" grpId="0" nodeType="afterEffect">
                                  <p:stCondLst>
                                    <p:cond delay="0"/>
                                  </p:stCondLst>
                                  <p:childTnLst>
                                    <p:set>
                                      <p:cBhvr>
                                        <p:cTn id="54" dur="1" fill="hold">
                                          <p:stCondLst>
                                            <p:cond delay="0"/>
                                          </p:stCondLst>
                                        </p:cTn>
                                        <p:tgtEl>
                                          <p:spTgt spid="14"/>
                                        </p:tgtEl>
                                        <p:attrNameLst>
                                          <p:attrName>style.visibility</p:attrName>
                                        </p:attrNameLst>
                                      </p:cBhvr>
                                      <p:to>
                                        <p:strVal val="visible"/>
                                      </p:to>
                                    </p:set>
                                    <p:animEffect transition="in" filter="wipe(left)">
                                      <p:cBhvr>
                                        <p:cTn id="5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4" grpId="0">
        <p:tmplLst>
          <p:tmpl>
            <p:tnLst>
              <p:par>
                <p:cTn presetID="22" presetClass="entr" presetSubtype="8"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wipe(left)">
                      <p:cBhvr>
                        <p:cTn dur="500"/>
                        <p:tgtEl>
                          <p:spTgt spid="14"/>
                        </p:tgtEl>
                      </p:cBhvr>
                    </p:animEffect>
                  </p:childTnLst>
                </p:cTn>
              </p:par>
            </p:tnLst>
          </p:tmpl>
        </p:tmplLst>
      </p:bldP>
      <p:bldP spid="27" grpId="0"/>
      <p:bldP spid="29" grpId="0" build="p">
        <p:tmplLst>
          <p:tmpl lvl="1">
            <p:tnLst>
              <p:par>
                <p:cTn presetID="2" presetClass="entr" presetSubtype="4" decel="100000"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ppt_x"/>
                          </p:val>
                        </p:tav>
                        <p:tav tm="100000">
                          <p:val>
                            <p:strVal val="#ppt_x"/>
                          </p:val>
                        </p:tav>
                      </p:tavLst>
                    </p:anim>
                    <p:anim calcmode="lin" valueType="num">
                      <p:cBhvr additive="base">
                        <p:cTn dur="500" fill="hold"/>
                        <p:tgtEl>
                          <p:spTgt spid="29"/>
                        </p:tgtEl>
                        <p:attrNameLst>
                          <p:attrName>ppt_y</p:attrName>
                        </p:attrNameLst>
                      </p:cBhvr>
                      <p:tavLst>
                        <p:tav tm="0">
                          <p:val>
                            <p:strVal val="1+#ppt_h/2"/>
                          </p:val>
                        </p:tav>
                        <p:tav tm="100000">
                          <p:val>
                            <p:strVal val="#ppt_y"/>
                          </p:val>
                        </p:tav>
                      </p:tavLst>
                    </p:anim>
                  </p:childTnLst>
                </p:cTn>
              </p:par>
            </p:tnLst>
          </p:tmpl>
        </p:tmplLst>
      </p:bldP>
      <p:bldP spid="30" grpId="0"/>
      <p:bldP spid="31" grpId="0"/>
      <p:bldP spid="32" grpId="0"/>
      <p:bldP spid="33" grpId="0" build="p">
        <p:tmplLst>
          <p:tmpl lvl="1">
            <p:tnLst>
              <p:par>
                <p:cTn presetID="2" presetClass="entr" presetSubtype="4" decel="100000"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ppt_x"/>
                          </p:val>
                        </p:tav>
                        <p:tav tm="100000">
                          <p:val>
                            <p:strVal val="#ppt_x"/>
                          </p:val>
                        </p:tav>
                      </p:tavLst>
                    </p:anim>
                    <p:anim calcmode="lin" valueType="num">
                      <p:cBhvr additive="base">
                        <p:cTn dur="500" fill="hold"/>
                        <p:tgtEl>
                          <p:spTgt spid="33"/>
                        </p:tgtEl>
                        <p:attrNameLst>
                          <p:attrName>ppt_y</p:attrName>
                        </p:attrNameLst>
                      </p:cBhvr>
                      <p:tavLst>
                        <p:tav tm="0">
                          <p:val>
                            <p:strVal val="1+#ppt_h/2"/>
                          </p:val>
                        </p:tav>
                        <p:tav tm="100000">
                          <p:val>
                            <p:strVal val="#ppt_y"/>
                          </p:val>
                        </p:tav>
                      </p:tavLst>
                    </p:anim>
                  </p:childTnLst>
                </p:cTn>
              </p:par>
            </p:tnLst>
          </p:tmpl>
        </p:tmplLst>
      </p:bldP>
      <p:bldP spid="34" grpId="0"/>
      <p:bldP spid="35" grpId="0" build="p">
        <p:tmplLst>
          <p:tmpl lvl="1">
            <p:tnLst>
              <p:par>
                <p:cTn presetID="2" presetClass="entr" presetSubtype="4" decel="100000"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ppt_x"/>
                          </p:val>
                        </p:tav>
                        <p:tav tm="100000">
                          <p:val>
                            <p:strVal val="#ppt_x"/>
                          </p:val>
                        </p:tav>
                      </p:tavLst>
                    </p:anim>
                    <p:anim calcmode="lin" valueType="num">
                      <p:cBhvr additive="base">
                        <p:cTn dur="500" fill="hold"/>
                        <p:tgtEl>
                          <p:spTgt spid="35"/>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enter Phone  &amp; 4 Icons, Headings, Description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23" name="テキスト プレースホルダー 12"/>
          <p:cNvSpPr>
            <a:spLocks noGrp="1"/>
          </p:cNvSpPr>
          <p:nvPr>
            <p:ph type="body" sz="quarter" idx="12" hasCustomPrompt="1"/>
          </p:nvPr>
        </p:nvSpPr>
        <p:spPr>
          <a:xfrm>
            <a:off x="1947003" y="3713114"/>
            <a:ext cx="4945558"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24" name="テキスト プレースホルダー 12"/>
          <p:cNvSpPr>
            <a:spLocks noGrp="1"/>
          </p:cNvSpPr>
          <p:nvPr>
            <p:ph type="body" sz="quarter" idx="13" hasCustomPrompt="1"/>
          </p:nvPr>
        </p:nvSpPr>
        <p:spPr>
          <a:xfrm>
            <a:off x="1947003" y="2723793"/>
            <a:ext cx="4945558"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5" name="正方形/長方形 24"/>
          <p:cNvSpPr/>
          <p:nvPr userDrawn="1"/>
        </p:nvSpPr>
        <p:spPr>
          <a:xfrm>
            <a:off x="2057954" y="3488959"/>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4"/>
          <p:cNvSpPr/>
          <p:nvPr userDrawn="1"/>
        </p:nvSpPr>
        <p:spPr>
          <a:xfrm>
            <a:off x="626586" y="2919886"/>
            <a:ext cx="1136515" cy="1138145"/>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図プレースホルダー 25"/>
          <p:cNvSpPr>
            <a:spLocks noGrp="1"/>
          </p:cNvSpPr>
          <p:nvPr>
            <p:ph type="pic" sz="quarter" idx="14" hasCustomPrompt="1"/>
          </p:nvPr>
        </p:nvSpPr>
        <p:spPr>
          <a:xfrm>
            <a:off x="879843" y="3173958"/>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28" name="テキスト プレースホルダー 12"/>
          <p:cNvSpPr>
            <a:spLocks noGrp="1"/>
          </p:cNvSpPr>
          <p:nvPr>
            <p:ph type="body" sz="quarter" idx="16" hasCustomPrompt="1"/>
          </p:nvPr>
        </p:nvSpPr>
        <p:spPr>
          <a:xfrm>
            <a:off x="11388278" y="3776058"/>
            <a:ext cx="5030709" cy="2056805"/>
          </a:xfrm>
        </p:spPr>
        <p:txBody>
          <a:bodyPr>
            <a:normAutofit/>
          </a:bodyPr>
          <a:lstStyle>
            <a:lvl1pPr algn="r">
              <a:defRPr sz="2000" baseline="0"/>
            </a:lvl1pPr>
          </a:lstStyle>
          <a:p>
            <a:pPr lvl="0"/>
            <a:r>
              <a:rPr kumimoji="1" lang="en-US" altLang="ja-JP" dirty="0"/>
              <a:t>Text goes here</a:t>
            </a:r>
            <a:endParaRPr kumimoji="1" lang="ja-JP" altLang="en-US" dirty="0"/>
          </a:p>
        </p:txBody>
      </p:sp>
      <p:sp>
        <p:nvSpPr>
          <p:cNvPr id="29" name="テキスト プレースホルダー 12"/>
          <p:cNvSpPr>
            <a:spLocks noGrp="1"/>
          </p:cNvSpPr>
          <p:nvPr>
            <p:ph type="body" sz="quarter" idx="17" hasCustomPrompt="1"/>
          </p:nvPr>
        </p:nvSpPr>
        <p:spPr>
          <a:xfrm>
            <a:off x="11388278" y="2786737"/>
            <a:ext cx="5030709" cy="747032"/>
          </a:xfrm>
        </p:spPr>
        <p:txBody>
          <a:bodyPr anchor="ctr">
            <a:noAutofit/>
          </a:bodyPr>
          <a:lstStyle>
            <a:lvl1pPr algn="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0" name="正方形/長方形 29"/>
          <p:cNvSpPr/>
          <p:nvPr userDrawn="1"/>
        </p:nvSpPr>
        <p:spPr>
          <a:xfrm>
            <a:off x="14460991" y="3551903"/>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31" name="円/楕円 4"/>
          <p:cNvSpPr/>
          <p:nvPr userDrawn="1"/>
        </p:nvSpPr>
        <p:spPr>
          <a:xfrm>
            <a:off x="16542148" y="2982830"/>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図プレースホルダー 25"/>
          <p:cNvSpPr>
            <a:spLocks noGrp="1"/>
          </p:cNvSpPr>
          <p:nvPr>
            <p:ph type="pic" sz="quarter" idx="18" hasCustomPrompt="1"/>
          </p:nvPr>
        </p:nvSpPr>
        <p:spPr>
          <a:xfrm>
            <a:off x="16795405" y="3236902"/>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33" name="テキスト プレースホルダー 12"/>
          <p:cNvSpPr>
            <a:spLocks noGrp="1"/>
          </p:cNvSpPr>
          <p:nvPr>
            <p:ph type="body" sz="quarter" idx="19" hasCustomPrompt="1"/>
          </p:nvPr>
        </p:nvSpPr>
        <p:spPr>
          <a:xfrm>
            <a:off x="1947003" y="7001529"/>
            <a:ext cx="4945558"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34" name="テキスト プレースホルダー 12"/>
          <p:cNvSpPr>
            <a:spLocks noGrp="1"/>
          </p:cNvSpPr>
          <p:nvPr>
            <p:ph type="body" sz="quarter" idx="20" hasCustomPrompt="1"/>
          </p:nvPr>
        </p:nvSpPr>
        <p:spPr>
          <a:xfrm>
            <a:off x="1947003" y="6012208"/>
            <a:ext cx="4945558"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5" name="正方形/長方形 34"/>
          <p:cNvSpPr/>
          <p:nvPr userDrawn="1"/>
        </p:nvSpPr>
        <p:spPr>
          <a:xfrm>
            <a:off x="2057954" y="6777374"/>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円/楕円 4"/>
          <p:cNvSpPr/>
          <p:nvPr userDrawn="1"/>
        </p:nvSpPr>
        <p:spPr>
          <a:xfrm>
            <a:off x="626586" y="6208301"/>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図プレースホルダー 25"/>
          <p:cNvSpPr>
            <a:spLocks noGrp="1"/>
          </p:cNvSpPr>
          <p:nvPr>
            <p:ph type="pic" sz="quarter" idx="21" hasCustomPrompt="1"/>
          </p:nvPr>
        </p:nvSpPr>
        <p:spPr>
          <a:xfrm>
            <a:off x="879843" y="6462373"/>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38" name="テキスト プレースホルダー 12"/>
          <p:cNvSpPr>
            <a:spLocks noGrp="1"/>
          </p:cNvSpPr>
          <p:nvPr>
            <p:ph type="body" sz="quarter" idx="22" hasCustomPrompt="1"/>
          </p:nvPr>
        </p:nvSpPr>
        <p:spPr>
          <a:xfrm>
            <a:off x="11388278" y="7001529"/>
            <a:ext cx="5030709" cy="2056805"/>
          </a:xfrm>
        </p:spPr>
        <p:txBody>
          <a:bodyPr>
            <a:normAutofit/>
          </a:bodyPr>
          <a:lstStyle>
            <a:lvl1pPr algn="r">
              <a:defRPr sz="2000" baseline="0"/>
            </a:lvl1pPr>
          </a:lstStyle>
          <a:p>
            <a:pPr lvl="0"/>
            <a:r>
              <a:rPr kumimoji="1" lang="en-US" altLang="ja-JP" dirty="0"/>
              <a:t>Text goes here</a:t>
            </a:r>
            <a:endParaRPr kumimoji="1" lang="ja-JP" altLang="en-US" dirty="0"/>
          </a:p>
        </p:txBody>
      </p:sp>
      <p:sp>
        <p:nvSpPr>
          <p:cNvPr id="39" name="テキスト プレースホルダー 12"/>
          <p:cNvSpPr>
            <a:spLocks noGrp="1"/>
          </p:cNvSpPr>
          <p:nvPr>
            <p:ph type="body" sz="quarter" idx="23" hasCustomPrompt="1"/>
          </p:nvPr>
        </p:nvSpPr>
        <p:spPr>
          <a:xfrm>
            <a:off x="11388278" y="6012208"/>
            <a:ext cx="5030709" cy="747032"/>
          </a:xfrm>
        </p:spPr>
        <p:txBody>
          <a:bodyPr anchor="ctr">
            <a:noAutofit/>
          </a:bodyPr>
          <a:lstStyle>
            <a:lvl1pPr algn="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0" name="正方形/長方形 39"/>
          <p:cNvSpPr/>
          <p:nvPr userDrawn="1"/>
        </p:nvSpPr>
        <p:spPr>
          <a:xfrm>
            <a:off x="14460991" y="6777374"/>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41" name="円/楕円 4"/>
          <p:cNvSpPr/>
          <p:nvPr userDrawn="1"/>
        </p:nvSpPr>
        <p:spPr>
          <a:xfrm>
            <a:off x="16542148" y="6208301"/>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図プレースホルダー 25"/>
          <p:cNvSpPr>
            <a:spLocks noGrp="1"/>
          </p:cNvSpPr>
          <p:nvPr>
            <p:ph type="pic" sz="quarter" idx="24" hasCustomPrompt="1"/>
          </p:nvPr>
        </p:nvSpPr>
        <p:spPr>
          <a:xfrm>
            <a:off x="16795405" y="6462373"/>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pic>
        <p:nvPicPr>
          <p:cNvPr id="43" name="図 4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381603" y="2228602"/>
            <a:ext cx="3583638" cy="7322170"/>
          </a:xfrm>
          <a:prstGeom prst="rect">
            <a:avLst/>
          </a:prstGeom>
          <a:effectLst/>
        </p:spPr>
      </p:pic>
      <p:sp>
        <p:nvSpPr>
          <p:cNvPr id="44" name="図プレースホルダー 2"/>
          <p:cNvSpPr>
            <a:spLocks noGrp="1"/>
          </p:cNvSpPr>
          <p:nvPr>
            <p:ph type="pic" sz="quarter" idx="25" hasCustomPrompt="1"/>
          </p:nvPr>
        </p:nvSpPr>
        <p:spPr>
          <a:xfrm>
            <a:off x="7642859" y="3165437"/>
            <a:ext cx="3055621" cy="5483263"/>
          </a:xfrm>
        </p:spPr>
        <p:txBody>
          <a:bodyPr>
            <a:normAutofit/>
          </a:bodyPr>
          <a:lstStyle>
            <a:lvl1pPr>
              <a:defRPr sz="2000"/>
            </a:lvl1pPr>
          </a:lstStyle>
          <a:p>
            <a:r>
              <a:rPr kumimoji="1" lang="en-US" altLang="ja-JP" dirty="0"/>
              <a:t>Add an image</a:t>
            </a:r>
            <a:endParaRPr kumimoji="1" lang="ja-JP" altLang="en-US" dirty="0"/>
          </a:p>
        </p:txBody>
      </p:sp>
      <p:sp>
        <p:nvSpPr>
          <p:cNvPr id="45" name="フッター プレースホルダー 2"/>
          <p:cNvSpPr>
            <a:spLocks noGrp="1"/>
          </p:cNvSpPr>
          <p:nvPr>
            <p:ph type="ftr" sz="quarter" idx="10"/>
          </p:nvPr>
        </p:nvSpPr>
        <p:spPr>
          <a:xfrm>
            <a:off x="6057900" y="9582811"/>
            <a:ext cx="6172200" cy="547603"/>
          </a:xfrm>
        </p:spPr>
        <p:txBody>
          <a:bodyPr/>
          <a:lstStyle/>
          <a:p>
            <a:r>
              <a:rPr lang="en-US"/>
              <a:t>The Power of PowerPoint | thepopp.com</a:t>
            </a:r>
            <a:endParaRPr lang="en-US" dirty="0"/>
          </a:p>
        </p:txBody>
      </p:sp>
    </p:spTree>
    <p:extLst>
      <p:ext uri="{BB962C8B-B14F-4D97-AF65-F5344CB8AC3E}">
        <p14:creationId xmlns:p14="http://schemas.microsoft.com/office/powerpoint/2010/main" val="2194132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nodeType="afterEffect">
                                  <p:stCondLst>
                                    <p:cond delay="0"/>
                                  </p:stCondLst>
                                  <p:childTnLst>
                                    <p:set>
                                      <p:cBhvr>
                                        <p:cTn id="6" dur="1" fill="hold">
                                          <p:stCondLst>
                                            <p:cond delay="0"/>
                                          </p:stCondLst>
                                        </p:cTn>
                                        <p:tgtEl>
                                          <p:spTgt spid="43"/>
                                        </p:tgtEl>
                                        <p:attrNameLst>
                                          <p:attrName>style.visibility</p:attrName>
                                        </p:attrNameLst>
                                      </p:cBhvr>
                                      <p:to>
                                        <p:strVal val="visible"/>
                                      </p:to>
                                    </p:set>
                                    <p:anim calcmode="lin" valueType="num">
                                      <p:cBhvr additive="base">
                                        <p:cTn id="7" dur="750" fill="hold"/>
                                        <p:tgtEl>
                                          <p:spTgt spid="43"/>
                                        </p:tgtEl>
                                        <p:attrNameLst>
                                          <p:attrName>ppt_x</p:attrName>
                                        </p:attrNameLst>
                                      </p:cBhvr>
                                      <p:tavLst>
                                        <p:tav tm="0">
                                          <p:val>
                                            <p:strVal val="#ppt_x"/>
                                          </p:val>
                                        </p:tav>
                                        <p:tav tm="100000">
                                          <p:val>
                                            <p:strVal val="#ppt_x"/>
                                          </p:val>
                                        </p:tav>
                                      </p:tavLst>
                                    </p:anim>
                                    <p:anim calcmode="lin" valueType="num">
                                      <p:cBhvr additive="base">
                                        <p:cTn id="8" dur="750" fill="hold"/>
                                        <p:tgtEl>
                                          <p:spTgt spid="43"/>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44"/>
                                        </p:tgtEl>
                                        <p:attrNameLst>
                                          <p:attrName>style.visibility</p:attrName>
                                        </p:attrNameLst>
                                      </p:cBhvr>
                                      <p:to>
                                        <p:strVal val="visible"/>
                                      </p:to>
                                    </p:set>
                                    <p:anim calcmode="lin" valueType="num">
                                      <p:cBhvr additive="base">
                                        <p:cTn id="11" dur="750" fill="hold"/>
                                        <p:tgtEl>
                                          <p:spTgt spid="44"/>
                                        </p:tgtEl>
                                        <p:attrNameLst>
                                          <p:attrName>ppt_x</p:attrName>
                                        </p:attrNameLst>
                                      </p:cBhvr>
                                      <p:tavLst>
                                        <p:tav tm="0">
                                          <p:val>
                                            <p:strVal val="#ppt_x"/>
                                          </p:val>
                                        </p:tav>
                                        <p:tav tm="100000">
                                          <p:val>
                                            <p:strVal val="#ppt_x"/>
                                          </p:val>
                                        </p:tav>
                                      </p:tavLst>
                                    </p:anim>
                                    <p:anim calcmode="lin" valueType="num">
                                      <p:cBhvr additive="base">
                                        <p:cTn id="12" dur="750" fill="hold"/>
                                        <p:tgtEl>
                                          <p:spTgt spid="44"/>
                                        </p:tgtEl>
                                        <p:attrNameLst>
                                          <p:attrName>ppt_y</p:attrName>
                                        </p:attrNameLst>
                                      </p:cBhvr>
                                      <p:tavLst>
                                        <p:tav tm="0">
                                          <p:val>
                                            <p:strVal val="0-#ppt_h/2"/>
                                          </p:val>
                                        </p:tav>
                                        <p:tav tm="100000">
                                          <p:val>
                                            <p:strVal val="#ppt_y"/>
                                          </p:val>
                                        </p:tav>
                                      </p:tavLst>
                                    </p:anim>
                                  </p:childTnLst>
                                </p:cTn>
                              </p:par>
                            </p:childTnLst>
                          </p:cTn>
                        </p:par>
                        <p:par>
                          <p:cTn id="13" fill="hold">
                            <p:stCondLst>
                              <p:cond delay="750"/>
                            </p:stCondLst>
                            <p:childTnLst>
                              <p:par>
                                <p:cTn id="14" presetID="2" presetClass="entr" presetSubtype="1" decel="100000" fill="hold" grpId="0" nodeType="afterEffect">
                                  <p:stCondLst>
                                    <p:cond delay="0"/>
                                  </p:stCondLst>
                                  <p:childTnLst>
                                    <p:set>
                                      <p:cBhvr>
                                        <p:cTn id="15" dur="1" fill="hold">
                                          <p:stCondLst>
                                            <p:cond delay="0"/>
                                          </p:stCondLst>
                                        </p:cTn>
                                        <p:tgtEl>
                                          <p:spTgt spid="26"/>
                                        </p:tgtEl>
                                        <p:attrNameLst>
                                          <p:attrName>style.visibility</p:attrName>
                                        </p:attrNameLst>
                                      </p:cBhvr>
                                      <p:to>
                                        <p:strVal val="visible"/>
                                      </p:to>
                                    </p:set>
                                    <p:anim calcmode="lin" valueType="num">
                                      <p:cBhvr additive="base">
                                        <p:cTn id="16" dur="750" fill="hold"/>
                                        <p:tgtEl>
                                          <p:spTgt spid="26"/>
                                        </p:tgtEl>
                                        <p:attrNameLst>
                                          <p:attrName>ppt_x</p:attrName>
                                        </p:attrNameLst>
                                      </p:cBhvr>
                                      <p:tavLst>
                                        <p:tav tm="0">
                                          <p:val>
                                            <p:strVal val="#ppt_x"/>
                                          </p:val>
                                        </p:tav>
                                        <p:tav tm="100000">
                                          <p:val>
                                            <p:strVal val="#ppt_x"/>
                                          </p:val>
                                        </p:tav>
                                      </p:tavLst>
                                    </p:anim>
                                    <p:anim calcmode="lin" valueType="num">
                                      <p:cBhvr additive="base">
                                        <p:cTn id="17" dur="750" fill="hold"/>
                                        <p:tgtEl>
                                          <p:spTgt spid="26"/>
                                        </p:tgtEl>
                                        <p:attrNameLst>
                                          <p:attrName>ppt_y</p:attrName>
                                        </p:attrNameLst>
                                      </p:cBhvr>
                                      <p:tavLst>
                                        <p:tav tm="0">
                                          <p:val>
                                            <p:strVal val="0-#ppt_h/2"/>
                                          </p:val>
                                        </p:tav>
                                        <p:tav tm="100000">
                                          <p:val>
                                            <p:strVal val="#ppt_y"/>
                                          </p:val>
                                        </p:tav>
                                      </p:tavLst>
                                    </p:anim>
                                  </p:childTnLst>
                                </p:cTn>
                              </p:par>
                              <p:par>
                                <p:cTn id="18" presetID="2" presetClass="entr" presetSubtype="1" decel="100000" fill="hold" grpId="0" nodeType="withEffect">
                                  <p:stCondLst>
                                    <p:cond delay="0"/>
                                  </p:stCondLst>
                                  <p:childTnLst>
                                    <p:set>
                                      <p:cBhvr>
                                        <p:cTn id="19" dur="1" fill="hold">
                                          <p:stCondLst>
                                            <p:cond delay="0"/>
                                          </p:stCondLst>
                                        </p:cTn>
                                        <p:tgtEl>
                                          <p:spTgt spid="27"/>
                                        </p:tgtEl>
                                        <p:attrNameLst>
                                          <p:attrName>style.visibility</p:attrName>
                                        </p:attrNameLst>
                                      </p:cBhvr>
                                      <p:to>
                                        <p:strVal val="visible"/>
                                      </p:to>
                                    </p:set>
                                    <p:anim calcmode="lin" valueType="num">
                                      <p:cBhvr additive="base">
                                        <p:cTn id="20" dur="750" fill="hold"/>
                                        <p:tgtEl>
                                          <p:spTgt spid="27"/>
                                        </p:tgtEl>
                                        <p:attrNameLst>
                                          <p:attrName>ppt_x</p:attrName>
                                        </p:attrNameLst>
                                      </p:cBhvr>
                                      <p:tavLst>
                                        <p:tav tm="0">
                                          <p:val>
                                            <p:strVal val="#ppt_x"/>
                                          </p:val>
                                        </p:tav>
                                        <p:tav tm="100000">
                                          <p:val>
                                            <p:strVal val="#ppt_x"/>
                                          </p:val>
                                        </p:tav>
                                      </p:tavLst>
                                    </p:anim>
                                    <p:anim calcmode="lin" valueType="num">
                                      <p:cBhvr additive="base">
                                        <p:cTn id="21" dur="750" fill="hold"/>
                                        <p:tgtEl>
                                          <p:spTgt spid="27"/>
                                        </p:tgtEl>
                                        <p:attrNameLst>
                                          <p:attrName>ppt_y</p:attrName>
                                        </p:attrNameLst>
                                      </p:cBhvr>
                                      <p:tavLst>
                                        <p:tav tm="0">
                                          <p:val>
                                            <p:strVal val="0-#ppt_h/2"/>
                                          </p:val>
                                        </p:tav>
                                        <p:tav tm="100000">
                                          <p:val>
                                            <p:strVal val="#ppt_y"/>
                                          </p:val>
                                        </p:tav>
                                      </p:tavLst>
                                    </p:anim>
                                  </p:childTnLst>
                                </p:cTn>
                              </p:par>
                            </p:childTnLst>
                          </p:cTn>
                        </p:par>
                        <p:par>
                          <p:cTn id="22" fill="hold">
                            <p:stCondLst>
                              <p:cond delay="1500"/>
                            </p:stCondLst>
                            <p:childTnLst>
                              <p:par>
                                <p:cTn id="23" presetID="2" presetClass="entr" presetSubtype="8" decel="100000" fill="hold" grpId="0" nodeType="afterEffect">
                                  <p:stCondLst>
                                    <p:cond delay="0"/>
                                  </p:stCondLst>
                                  <p:childTnLst>
                                    <p:set>
                                      <p:cBhvr>
                                        <p:cTn id="24" dur="1" fill="hold">
                                          <p:stCondLst>
                                            <p:cond delay="0"/>
                                          </p:stCondLst>
                                        </p:cTn>
                                        <p:tgtEl>
                                          <p:spTgt spid="24">
                                            <p:txEl>
                                              <p:pRg st="0" end="0"/>
                                            </p:txEl>
                                          </p:spTgt>
                                        </p:tgtEl>
                                        <p:attrNameLst>
                                          <p:attrName>style.visibility</p:attrName>
                                        </p:attrNameLst>
                                      </p:cBhvr>
                                      <p:to>
                                        <p:strVal val="visible"/>
                                      </p:to>
                                    </p:set>
                                    <p:anim calcmode="lin" valueType="num">
                                      <p:cBhvr additive="base">
                                        <p:cTn id="25" dur="500" fill="hold"/>
                                        <p:tgtEl>
                                          <p:spTgt spid="24">
                                            <p:txEl>
                                              <p:pRg st="0" end="0"/>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4">
                                            <p:txEl>
                                              <p:pRg st="0" end="0"/>
                                            </p:txEl>
                                          </p:spTgt>
                                        </p:tgtEl>
                                        <p:attrNameLst>
                                          <p:attrName>ppt_y</p:attrName>
                                        </p:attrNameLst>
                                      </p:cBhvr>
                                      <p:tavLst>
                                        <p:tav tm="0">
                                          <p:val>
                                            <p:strVal val="#ppt_y"/>
                                          </p:val>
                                        </p:tav>
                                        <p:tav tm="100000">
                                          <p:val>
                                            <p:strVal val="#ppt_y"/>
                                          </p:val>
                                        </p:tav>
                                      </p:tavLst>
                                    </p:anim>
                                  </p:childTnLst>
                                </p:cTn>
                              </p:par>
                              <p:par>
                                <p:cTn id="27" presetID="2" presetClass="entr" presetSubtype="4" decel="100000" fill="hold" grpId="0" nodeType="withEffect">
                                  <p:stCondLst>
                                    <p:cond delay="0"/>
                                  </p:stCondLst>
                                  <p:childTnLst>
                                    <p:set>
                                      <p:cBhvr>
                                        <p:cTn id="28" dur="1" fill="hold">
                                          <p:stCondLst>
                                            <p:cond delay="0"/>
                                          </p:stCondLst>
                                        </p:cTn>
                                        <p:tgtEl>
                                          <p:spTgt spid="25"/>
                                        </p:tgtEl>
                                        <p:attrNameLst>
                                          <p:attrName>style.visibility</p:attrName>
                                        </p:attrNameLst>
                                      </p:cBhvr>
                                      <p:to>
                                        <p:strVal val="visible"/>
                                      </p:to>
                                    </p:set>
                                    <p:anim calcmode="lin" valueType="num">
                                      <p:cBhvr additive="base">
                                        <p:cTn id="29" dur="500" fill="hold"/>
                                        <p:tgtEl>
                                          <p:spTgt spid="25"/>
                                        </p:tgtEl>
                                        <p:attrNameLst>
                                          <p:attrName>ppt_x</p:attrName>
                                        </p:attrNameLst>
                                      </p:cBhvr>
                                      <p:tavLst>
                                        <p:tav tm="0">
                                          <p:val>
                                            <p:strVal val="#ppt_x"/>
                                          </p:val>
                                        </p:tav>
                                        <p:tav tm="100000">
                                          <p:val>
                                            <p:strVal val="#ppt_x"/>
                                          </p:val>
                                        </p:tav>
                                      </p:tavLst>
                                    </p:anim>
                                    <p:anim calcmode="lin" valueType="num">
                                      <p:cBhvr additive="base">
                                        <p:cTn id="30" dur="500" fill="hold"/>
                                        <p:tgtEl>
                                          <p:spTgt spid="25"/>
                                        </p:tgtEl>
                                        <p:attrNameLst>
                                          <p:attrName>ppt_y</p:attrName>
                                        </p:attrNameLst>
                                      </p:cBhvr>
                                      <p:tavLst>
                                        <p:tav tm="0">
                                          <p:val>
                                            <p:strVal val="1+#ppt_h/2"/>
                                          </p:val>
                                        </p:tav>
                                        <p:tav tm="100000">
                                          <p:val>
                                            <p:strVal val="#ppt_y"/>
                                          </p:val>
                                        </p:tav>
                                      </p:tavLst>
                                    </p:anim>
                                  </p:childTnLst>
                                </p:cTn>
                              </p:par>
                            </p:childTnLst>
                          </p:cTn>
                        </p:par>
                        <p:par>
                          <p:cTn id="31" fill="hold">
                            <p:stCondLst>
                              <p:cond delay="2000"/>
                            </p:stCondLst>
                            <p:childTnLst>
                              <p:par>
                                <p:cTn id="32" presetID="22" presetClass="entr" presetSubtype="8" fill="hold" grpId="0" nodeType="afterEffect">
                                  <p:stCondLst>
                                    <p:cond delay="0"/>
                                  </p:stCondLst>
                                  <p:childTnLst>
                                    <p:set>
                                      <p:cBhvr>
                                        <p:cTn id="33" dur="1" fill="hold">
                                          <p:stCondLst>
                                            <p:cond delay="0"/>
                                          </p:stCondLst>
                                        </p:cTn>
                                        <p:tgtEl>
                                          <p:spTgt spid="23"/>
                                        </p:tgtEl>
                                        <p:attrNameLst>
                                          <p:attrName>style.visibility</p:attrName>
                                        </p:attrNameLst>
                                      </p:cBhvr>
                                      <p:to>
                                        <p:strVal val="visible"/>
                                      </p:to>
                                    </p:set>
                                    <p:animEffect transition="in" filter="wipe(left)">
                                      <p:cBhvr>
                                        <p:cTn id="34" dur="500"/>
                                        <p:tgtEl>
                                          <p:spTgt spid="23"/>
                                        </p:tgtEl>
                                      </p:cBhvr>
                                    </p:animEffect>
                                  </p:childTnLst>
                                </p:cTn>
                              </p:par>
                            </p:childTnLst>
                          </p:cTn>
                        </p:par>
                        <p:par>
                          <p:cTn id="35" fill="hold">
                            <p:stCondLst>
                              <p:cond delay="2500"/>
                            </p:stCondLst>
                            <p:childTnLst>
                              <p:par>
                                <p:cTn id="36" presetID="2" presetClass="entr" presetSubtype="1" decel="100000" fill="hold" grpId="0" nodeType="afterEffect">
                                  <p:stCondLst>
                                    <p:cond delay="0"/>
                                  </p:stCondLst>
                                  <p:childTnLst>
                                    <p:set>
                                      <p:cBhvr>
                                        <p:cTn id="37" dur="1" fill="hold">
                                          <p:stCondLst>
                                            <p:cond delay="0"/>
                                          </p:stCondLst>
                                        </p:cTn>
                                        <p:tgtEl>
                                          <p:spTgt spid="31"/>
                                        </p:tgtEl>
                                        <p:attrNameLst>
                                          <p:attrName>style.visibility</p:attrName>
                                        </p:attrNameLst>
                                      </p:cBhvr>
                                      <p:to>
                                        <p:strVal val="visible"/>
                                      </p:to>
                                    </p:set>
                                    <p:anim calcmode="lin" valueType="num">
                                      <p:cBhvr additive="base">
                                        <p:cTn id="38" dur="750" fill="hold"/>
                                        <p:tgtEl>
                                          <p:spTgt spid="31"/>
                                        </p:tgtEl>
                                        <p:attrNameLst>
                                          <p:attrName>ppt_x</p:attrName>
                                        </p:attrNameLst>
                                      </p:cBhvr>
                                      <p:tavLst>
                                        <p:tav tm="0">
                                          <p:val>
                                            <p:strVal val="#ppt_x"/>
                                          </p:val>
                                        </p:tav>
                                        <p:tav tm="100000">
                                          <p:val>
                                            <p:strVal val="#ppt_x"/>
                                          </p:val>
                                        </p:tav>
                                      </p:tavLst>
                                    </p:anim>
                                    <p:anim calcmode="lin" valueType="num">
                                      <p:cBhvr additive="base">
                                        <p:cTn id="39" dur="750" fill="hold"/>
                                        <p:tgtEl>
                                          <p:spTgt spid="31"/>
                                        </p:tgtEl>
                                        <p:attrNameLst>
                                          <p:attrName>ppt_y</p:attrName>
                                        </p:attrNameLst>
                                      </p:cBhvr>
                                      <p:tavLst>
                                        <p:tav tm="0">
                                          <p:val>
                                            <p:strVal val="0-#ppt_h/2"/>
                                          </p:val>
                                        </p:tav>
                                        <p:tav tm="100000">
                                          <p:val>
                                            <p:strVal val="#ppt_y"/>
                                          </p:val>
                                        </p:tav>
                                      </p:tavLst>
                                    </p:anim>
                                  </p:childTnLst>
                                </p:cTn>
                              </p:par>
                              <p:par>
                                <p:cTn id="40" presetID="2" presetClass="entr" presetSubtype="1" decel="100000" fill="hold" grpId="0" nodeType="withEffect">
                                  <p:stCondLst>
                                    <p:cond delay="0"/>
                                  </p:stCondLst>
                                  <p:childTnLst>
                                    <p:set>
                                      <p:cBhvr>
                                        <p:cTn id="41" dur="1" fill="hold">
                                          <p:stCondLst>
                                            <p:cond delay="0"/>
                                          </p:stCondLst>
                                        </p:cTn>
                                        <p:tgtEl>
                                          <p:spTgt spid="32"/>
                                        </p:tgtEl>
                                        <p:attrNameLst>
                                          <p:attrName>style.visibility</p:attrName>
                                        </p:attrNameLst>
                                      </p:cBhvr>
                                      <p:to>
                                        <p:strVal val="visible"/>
                                      </p:to>
                                    </p:set>
                                    <p:anim calcmode="lin" valueType="num">
                                      <p:cBhvr additive="base">
                                        <p:cTn id="42" dur="750" fill="hold"/>
                                        <p:tgtEl>
                                          <p:spTgt spid="32"/>
                                        </p:tgtEl>
                                        <p:attrNameLst>
                                          <p:attrName>ppt_x</p:attrName>
                                        </p:attrNameLst>
                                      </p:cBhvr>
                                      <p:tavLst>
                                        <p:tav tm="0">
                                          <p:val>
                                            <p:strVal val="#ppt_x"/>
                                          </p:val>
                                        </p:tav>
                                        <p:tav tm="100000">
                                          <p:val>
                                            <p:strVal val="#ppt_x"/>
                                          </p:val>
                                        </p:tav>
                                      </p:tavLst>
                                    </p:anim>
                                    <p:anim calcmode="lin" valueType="num">
                                      <p:cBhvr additive="base">
                                        <p:cTn id="43" dur="750" fill="hold"/>
                                        <p:tgtEl>
                                          <p:spTgt spid="32"/>
                                        </p:tgtEl>
                                        <p:attrNameLst>
                                          <p:attrName>ppt_y</p:attrName>
                                        </p:attrNameLst>
                                      </p:cBhvr>
                                      <p:tavLst>
                                        <p:tav tm="0">
                                          <p:val>
                                            <p:strVal val="0-#ppt_h/2"/>
                                          </p:val>
                                        </p:tav>
                                        <p:tav tm="100000">
                                          <p:val>
                                            <p:strVal val="#ppt_y"/>
                                          </p:val>
                                        </p:tav>
                                      </p:tavLst>
                                    </p:anim>
                                  </p:childTnLst>
                                </p:cTn>
                              </p:par>
                            </p:childTnLst>
                          </p:cTn>
                        </p:par>
                        <p:par>
                          <p:cTn id="44" fill="hold">
                            <p:stCondLst>
                              <p:cond delay="3250"/>
                            </p:stCondLst>
                            <p:childTnLst>
                              <p:par>
                                <p:cTn id="45" presetID="2" presetClass="entr" presetSubtype="2" decel="100000" fill="hold" grpId="0" nodeType="afterEffect">
                                  <p:stCondLst>
                                    <p:cond delay="0"/>
                                  </p:stCondLst>
                                  <p:childTnLst>
                                    <p:set>
                                      <p:cBhvr>
                                        <p:cTn id="46" dur="1" fill="hold">
                                          <p:stCondLst>
                                            <p:cond delay="0"/>
                                          </p:stCondLst>
                                        </p:cTn>
                                        <p:tgtEl>
                                          <p:spTgt spid="29">
                                            <p:txEl>
                                              <p:pRg st="0" end="0"/>
                                            </p:txEl>
                                          </p:spTgt>
                                        </p:tgtEl>
                                        <p:attrNameLst>
                                          <p:attrName>style.visibility</p:attrName>
                                        </p:attrNameLst>
                                      </p:cBhvr>
                                      <p:to>
                                        <p:strVal val="visible"/>
                                      </p:to>
                                    </p:set>
                                    <p:anim calcmode="lin" valueType="num">
                                      <p:cBhvr additive="base">
                                        <p:cTn id="47" dur="500" fill="hold"/>
                                        <p:tgtEl>
                                          <p:spTgt spid="29">
                                            <p:txEl>
                                              <p:pRg st="0" end="0"/>
                                            </p:txEl>
                                          </p:spTgt>
                                        </p:tgtEl>
                                        <p:attrNameLst>
                                          <p:attrName>ppt_x</p:attrName>
                                        </p:attrNameLst>
                                      </p:cBhvr>
                                      <p:tavLst>
                                        <p:tav tm="0">
                                          <p:val>
                                            <p:strVal val="1+#ppt_w/2"/>
                                          </p:val>
                                        </p:tav>
                                        <p:tav tm="100000">
                                          <p:val>
                                            <p:strVal val="#ppt_x"/>
                                          </p:val>
                                        </p:tav>
                                      </p:tavLst>
                                    </p:anim>
                                    <p:anim calcmode="lin" valueType="num">
                                      <p:cBhvr additive="base">
                                        <p:cTn id="48" dur="500" fill="hold"/>
                                        <p:tgtEl>
                                          <p:spTgt spid="29">
                                            <p:txEl>
                                              <p:pRg st="0" end="0"/>
                                            </p:txEl>
                                          </p:spTgt>
                                        </p:tgtEl>
                                        <p:attrNameLst>
                                          <p:attrName>ppt_y</p:attrName>
                                        </p:attrNameLst>
                                      </p:cBhvr>
                                      <p:tavLst>
                                        <p:tav tm="0">
                                          <p:val>
                                            <p:strVal val="#ppt_y"/>
                                          </p:val>
                                        </p:tav>
                                        <p:tav tm="100000">
                                          <p:val>
                                            <p:strVal val="#ppt_y"/>
                                          </p:val>
                                        </p:tav>
                                      </p:tavLst>
                                    </p:anim>
                                  </p:childTnLst>
                                </p:cTn>
                              </p:par>
                              <p:par>
                                <p:cTn id="49" presetID="2" presetClass="entr" presetSubtype="4" decel="100000" fill="hold" grpId="0" nodeType="withEffect">
                                  <p:stCondLst>
                                    <p:cond delay="0"/>
                                  </p:stCondLst>
                                  <p:childTnLst>
                                    <p:set>
                                      <p:cBhvr>
                                        <p:cTn id="50" dur="1" fill="hold">
                                          <p:stCondLst>
                                            <p:cond delay="0"/>
                                          </p:stCondLst>
                                        </p:cTn>
                                        <p:tgtEl>
                                          <p:spTgt spid="30"/>
                                        </p:tgtEl>
                                        <p:attrNameLst>
                                          <p:attrName>style.visibility</p:attrName>
                                        </p:attrNameLst>
                                      </p:cBhvr>
                                      <p:to>
                                        <p:strVal val="visible"/>
                                      </p:to>
                                    </p:set>
                                    <p:anim calcmode="lin" valueType="num">
                                      <p:cBhvr additive="base">
                                        <p:cTn id="51" dur="500" fill="hold"/>
                                        <p:tgtEl>
                                          <p:spTgt spid="30"/>
                                        </p:tgtEl>
                                        <p:attrNameLst>
                                          <p:attrName>ppt_x</p:attrName>
                                        </p:attrNameLst>
                                      </p:cBhvr>
                                      <p:tavLst>
                                        <p:tav tm="0">
                                          <p:val>
                                            <p:strVal val="#ppt_x"/>
                                          </p:val>
                                        </p:tav>
                                        <p:tav tm="100000">
                                          <p:val>
                                            <p:strVal val="#ppt_x"/>
                                          </p:val>
                                        </p:tav>
                                      </p:tavLst>
                                    </p:anim>
                                    <p:anim calcmode="lin" valueType="num">
                                      <p:cBhvr additive="base">
                                        <p:cTn id="52" dur="500" fill="hold"/>
                                        <p:tgtEl>
                                          <p:spTgt spid="30"/>
                                        </p:tgtEl>
                                        <p:attrNameLst>
                                          <p:attrName>ppt_y</p:attrName>
                                        </p:attrNameLst>
                                      </p:cBhvr>
                                      <p:tavLst>
                                        <p:tav tm="0">
                                          <p:val>
                                            <p:strVal val="1+#ppt_h/2"/>
                                          </p:val>
                                        </p:tav>
                                        <p:tav tm="100000">
                                          <p:val>
                                            <p:strVal val="#ppt_y"/>
                                          </p:val>
                                        </p:tav>
                                      </p:tavLst>
                                    </p:anim>
                                  </p:childTnLst>
                                </p:cTn>
                              </p:par>
                            </p:childTnLst>
                          </p:cTn>
                        </p:par>
                        <p:par>
                          <p:cTn id="53" fill="hold">
                            <p:stCondLst>
                              <p:cond delay="3750"/>
                            </p:stCondLst>
                            <p:childTnLst>
                              <p:par>
                                <p:cTn id="54" presetID="22" presetClass="entr" presetSubtype="2" fill="hold" grpId="0" nodeType="afterEffect">
                                  <p:stCondLst>
                                    <p:cond delay="0"/>
                                  </p:stCondLst>
                                  <p:childTnLst>
                                    <p:set>
                                      <p:cBhvr>
                                        <p:cTn id="55" dur="1" fill="hold">
                                          <p:stCondLst>
                                            <p:cond delay="0"/>
                                          </p:stCondLst>
                                        </p:cTn>
                                        <p:tgtEl>
                                          <p:spTgt spid="28"/>
                                        </p:tgtEl>
                                        <p:attrNameLst>
                                          <p:attrName>style.visibility</p:attrName>
                                        </p:attrNameLst>
                                      </p:cBhvr>
                                      <p:to>
                                        <p:strVal val="visible"/>
                                      </p:to>
                                    </p:set>
                                    <p:animEffect transition="in" filter="wipe(right)">
                                      <p:cBhvr>
                                        <p:cTn id="56" dur="500"/>
                                        <p:tgtEl>
                                          <p:spTgt spid="28"/>
                                        </p:tgtEl>
                                      </p:cBhvr>
                                    </p:animEffect>
                                  </p:childTnLst>
                                </p:cTn>
                              </p:par>
                            </p:childTnLst>
                          </p:cTn>
                        </p:par>
                        <p:par>
                          <p:cTn id="57" fill="hold">
                            <p:stCondLst>
                              <p:cond delay="4250"/>
                            </p:stCondLst>
                            <p:childTnLst>
                              <p:par>
                                <p:cTn id="58" presetID="2" presetClass="entr" presetSubtype="1" decel="100000" fill="hold" grpId="0" nodeType="afterEffect">
                                  <p:stCondLst>
                                    <p:cond delay="0"/>
                                  </p:stCondLst>
                                  <p:childTnLst>
                                    <p:set>
                                      <p:cBhvr>
                                        <p:cTn id="59" dur="1" fill="hold">
                                          <p:stCondLst>
                                            <p:cond delay="0"/>
                                          </p:stCondLst>
                                        </p:cTn>
                                        <p:tgtEl>
                                          <p:spTgt spid="36"/>
                                        </p:tgtEl>
                                        <p:attrNameLst>
                                          <p:attrName>style.visibility</p:attrName>
                                        </p:attrNameLst>
                                      </p:cBhvr>
                                      <p:to>
                                        <p:strVal val="visible"/>
                                      </p:to>
                                    </p:set>
                                    <p:anim calcmode="lin" valueType="num">
                                      <p:cBhvr additive="base">
                                        <p:cTn id="60" dur="750" fill="hold"/>
                                        <p:tgtEl>
                                          <p:spTgt spid="36"/>
                                        </p:tgtEl>
                                        <p:attrNameLst>
                                          <p:attrName>ppt_x</p:attrName>
                                        </p:attrNameLst>
                                      </p:cBhvr>
                                      <p:tavLst>
                                        <p:tav tm="0">
                                          <p:val>
                                            <p:strVal val="#ppt_x"/>
                                          </p:val>
                                        </p:tav>
                                        <p:tav tm="100000">
                                          <p:val>
                                            <p:strVal val="#ppt_x"/>
                                          </p:val>
                                        </p:tav>
                                      </p:tavLst>
                                    </p:anim>
                                    <p:anim calcmode="lin" valueType="num">
                                      <p:cBhvr additive="base">
                                        <p:cTn id="61" dur="750" fill="hold"/>
                                        <p:tgtEl>
                                          <p:spTgt spid="36"/>
                                        </p:tgtEl>
                                        <p:attrNameLst>
                                          <p:attrName>ppt_y</p:attrName>
                                        </p:attrNameLst>
                                      </p:cBhvr>
                                      <p:tavLst>
                                        <p:tav tm="0">
                                          <p:val>
                                            <p:strVal val="0-#ppt_h/2"/>
                                          </p:val>
                                        </p:tav>
                                        <p:tav tm="100000">
                                          <p:val>
                                            <p:strVal val="#ppt_y"/>
                                          </p:val>
                                        </p:tav>
                                      </p:tavLst>
                                    </p:anim>
                                  </p:childTnLst>
                                </p:cTn>
                              </p:par>
                              <p:par>
                                <p:cTn id="62" presetID="2" presetClass="entr" presetSubtype="1" decel="100000" fill="hold" grpId="0" nodeType="withEffect">
                                  <p:stCondLst>
                                    <p:cond delay="0"/>
                                  </p:stCondLst>
                                  <p:childTnLst>
                                    <p:set>
                                      <p:cBhvr>
                                        <p:cTn id="63" dur="1" fill="hold">
                                          <p:stCondLst>
                                            <p:cond delay="0"/>
                                          </p:stCondLst>
                                        </p:cTn>
                                        <p:tgtEl>
                                          <p:spTgt spid="37"/>
                                        </p:tgtEl>
                                        <p:attrNameLst>
                                          <p:attrName>style.visibility</p:attrName>
                                        </p:attrNameLst>
                                      </p:cBhvr>
                                      <p:to>
                                        <p:strVal val="visible"/>
                                      </p:to>
                                    </p:set>
                                    <p:anim calcmode="lin" valueType="num">
                                      <p:cBhvr additive="base">
                                        <p:cTn id="64" dur="750" fill="hold"/>
                                        <p:tgtEl>
                                          <p:spTgt spid="37"/>
                                        </p:tgtEl>
                                        <p:attrNameLst>
                                          <p:attrName>ppt_x</p:attrName>
                                        </p:attrNameLst>
                                      </p:cBhvr>
                                      <p:tavLst>
                                        <p:tav tm="0">
                                          <p:val>
                                            <p:strVal val="#ppt_x"/>
                                          </p:val>
                                        </p:tav>
                                        <p:tav tm="100000">
                                          <p:val>
                                            <p:strVal val="#ppt_x"/>
                                          </p:val>
                                        </p:tav>
                                      </p:tavLst>
                                    </p:anim>
                                    <p:anim calcmode="lin" valueType="num">
                                      <p:cBhvr additive="base">
                                        <p:cTn id="65" dur="750" fill="hold"/>
                                        <p:tgtEl>
                                          <p:spTgt spid="37"/>
                                        </p:tgtEl>
                                        <p:attrNameLst>
                                          <p:attrName>ppt_y</p:attrName>
                                        </p:attrNameLst>
                                      </p:cBhvr>
                                      <p:tavLst>
                                        <p:tav tm="0">
                                          <p:val>
                                            <p:strVal val="0-#ppt_h/2"/>
                                          </p:val>
                                        </p:tav>
                                        <p:tav tm="100000">
                                          <p:val>
                                            <p:strVal val="#ppt_y"/>
                                          </p:val>
                                        </p:tav>
                                      </p:tavLst>
                                    </p:anim>
                                  </p:childTnLst>
                                </p:cTn>
                              </p:par>
                            </p:childTnLst>
                          </p:cTn>
                        </p:par>
                        <p:par>
                          <p:cTn id="66" fill="hold">
                            <p:stCondLst>
                              <p:cond delay="5000"/>
                            </p:stCondLst>
                            <p:childTnLst>
                              <p:par>
                                <p:cTn id="67" presetID="2" presetClass="entr" presetSubtype="8" decel="100000" fill="hold" grpId="0" nodeType="afterEffect">
                                  <p:stCondLst>
                                    <p:cond delay="0"/>
                                  </p:stCondLst>
                                  <p:childTnLst>
                                    <p:set>
                                      <p:cBhvr>
                                        <p:cTn id="68" dur="1" fill="hold">
                                          <p:stCondLst>
                                            <p:cond delay="0"/>
                                          </p:stCondLst>
                                        </p:cTn>
                                        <p:tgtEl>
                                          <p:spTgt spid="34">
                                            <p:txEl>
                                              <p:pRg st="0" end="0"/>
                                            </p:txEl>
                                          </p:spTgt>
                                        </p:tgtEl>
                                        <p:attrNameLst>
                                          <p:attrName>style.visibility</p:attrName>
                                        </p:attrNameLst>
                                      </p:cBhvr>
                                      <p:to>
                                        <p:strVal val="visible"/>
                                      </p:to>
                                    </p:set>
                                    <p:anim calcmode="lin" valueType="num">
                                      <p:cBhvr additive="base">
                                        <p:cTn id="69" dur="500" fill="hold"/>
                                        <p:tgtEl>
                                          <p:spTgt spid="34">
                                            <p:txEl>
                                              <p:pRg st="0" end="0"/>
                                            </p:txEl>
                                          </p:spTgt>
                                        </p:tgtEl>
                                        <p:attrNameLst>
                                          <p:attrName>ppt_x</p:attrName>
                                        </p:attrNameLst>
                                      </p:cBhvr>
                                      <p:tavLst>
                                        <p:tav tm="0">
                                          <p:val>
                                            <p:strVal val="0-#ppt_w/2"/>
                                          </p:val>
                                        </p:tav>
                                        <p:tav tm="100000">
                                          <p:val>
                                            <p:strVal val="#ppt_x"/>
                                          </p:val>
                                        </p:tav>
                                      </p:tavLst>
                                    </p:anim>
                                    <p:anim calcmode="lin" valueType="num">
                                      <p:cBhvr additive="base">
                                        <p:cTn id="70" dur="500" fill="hold"/>
                                        <p:tgtEl>
                                          <p:spTgt spid="34">
                                            <p:txEl>
                                              <p:pRg st="0" end="0"/>
                                            </p:txEl>
                                          </p:spTgt>
                                        </p:tgtEl>
                                        <p:attrNameLst>
                                          <p:attrName>ppt_y</p:attrName>
                                        </p:attrNameLst>
                                      </p:cBhvr>
                                      <p:tavLst>
                                        <p:tav tm="0">
                                          <p:val>
                                            <p:strVal val="#ppt_y"/>
                                          </p:val>
                                        </p:tav>
                                        <p:tav tm="100000">
                                          <p:val>
                                            <p:strVal val="#ppt_y"/>
                                          </p:val>
                                        </p:tav>
                                      </p:tavLst>
                                    </p:anim>
                                  </p:childTnLst>
                                </p:cTn>
                              </p:par>
                              <p:par>
                                <p:cTn id="71" presetID="2" presetClass="entr" presetSubtype="4" decel="100000" fill="hold" grpId="0" nodeType="withEffect">
                                  <p:stCondLst>
                                    <p:cond delay="0"/>
                                  </p:stCondLst>
                                  <p:childTnLst>
                                    <p:set>
                                      <p:cBhvr>
                                        <p:cTn id="72" dur="1" fill="hold">
                                          <p:stCondLst>
                                            <p:cond delay="0"/>
                                          </p:stCondLst>
                                        </p:cTn>
                                        <p:tgtEl>
                                          <p:spTgt spid="35"/>
                                        </p:tgtEl>
                                        <p:attrNameLst>
                                          <p:attrName>style.visibility</p:attrName>
                                        </p:attrNameLst>
                                      </p:cBhvr>
                                      <p:to>
                                        <p:strVal val="visible"/>
                                      </p:to>
                                    </p:set>
                                    <p:anim calcmode="lin" valueType="num">
                                      <p:cBhvr additive="base">
                                        <p:cTn id="73" dur="500" fill="hold"/>
                                        <p:tgtEl>
                                          <p:spTgt spid="35"/>
                                        </p:tgtEl>
                                        <p:attrNameLst>
                                          <p:attrName>ppt_x</p:attrName>
                                        </p:attrNameLst>
                                      </p:cBhvr>
                                      <p:tavLst>
                                        <p:tav tm="0">
                                          <p:val>
                                            <p:strVal val="#ppt_x"/>
                                          </p:val>
                                        </p:tav>
                                        <p:tav tm="100000">
                                          <p:val>
                                            <p:strVal val="#ppt_x"/>
                                          </p:val>
                                        </p:tav>
                                      </p:tavLst>
                                    </p:anim>
                                    <p:anim calcmode="lin" valueType="num">
                                      <p:cBhvr additive="base">
                                        <p:cTn id="74" dur="500" fill="hold"/>
                                        <p:tgtEl>
                                          <p:spTgt spid="35"/>
                                        </p:tgtEl>
                                        <p:attrNameLst>
                                          <p:attrName>ppt_y</p:attrName>
                                        </p:attrNameLst>
                                      </p:cBhvr>
                                      <p:tavLst>
                                        <p:tav tm="0">
                                          <p:val>
                                            <p:strVal val="1+#ppt_h/2"/>
                                          </p:val>
                                        </p:tav>
                                        <p:tav tm="100000">
                                          <p:val>
                                            <p:strVal val="#ppt_y"/>
                                          </p:val>
                                        </p:tav>
                                      </p:tavLst>
                                    </p:anim>
                                  </p:childTnLst>
                                </p:cTn>
                              </p:par>
                            </p:childTnLst>
                          </p:cTn>
                        </p:par>
                        <p:par>
                          <p:cTn id="75" fill="hold">
                            <p:stCondLst>
                              <p:cond delay="5500"/>
                            </p:stCondLst>
                            <p:childTnLst>
                              <p:par>
                                <p:cTn id="76" presetID="22" presetClass="entr" presetSubtype="8" fill="hold" grpId="0" nodeType="afterEffect">
                                  <p:stCondLst>
                                    <p:cond delay="0"/>
                                  </p:stCondLst>
                                  <p:childTnLst>
                                    <p:set>
                                      <p:cBhvr>
                                        <p:cTn id="77" dur="1" fill="hold">
                                          <p:stCondLst>
                                            <p:cond delay="0"/>
                                          </p:stCondLst>
                                        </p:cTn>
                                        <p:tgtEl>
                                          <p:spTgt spid="33"/>
                                        </p:tgtEl>
                                        <p:attrNameLst>
                                          <p:attrName>style.visibility</p:attrName>
                                        </p:attrNameLst>
                                      </p:cBhvr>
                                      <p:to>
                                        <p:strVal val="visible"/>
                                      </p:to>
                                    </p:set>
                                    <p:animEffect transition="in" filter="wipe(left)">
                                      <p:cBhvr>
                                        <p:cTn id="78" dur="500"/>
                                        <p:tgtEl>
                                          <p:spTgt spid="33"/>
                                        </p:tgtEl>
                                      </p:cBhvr>
                                    </p:animEffect>
                                  </p:childTnLst>
                                </p:cTn>
                              </p:par>
                            </p:childTnLst>
                          </p:cTn>
                        </p:par>
                        <p:par>
                          <p:cTn id="79" fill="hold">
                            <p:stCondLst>
                              <p:cond delay="6000"/>
                            </p:stCondLst>
                            <p:childTnLst>
                              <p:par>
                                <p:cTn id="80" presetID="2" presetClass="entr" presetSubtype="1" decel="100000" fill="hold" grpId="0" nodeType="afterEffect">
                                  <p:stCondLst>
                                    <p:cond delay="0"/>
                                  </p:stCondLst>
                                  <p:childTnLst>
                                    <p:set>
                                      <p:cBhvr>
                                        <p:cTn id="81" dur="1" fill="hold">
                                          <p:stCondLst>
                                            <p:cond delay="0"/>
                                          </p:stCondLst>
                                        </p:cTn>
                                        <p:tgtEl>
                                          <p:spTgt spid="41"/>
                                        </p:tgtEl>
                                        <p:attrNameLst>
                                          <p:attrName>style.visibility</p:attrName>
                                        </p:attrNameLst>
                                      </p:cBhvr>
                                      <p:to>
                                        <p:strVal val="visible"/>
                                      </p:to>
                                    </p:set>
                                    <p:anim calcmode="lin" valueType="num">
                                      <p:cBhvr additive="base">
                                        <p:cTn id="82" dur="750" fill="hold"/>
                                        <p:tgtEl>
                                          <p:spTgt spid="41"/>
                                        </p:tgtEl>
                                        <p:attrNameLst>
                                          <p:attrName>ppt_x</p:attrName>
                                        </p:attrNameLst>
                                      </p:cBhvr>
                                      <p:tavLst>
                                        <p:tav tm="0">
                                          <p:val>
                                            <p:strVal val="#ppt_x"/>
                                          </p:val>
                                        </p:tav>
                                        <p:tav tm="100000">
                                          <p:val>
                                            <p:strVal val="#ppt_x"/>
                                          </p:val>
                                        </p:tav>
                                      </p:tavLst>
                                    </p:anim>
                                    <p:anim calcmode="lin" valueType="num">
                                      <p:cBhvr additive="base">
                                        <p:cTn id="83" dur="750" fill="hold"/>
                                        <p:tgtEl>
                                          <p:spTgt spid="41"/>
                                        </p:tgtEl>
                                        <p:attrNameLst>
                                          <p:attrName>ppt_y</p:attrName>
                                        </p:attrNameLst>
                                      </p:cBhvr>
                                      <p:tavLst>
                                        <p:tav tm="0">
                                          <p:val>
                                            <p:strVal val="0-#ppt_h/2"/>
                                          </p:val>
                                        </p:tav>
                                        <p:tav tm="100000">
                                          <p:val>
                                            <p:strVal val="#ppt_y"/>
                                          </p:val>
                                        </p:tav>
                                      </p:tavLst>
                                    </p:anim>
                                  </p:childTnLst>
                                </p:cTn>
                              </p:par>
                              <p:par>
                                <p:cTn id="84" presetID="2" presetClass="entr" presetSubtype="1" decel="100000" fill="hold" grpId="0" nodeType="withEffect">
                                  <p:stCondLst>
                                    <p:cond delay="0"/>
                                  </p:stCondLst>
                                  <p:childTnLst>
                                    <p:set>
                                      <p:cBhvr>
                                        <p:cTn id="85" dur="1" fill="hold">
                                          <p:stCondLst>
                                            <p:cond delay="0"/>
                                          </p:stCondLst>
                                        </p:cTn>
                                        <p:tgtEl>
                                          <p:spTgt spid="42"/>
                                        </p:tgtEl>
                                        <p:attrNameLst>
                                          <p:attrName>style.visibility</p:attrName>
                                        </p:attrNameLst>
                                      </p:cBhvr>
                                      <p:to>
                                        <p:strVal val="visible"/>
                                      </p:to>
                                    </p:set>
                                    <p:anim calcmode="lin" valueType="num">
                                      <p:cBhvr additive="base">
                                        <p:cTn id="86" dur="750" fill="hold"/>
                                        <p:tgtEl>
                                          <p:spTgt spid="42"/>
                                        </p:tgtEl>
                                        <p:attrNameLst>
                                          <p:attrName>ppt_x</p:attrName>
                                        </p:attrNameLst>
                                      </p:cBhvr>
                                      <p:tavLst>
                                        <p:tav tm="0">
                                          <p:val>
                                            <p:strVal val="#ppt_x"/>
                                          </p:val>
                                        </p:tav>
                                        <p:tav tm="100000">
                                          <p:val>
                                            <p:strVal val="#ppt_x"/>
                                          </p:val>
                                        </p:tav>
                                      </p:tavLst>
                                    </p:anim>
                                    <p:anim calcmode="lin" valueType="num">
                                      <p:cBhvr additive="base">
                                        <p:cTn id="87" dur="750" fill="hold"/>
                                        <p:tgtEl>
                                          <p:spTgt spid="42"/>
                                        </p:tgtEl>
                                        <p:attrNameLst>
                                          <p:attrName>ppt_y</p:attrName>
                                        </p:attrNameLst>
                                      </p:cBhvr>
                                      <p:tavLst>
                                        <p:tav tm="0">
                                          <p:val>
                                            <p:strVal val="0-#ppt_h/2"/>
                                          </p:val>
                                        </p:tav>
                                        <p:tav tm="100000">
                                          <p:val>
                                            <p:strVal val="#ppt_y"/>
                                          </p:val>
                                        </p:tav>
                                      </p:tavLst>
                                    </p:anim>
                                  </p:childTnLst>
                                </p:cTn>
                              </p:par>
                            </p:childTnLst>
                          </p:cTn>
                        </p:par>
                        <p:par>
                          <p:cTn id="88" fill="hold">
                            <p:stCondLst>
                              <p:cond delay="6750"/>
                            </p:stCondLst>
                            <p:childTnLst>
                              <p:par>
                                <p:cTn id="89" presetID="2" presetClass="entr" presetSubtype="2" decel="100000" fill="hold" grpId="0" nodeType="afterEffect">
                                  <p:stCondLst>
                                    <p:cond delay="0"/>
                                  </p:stCondLst>
                                  <p:childTnLst>
                                    <p:set>
                                      <p:cBhvr>
                                        <p:cTn id="90" dur="1" fill="hold">
                                          <p:stCondLst>
                                            <p:cond delay="0"/>
                                          </p:stCondLst>
                                        </p:cTn>
                                        <p:tgtEl>
                                          <p:spTgt spid="39">
                                            <p:txEl>
                                              <p:pRg st="0" end="0"/>
                                            </p:txEl>
                                          </p:spTgt>
                                        </p:tgtEl>
                                        <p:attrNameLst>
                                          <p:attrName>style.visibility</p:attrName>
                                        </p:attrNameLst>
                                      </p:cBhvr>
                                      <p:to>
                                        <p:strVal val="visible"/>
                                      </p:to>
                                    </p:set>
                                    <p:anim calcmode="lin" valueType="num">
                                      <p:cBhvr additive="base">
                                        <p:cTn id="91" dur="500" fill="hold"/>
                                        <p:tgtEl>
                                          <p:spTgt spid="39">
                                            <p:txEl>
                                              <p:pRg st="0" end="0"/>
                                            </p:txEl>
                                          </p:spTgt>
                                        </p:tgtEl>
                                        <p:attrNameLst>
                                          <p:attrName>ppt_x</p:attrName>
                                        </p:attrNameLst>
                                      </p:cBhvr>
                                      <p:tavLst>
                                        <p:tav tm="0">
                                          <p:val>
                                            <p:strVal val="1+#ppt_w/2"/>
                                          </p:val>
                                        </p:tav>
                                        <p:tav tm="100000">
                                          <p:val>
                                            <p:strVal val="#ppt_x"/>
                                          </p:val>
                                        </p:tav>
                                      </p:tavLst>
                                    </p:anim>
                                    <p:anim calcmode="lin" valueType="num">
                                      <p:cBhvr additive="base">
                                        <p:cTn id="92" dur="500" fill="hold"/>
                                        <p:tgtEl>
                                          <p:spTgt spid="39">
                                            <p:txEl>
                                              <p:pRg st="0" end="0"/>
                                            </p:txEl>
                                          </p:spTgt>
                                        </p:tgtEl>
                                        <p:attrNameLst>
                                          <p:attrName>ppt_y</p:attrName>
                                        </p:attrNameLst>
                                      </p:cBhvr>
                                      <p:tavLst>
                                        <p:tav tm="0">
                                          <p:val>
                                            <p:strVal val="#ppt_y"/>
                                          </p:val>
                                        </p:tav>
                                        <p:tav tm="100000">
                                          <p:val>
                                            <p:strVal val="#ppt_y"/>
                                          </p:val>
                                        </p:tav>
                                      </p:tavLst>
                                    </p:anim>
                                  </p:childTnLst>
                                </p:cTn>
                              </p:par>
                              <p:par>
                                <p:cTn id="93" presetID="2" presetClass="entr" presetSubtype="4" decel="100000" fill="hold" grpId="0" nodeType="withEffect">
                                  <p:stCondLst>
                                    <p:cond delay="0"/>
                                  </p:stCondLst>
                                  <p:childTnLst>
                                    <p:set>
                                      <p:cBhvr>
                                        <p:cTn id="94" dur="1" fill="hold">
                                          <p:stCondLst>
                                            <p:cond delay="0"/>
                                          </p:stCondLst>
                                        </p:cTn>
                                        <p:tgtEl>
                                          <p:spTgt spid="40"/>
                                        </p:tgtEl>
                                        <p:attrNameLst>
                                          <p:attrName>style.visibility</p:attrName>
                                        </p:attrNameLst>
                                      </p:cBhvr>
                                      <p:to>
                                        <p:strVal val="visible"/>
                                      </p:to>
                                    </p:set>
                                    <p:anim calcmode="lin" valueType="num">
                                      <p:cBhvr additive="base">
                                        <p:cTn id="95" dur="500" fill="hold"/>
                                        <p:tgtEl>
                                          <p:spTgt spid="40"/>
                                        </p:tgtEl>
                                        <p:attrNameLst>
                                          <p:attrName>ppt_x</p:attrName>
                                        </p:attrNameLst>
                                      </p:cBhvr>
                                      <p:tavLst>
                                        <p:tav tm="0">
                                          <p:val>
                                            <p:strVal val="#ppt_x"/>
                                          </p:val>
                                        </p:tav>
                                        <p:tav tm="100000">
                                          <p:val>
                                            <p:strVal val="#ppt_x"/>
                                          </p:val>
                                        </p:tav>
                                      </p:tavLst>
                                    </p:anim>
                                    <p:anim calcmode="lin" valueType="num">
                                      <p:cBhvr additive="base">
                                        <p:cTn id="96" dur="500" fill="hold"/>
                                        <p:tgtEl>
                                          <p:spTgt spid="40"/>
                                        </p:tgtEl>
                                        <p:attrNameLst>
                                          <p:attrName>ppt_y</p:attrName>
                                        </p:attrNameLst>
                                      </p:cBhvr>
                                      <p:tavLst>
                                        <p:tav tm="0">
                                          <p:val>
                                            <p:strVal val="1+#ppt_h/2"/>
                                          </p:val>
                                        </p:tav>
                                        <p:tav tm="100000">
                                          <p:val>
                                            <p:strVal val="#ppt_y"/>
                                          </p:val>
                                        </p:tav>
                                      </p:tavLst>
                                    </p:anim>
                                  </p:childTnLst>
                                </p:cTn>
                              </p:par>
                            </p:childTnLst>
                          </p:cTn>
                        </p:par>
                        <p:par>
                          <p:cTn id="97" fill="hold">
                            <p:stCondLst>
                              <p:cond delay="7250"/>
                            </p:stCondLst>
                            <p:childTnLst>
                              <p:par>
                                <p:cTn id="98" presetID="22" presetClass="entr" presetSubtype="2" fill="hold" grpId="0" nodeType="afterEffect">
                                  <p:stCondLst>
                                    <p:cond delay="0"/>
                                  </p:stCondLst>
                                  <p:childTnLst>
                                    <p:set>
                                      <p:cBhvr>
                                        <p:cTn id="99" dur="1" fill="hold">
                                          <p:stCondLst>
                                            <p:cond delay="0"/>
                                          </p:stCondLst>
                                        </p:cTn>
                                        <p:tgtEl>
                                          <p:spTgt spid="38"/>
                                        </p:tgtEl>
                                        <p:attrNameLst>
                                          <p:attrName>style.visibility</p:attrName>
                                        </p:attrNameLst>
                                      </p:cBhvr>
                                      <p:to>
                                        <p:strVal val="visible"/>
                                      </p:to>
                                    </p:set>
                                    <p:animEffect transition="in" filter="wipe(right)">
                                      <p:cBhvr>
                                        <p:cTn id="100"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tmplLst>
          <p:tmpl>
            <p:tnLst>
              <p:par>
                <p:cTn presetID="22" presetClass="entr" presetSubtype="8"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wipe(left)">
                      <p:cBhvr>
                        <p:cTn dur="500"/>
                        <p:tgtEl>
                          <p:spTgt spid="23"/>
                        </p:tgtEl>
                      </p:cBhvr>
                    </p:animEffect>
                  </p:childTnLst>
                </p:cTn>
              </p:par>
            </p:tnLst>
          </p:tmpl>
        </p:tmplLst>
      </p:bldP>
      <p:bldP spid="24" grpId="0" build="p">
        <p:tmplLst>
          <p:tmpl lvl="1">
            <p:tnLst>
              <p:par>
                <p:cTn presetID="2" presetClass="entr" presetSubtype="8" decel="100000"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0-#ppt_w/2"/>
                          </p:val>
                        </p:tav>
                        <p:tav tm="100000">
                          <p:val>
                            <p:strVal val="#ppt_x"/>
                          </p:val>
                        </p:tav>
                      </p:tavLst>
                    </p:anim>
                    <p:anim calcmode="lin" valueType="num">
                      <p:cBhvr additive="base">
                        <p:cTn dur="500" fill="hold"/>
                        <p:tgtEl>
                          <p:spTgt spid="24"/>
                        </p:tgtEl>
                        <p:attrNameLst>
                          <p:attrName>ppt_y</p:attrName>
                        </p:attrNameLst>
                      </p:cBhvr>
                      <p:tavLst>
                        <p:tav tm="0">
                          <p:val>
                            <p:strVal val="#ppt_y"/>
                          </p:val>
                        </p:tav>
                        <p:tav tm="100000">
                          <p:val>
                            <p:strVal val="#ppt_y"/>
                          </p:val>
                        </p:tav>
                      </p:tavLst>
                    </p:anim>
                  </p:childTnLst>
                </p:cTn>
              </p:par>
            </p:tnLst>
          </p:tmpl>
        </p:tmplLst>
      </p:bldP>
      <p:bldP spid="25" grpId="0" animBg="1"/>
      <p:bldP spid="26" grpId="0" animBg="1"/>
      <p:bldP spid="27" grpId="0"/>
      <p:bldP spid="28" grpId="0">
        <p:tmplLst>
          <p:tmpl>
            <p:tnLst>
              <p:par>
                <p:cTn presetID="22" presetClass="entr" presetSubtype="2"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wipe(right)">
                      <p:cBhvr>
                        <p:cTn dur="500"/>
                        <p:tgtEl>
                          <p:spTgt spid="28"/>
                        </p:tgtEl>
                      </p:cBhvr>
                    </p:animEffect>
                  </p:childTnLst>
                </p:cTn>
              </p:par>
            </p:tnLst>
          </p:tmpl>
        </p:tmplLst>
      </p:bldP>
      <p:bldP spid="29" grpId="0" build="p">
        <p:tmplLst>
          <p:tmpl lvl="1">
            <p:tnLst>
              <p:par>
                <p:cTn presetID="2" presetClass="entr" presetSubtype="2" decel="100000"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1+#ppt_w/2"/>
                          </p:val>
                        </p:tav>
                        <p:tav tm="100000">
                          <p:val>
                            <p:strVal val="#ppt_x"/>
                          </p:val>
                        </p:tav>
                      </p:tavLst>
                    </p:anim>
                    <p:anim calcmode="lin" valueType="num">
                      <p:cBhvr additive="base">
                        <p:cTn dur="500" fill="hold"/>
                        <p:tgtEl>
                          <p:spTgt spid="29"/>
                        </p:tgtEl>
                        <p:attrNameLst>
                          <p:attrName>ppt_y</p:attrName>
                        </p:attrNameLst>
                      </p:cBhvr>
                      <p:tavLst>
                        <p:tav tm="0">
                          <p:val>
                            <p:strVal val="#ppt_y"/>
                          </p:val>
                        </p:tav>
                        <p:tav tm="100000">
                          <p:val>
                            <p:strVal val="#ppt_y"/>
                          </p:val>
                        </p:tav>
                      </p:tavLst>
                    </p:anim>
                  </p:childTnLst>
                </p:cTn>
              </p:par>
            </p:tnLst>
          </p:tmpl>
        </p:tmplLst>
      </p:bldP>
      <p:bldP spid="30" grpId="0" animBg="1"/>
      <p:bldP spid="31" grpId="0" animBg="1"/>
      <p:bldP spid="32" grpId="0"/>
      <p:bldP spid="33" grpId="0">
        <p:tmplLst>
          <p:tmpl>
            <p:tnLst>
              <p:par>
                <p:cTn presetID="22" presetClass="entr" presetSubtype="8"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wipe(left)">
                      <p:cBhvr>
                        <p:cTn dur="500"/>
                        <p:tgtEl>
                          <p:spTgt spid="33"/>
                        </p:tgtEl>
                      </p:cBhvr>
                    </p:animEffect>
                  </p:childTnLst>
                </p:cTn>
              </p:par>
            </p:tnLst>
          </p:tmpl>
        </p:tmplLst>
      </p:bldP>
      <p:bldP spid="34" grpId="0" build="p">
        <p:tmplLst>
          <p:tmpl lvl="1">
            <p:tnLst>
              <p:par>
                <p:cTn presetID="2" presetClass="entr" presetSubtype="8" decel="100000" fill="hold" nodeType="afterEffect">
                  <p:stCondLst>
                    <p:cond delay="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500" fill="hold"/>
                        <p:tgtEl>
                          <p:spTgt spid="34"/>
                        </p:tgtEl>
                        <p:attrNameLst>
                          <p:attrName>ppt_x</p:attrName>
                        </p:attrNameLst>
                      </p:cBhvr>
                      <p:tavLst>
                        <p:tav tm="0">
                          <p:val>
                            <p:strVal val="0-#ppt_w/2"/>
                          </p:val>
                        </p:tav>
                        <p:tav tm="100000">
                          <p:val>
                            <p:strVal val="#ppt_x"/>
                          </p:val>
                        </p:tav>
                      </p:tavLst>
                    </p:anim>
                    <p:anim calcmode="lin" valueType="num">
                      <p:cBhvr additive="base">
                        <p:cTn dur="500" fill="hold"/>
                        <p:tgtEl>
                          <p:spTgt spid="34"/>
                        </p:tgtEl>
                        <p:attrNameLst>
                          <p:attrName>ppt_y</p:attrName>
                        </p:attrNameLst>
                      </p:cBhvr>
                      <p:tavLst>
                        <p:tav tm="0">
                          <p:val>
                            <p:strVal val="#ppt_y"/>
                          </p:val>
                        </p:tav>
                        <p:tav tm="100000">
                          <p:val>
                            <p:strVal val="#ppt_y"/>
                          </p:val>
                        </p:tav>
                      </p:tavLst>
                    </p:anim>
                  </p:childTnLst>
                </p:cTn>
              </p:par>
            </p:tnLst>
          </p:tmpl>
        </p:tmplLst>
      </p:bldP>
      <p:bldP spid="35" grpId="0" animBg="1"/>
      <p:bldP spid="36" grpId="0" animBg="1"/>
      <p:bldP spid="37" grpId="0"/>
      <p:bldP spid="38" grpId="0">
        <p:tmplLst>
          <p:tmpl>
            <p:tnLst>
              <p:par>
                <p:cTn presetID="22" presetClass="entr" presetSubtype="2"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Effect transition="in" filter="wipe(right)">
                      <p:cBhvr>
                        <p:cTn dur="500"/>
                        <p:tgtEl>
                          <p:spTgt spid="38"/>
                        </p:tgtEl>
                      </p:cBhvr>
                    </p:animEffect>
                  </p:childTnLst>
                </p:cTn>
              </p:par>
            </p:tnLst>
          </p:tmpl>
        </p:tmplLst>
      </p:bldP>
      <p:bldP spid="39" grpId="0" build="p">
        <p:tmplLst>
          <p:tmpl lvl="1">
            <p:tnLst>
              <p:par>
                <p:cTn presetID="2" presetClass="entr" presetSubtype="2" decel="100000" fill="hold" nodeType="afterEffect">
                  <p:stCondLst>
                    <p:cond delay="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1+#ppt_w/2"/>
                          </p:val>
                        </p:tav>
                        <p:tav tm="100000">
                          <p:val>
                            <p:strVal val="#ppt_x"/>
                          </p:val>
                        </p:tav>
                      </p:tavLst>
                    </p:anim>
                    <p:anim calcmode="lin" valueType="num">
                      <p:cBhvr additive="base">
                        <p:cTn dur="500" fill="hold"/>
                        <p:tgtEl>
                          <p:spTgt spid="39"/>
                        </p:tgtEl>
                        <p:attrNameLst>
                          <p:attrName>ppt_y</p:attrName>
                        </p:attrNameLst>
                      </p:cBhvr>
                      <p:tavLst>
                        <p:tav tm="0">
                          <p:val>
                            <p:strVal val="#ppt_y"/>
                          </p:val>
                        </p:tav>
                        <p:tav tm="100000">
                          <p:val>
                            <p:strVal val="#ppt_y"/>
                          </p:val>
                        </p:tav>
                      </p:tavLst>
                    </p:anim>
                  </p:childTnLst>
                </p:cTn>
              </p:par>
            </p:tnLst>
          </p:tmpl>
        </p:tmplLst>
      </p:bldP>
      <p:bldP spid="40" grpId="0" animBg="1"/>
      <p:bldP spid="41" grpId="0" animBg="1"/>
      <p:bldP spid="42" grpId="0"/>
      <p:bldP spid="44" grpId="0"/>
    </p:bldLst>
  </p:timing>
  <p:extLst mod="1">
    <p:ext uri="{DCECCB84-F9BA-43D5-87BE-67443E8EF086}">
      <p15:sldGuideLst xmlns:p15="http://schemas.microsoft.com/office/powerpoint/2012/main" xmlns="">
        <p15:guide id="1" orient="horz" pos="3239" userDrawn="1">
          <p15:clr>
            <a:srgbClr val="FBAE40"/>
          </p15:clr>
        </p15:guide>
        <p15:guide id="2" pos="5760" userDrawn="1">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enter Image &amp; 4 Icons, Headings, Description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22" name="図プレースホルダー 5"/>
          <p:cNvSpPr>
            <a:spLocks noGrp="1"/>
          </p:cNvSpPr>
          <p:nvPr>
            <p:ph type="pic" sz="quarter" idx="15" hasCustomPrompt="1"/>
          </p:nvPr>
        </p:nvSpPr>
        <p:spPr>
          <a:xfrm>
            <a:off x="6126646" y="1944914"/>
            <a:ext cx="6069156" cy="8340499"/>
          </a:xfrm>
          <a:solidFill>
            <a:schemeClr val="bg1"/>
          </a:solidFill>
        </p:spPr>
        <p:txBody>
          <a:bodyPr/>
          <a:lstStyle>
            <a:lvl1pPr>
              <a:defRPr baseline="0"/>
            </a:lvl1pPr>
          </a:lstStyle>
          <a:p>
            <a:r>
              <a:rPr kumimoji="1" lang="en-US" altLang="ja-JP" dirty="0"/>
              <a:t>Insert an image</a:t>
            </a:r>
            <a:endParaRPr kumimoji="1" lang="ja-JP" altLang="en-US" dirty="0"/>
          </a:p>
        </p:txBody>
      </p:sp>
      <p:sp>
        <p:nvSpPr>
          <p:cNvPr id="23" name="テキスト プレースホルダー 12"/>
          <p:cNvSpPr>
            <a:spLocks noGrp="1"/>
          </p:cNvSpPr>
          <p:nvPr>
            <p:ph type="body" sz="quarter" idx="12" hasCustomPrompt="1"/>
          </p:nvPr>
        </p:nvSpPr>
        <p:spPr>
          <a:xfrm>
            <a:off x="1947003" y="371311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24" name="テキスト プレースホルダー 12"/>
          <p:cNvSpPr>
            <a:spLocks noGrp="1"/>
          </p:cNvSpPr>
          <p:nvPr>
            <p:ph type="body" sz="quarter" idx="13" hasCustomPrompt="1"/>
          </p:nvPr>
        </p:nvSpPr>
        <p:spPr>
          <a:xfrm>
            <a:off x="1947003" y="272379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5" name="正方形/長方形 24"/>
          <p:cNvSpPr/>
          <p:nvPr userDrawn="1"/>
        </p:nvSpPr>
        <p:spPr>
          <a:xfrm>
            <a:off x="2057954" y="3488959"/>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4"/>
          <p:cNvSpPr/>
          <p:nvPr userDrawn="1"/>
        </p:nvSpPr>
        <p:spPr>
          <a:xfrm>
            <a:off x="626586" y="2919886"/>
            <a:ext cx="1136515" cy="1138145"/>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図プレースホルダー 25"/>
          <p:cNvSpPr>
            <a:spLocks noGrp="1"/>
          </p:cNvSpPr>
          <p:nvPr>
            <p:ph type="pic" sz="quarter" idx="14" hasCustomPrompt="1"/>
          </p:nvPr>
        </p:nvSpPr>
        <p:spPr>
          <a:xfrm>
            <a:off x="879843" y="3173958"/>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28" name="テキスト プレースホルダー 12"/>
          <p:cNvSpPr>
            <a:spLocks noGrp="1"/>
          </p:cNvSpPr>
          <p:nvPr>
            <p:ph type="body" sz="quarter" idx="16" hasCustomPrompt="1"/>
          </p:nvPr>
        </p:nvSpPr>
        <p:spPr>
          <a:xfrm>
            <a:off x="12168390" y="3776058"/>
            <a:ext cx="4250597" cy="2056805"/>
          </a:xfrm>
        </p:spPr>
        <p:txBody>
          <a:bodyPr>
            <a:normAutofit/>
          </a:bodyPr>
          <a:lstStyle>
            <a:lvl1pPr algn="r">
              <a:defRPr sz="2000" baseline="0"/>
            </a:lvl1pPr>
          </a:lstStyle>
          <a:p>
            <a:pPr lvl="0"/>
            <a:r>
              <a:rPr kumimoji="1" lang="en-US" altLang="ja-JP" dirty="0"/>
              <a:t>Text goes here</a:t>
            </a:r>
            <a:endParaRPr kumimoji="1" lang="ja-JP" altLang="en-US" dirty="0"/>
          </a:p>
        </p:txBody>
      </p:sp>
      <p:sp>
        <p:nvSpPr>
          <p:cNvPr id="29" name="テキスト プレースホルダー 12"/>
          <p:cNvSpPr>
            <a:spLocks noGrp="1"/>
          </p:cNvSpPr>
          <p:nvPr>
            <p:ph type="body" sz="quarter" idx="17" hasCustomPrompt="1"/>
          </p:nvPr>
        </p:nvSpPr>
        <p:spPr>
          <a:xfrm>
            <a:off x="12168390" y="2786737"/>
            <a:ext cx="4250597" cy="747032"/>
          </a:xfrm>
        </p:spPr>
        <p:txBody>
          <a:bodyPr anchor="ctr">
            <a:noAutofit/>
          </a:bodyPr>
          <a:lstStyle>
            <a:lvl1pPr algn="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0" name="正方形/長方形 29"/>
          <p:cNvSpPr/>
          <p:nvPr userDrawn="1"/>
        </p:nvSpPr>
        <p:spPr>
          <a:xfrm>
            <a:off x="14460991" y="3551903"/>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31" name="円/楕円 4"/>
          <p:cNvSpPr/>
          <p:nvPr userDrawn="1"/>
        </p:nvSpPr>
        <p:spPr>
          <a:xfrm>
            <a:off x="16542148" y="2982830"/>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図プレースホルダー 25"/>
          <p:cNvSpPr>
            <a:spLocks noGrp="1"/>
          </p:cNvSpPr>
          <p:nvPr>
            <p:ph type="pic" sz="quarter" idx="18" hasCustomPrompt="1"/>
          </p:nvPr>
        </p:nvSpPr>
        <p:spPr>
          <a:xfrm>
            <a:off x="16795405" y="3236902"/>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33" name="テキスト プレースホルダー 12"/>
          <p:cNvSpPr>
            <a:spLocks noGrp="1"/>
          </p:cNvSpPr>
          <p:nvPr>
            <p:ph type="body" sz="quarter" idx="19" hasCustomPrompt="1"/>
          </p:nvPr>
        </p:nvSpPr>
        <p:spPr>
          <a:xfrm>
            <a:off x="1947003" y="7001529"/>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34" name="テキスト プレースホルダー 12"/>
          <p:cNvSpPr>
            <a:spLocks noGrp="1"/>
          </p:cNvSpPr>
          <p:nvPr>
            <p:ph type="body" sz="quarter" idx="20" hasCustomPrompt="1"/>
          </p:nvPr>
        </p:nvSpPr>
        <p:spPr>
          <a:xfrm>
            <a:off x="1947003" y="6012208"/>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5" name="正方形/長方形 34"/>
          <p:cNvSpPr/>
          <p:nvPr userDrawn="1"/>
        </p:nvSpPr>
        <p:spPr>
          <a:xfrm>
            <a:off x="2057954" y="6777374"/>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円/楕円 4"/>
          <p:cNvSpPr/>
          <p:nvPr userDrawn="1"/>
        </p:nvSpPr>
        <p:spPr>
          <a:xfrm>
            <a:off x="626586" y="6208301"/>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図プレースホルダー 25"/>
          <p:cNvSpPr>
            <a:spLocks noGrp="1"/>
          </p:cNvSpPr>
          <p:nvPr>
            <p:ph type="pic" sz="quarter" idx="21" hasCustomPrompt="1"/>
          </p:nvPr>
        </p:nvSpPr>
        <p:spPr>
          <a:xfrm>
            <a:off x="879843" y="6462373"/>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38" name="テキスト プレースホルダー 12"/>
          <p:cNvSpPr>
            <a:spLocks noGrp="1"/>
          </p:cNvSpPr>
          <p:nvPr>
            <p:ph type="body" sz="quarter" idx="22" hasCustomPrompt="1"/>
          </p:nvPr>
        </p:nvSpPr>
        <p:spPr>
          <a:xfrm>
            <a:off x="12168390" y="7001529"/>
            <a:ext cx="4250597" cy="2056805"/>
          </a:xfrm>
        </p:spPr>
        <p:txBody>
          <a:bodyPr>
            <a:normAutofit/>
          </a:bodyPr>
          <a:lstStyle>
            <a:lvl1pPr algn="r">
              <a:defRPr sz="2000" baseline="0"/>
            </a:lvl1pPr>
          </a:lstStyle>
          <a:p>
            <a:pPr lvl="0"/>
            <a:r>
              <a:rPr kumimoji="1" lang="en-US" altLang="ja-JP" dirty="0"/>
              <a:t>Text goes here</a:t>
            </a:r>
            <a:endParaRPr kumimoji="1" lang="ja-JP" altLang="en-US" dirty="0"/>
          </a:p>
        </p:txBody>
      </p:sp>
      <p:sp>
        <p:nvSpPr>
          <p:cNvPr id="39" name="テキスト プレースホルダー 12"/>
          <p:cNvSpPr>
            <a:spLocks noGrp="1"/>
          </p:cNvSpPr>
          <p:nvPr>
            <p:ph type="body" sz="quarter" idx="23" hasCustomPrompt="1"/>
          </p:nvPr>
        </p:nvSpPr>
        <p:spPr>
          <a:xfrm>
            <a:off x="12168390" y="6012208"/>
            <a:ext cx="4250597" cy="747032"/>
          </a:xfrm>
        </p:spPr>
        <p:txBody>
          <a:bodyPr anchor="ctr">
            <a:noAutofit/>
          </a:bodyPr>
          <a:lstStyle>
            <a:lvl1pPr algn="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0" name="正方形/長方形 39"/>
          <p:cNvSpPr/>
          <p:nvPr userDrawn="1"/>
        </p:nvSpPr>
        <p:spPr>
          <a:xfrm>
            <a:off x="14460991" y="6777374"/>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41" name="円/楕円 4"/>
          <p:cNvSpPr/>
          <p:nvPr userDrawn="1"/>
        </p:nvSpPr>
        <p:spPr>
          <a:xfrm>
            <a:off x="16542148" y="6208301"/>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図プレースホルダー 25"/>
          <p:cNvSpPr>
            <a:spLocks noGrp="1"/>
          </p:cNvSpPr>
          <p:nvPr>
            <p:ph type="pic" sz="quarter" idx="24" hasCustomPrompt="1"/>
          </p:nvPr>
        </p:nvSpPr>
        <p:spPr>
          <a:xfrm>
            <a:off x="16795405" y="6462373"/>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Tree>
    <p:extLst>
      <p:ext uri="{BB962C8B-B14F-4D97-AF65-F5344CB8AC3E}">
        <p14:creationId xmlns:p14="http://schemas.microsoft.com/office/powerpoint/2010/main" val="3943412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down)">
                                      <p:cBhvr>
                                        <p:cTn id="7" dur="500"/>
                                        <p:tgtEl>
                                          <p:spTgt spid="22"/>
                                        </p:tgtEl>
                                      </p:cBhvr>
                                    </p:animEffect>
                                  </p:childTnLst>
                                </p:cTn>
                              </p:par>
                            </p:childTnLst>
                          </p:cTn>
                        </p:par>
                        <p:par>
                          <p:cTn id="8" fill="hold">
                            <p:stCondLst>
                              <p:cond delay="500"/>
                            </p:stCondLst>
                            <p:childTnLst>
                              <p:par>
                                <p:cTn id="9" presetID="2" presetClass="entr" presetSubtype="1" decel="100000" fill="hold" grpId="0" nodeType="afterEffect">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cBhvr additive="base">
                                        <p:cTn id="11" dur="750" fill="hold"/>
                                        <p:tgtEl>
                                          <p:spTgt spid="26"/>
                                        </p:tgtEl>
                                        <p:attrNameLst>
                                          <p:attrName>ppt_x</p:attrName>
                                        </p:attrNameLst>
                                      </p:cBhvr>
                                      <p:tavLst>
                                        <p:tav tm="0">
                                          <p:val>
                                            <p:strVal val="#ppt_x"/>
                                          </p:val>
                                        </p:tav>
                                        <p:tav tm="100000">
                                          <p:val>
                                            <p:strVal val="#ppt_x"/>
                                          </p:val>
                                        </p:tav>
                                      </p:tavLst>
                                    </p:anim>
                                    <p:anim calcmode="lin" valueType="num">
                                      <p:cBhvr additive="base">
                                        <p:cTn id="12" dur="750" fill="hold"/>
                                        <p:tgtEl>
                                          <p:spTgt spid="26"/>
                                        </p:tgtEl>
                                        <p:attrNameLst>
                                          <p:attrName>ppt_y</p:attrName>
                                        </p:attrNameLst>
                                      </p:cBhvr>
                                      <p:tavLst>
                                        <p:tav tm="0">
                                          <p:val>
                                            <p:strVal val="0-#ppt_h/2"/>
                                          </p:val>
                                        </p:tav>
                                        <p:tav tm="100000">
                                          <p:val>
                                            <p:strVal val="#ppt_y"/>
                                          </p:val>
                                        </p:tav>
                                      </p:tavLst>
                                    </p:anim>
                                  </p:childTnLst>
                                </p:cTn>
                              </p:par>
                              <p:par>
                                <p:cTn id="13" presetID="2" presetClass="entr" presetSubtype="1" decel="100000"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anim calcmode="lin" valueType="num">
                                      <p:cBhvr additive="base">
                                        <p:cTn id="15" dur="750" fill="hold"/>
                                        <p:tgtEl>
                                          <p:spTgt spid="27"/>
                                        </p:tgtEl>
                                        <p:attrNameLst>
                                          <p:attrName>ppt_x</p:attrName>
                                        </p:attrNameLst>
                                      </p:cBhvr>
                                      <p:tavLst>
                                        <p:tav tm="0">
                                          <p:val>
                                            <p:strVal val="#ppt_x"/>
                                          </p:val>
                                        </p:tav>
                                        <p:tav tm="100000">
                                          <p:val>
                                            <p:strVal val="#ppt_x"/>
                                          </p:val>
                                        </p:tav>
                                      </p:tavLst>
                                    </p:anim>
                                    <p:anim calcmode="lin" valueType="num">
                                      <p:cBhvr additive="base">
                                        <p:cTn id="16" dur="750" fill="hold"/>
                                        <p:tgtEl>
                                          <p:spTgt spid="27"/>
                                        </p:tgtEl>
                                        <p:attrNameLst>
                                          <p:attrName>ppt_y</p:attrName>
                                        </p:attrNameLst>
                                      </p:cBhvr>
                                      <p:tavLst>
                                        <p:tav tm="0">
                                          <p:val>
                                            <p:strVal val="0-#ppt_h/2"/>
                                          </p:val>
                                        </p:tav>
                                        <p:tav tm="100000">
                                          <p:val>
                                            <p:strVal val="#ppt_y"/>
                                          </p:val>
                                        </p:tav>
                                      </p:tavLst>
                                    </p:anim>
                                  </p:childTnLst>
                                </p:cTn>
                              </p:par>
                            </p:childTnLst>
                          </p:cTn>
                        </p:par>
                        <p:par>
                          <p:cTn id="17" fill="hold">
                            <p:stCondLst>
                              <p:cond delay="1250"/>
                            </p:stCondLst>
                            <p:childTnLst>
                              <p:par>
                                <p:cTn id="18" presetID="2" presetClass="entr" presetSubtype="8" decel="100000" fill="hold" grpId="0" nodeType="afterEffect">
                                  <p:stCondLst>
                                    <p:cond delay="0"/>
                                  </p:stCondLst>
                                  <p:childTnLst>
                                    <p:set>
                                      <p:cBhvr>
                                        <p:cTn id="19" dur="1" fill="hold">
                                          <p:stCondLst>
                                            <p:cond delay="0"/>
                                          </p:stCondLst>
                                        </p:cTn>
                                        <p:tgtEl>
                                          <p:spTgt spid="24">
                                            <p:txEl>
                                              <p:pRg st="0" end="0"/>
                                            </p:txEl>
                                          </p:spTgt>
                                        </p:tgtEl>
                                        <p:attrNameLst>
                                          <p:attrName>style.visibility</p:attrName>
                                        </p:attrNameLst>
                                      </p:cBhvr>
                                      <p:to>
                                        <p:strVal val="visible"/>
                                      </p:to>
                                    </p:set>
                                    <p:anim calcmode="lin" valueType="num">
                                      <p:cBhvr additive="base">
                                        <p:cTn id="20" dur="500" fill="hold"/>
                                        <p:tgtEl>
                                          <p:spTgt spid="24">
                                            <p:txEl>
                                              <p:pRg st="0" end="0"/>
                                            </p:txEl>
                                          </p:spTgt>
                                        </p:tgtEl>
                                        <p:attrNameLst>
                                          <p:attrName>ppt_x</p:attrName>
                                        </p:attrNameLst>
                                      </p:cBhvr>
                                      <p:tavLst>
                                        <p:tav tm="0">
                                          <p:val>
                                            <p:strVal val="0-#ppt_w/2"/>
                                          </p:val>
                                        </p:tav>
                                        <p:tav tm="100000">
                                          <p:val>
                                            <p:strVal val="#ppt_x"/>
                                          </p:val>
                                        </p:tav>
                                      </p:tavLst>
                                    </p:anim>
                                    <p:anim calcmode="lin" valueType="num">
                                      <p:cBhvr additive="base">
                                        <p:cTn id="21" dur="500" fill="hold"/>
                                        <p:tgtEl>
                                          <p:spTgt spid="24">
                                            <p:txEl>
                                              <p:pRg st="0" end="0"/>
                                            </p:txEl>
                                          </p:spTgt>
                                        </p:tgtEl>
                                        <p:attrNameLst>
                                          <p:attrName>ppt_y</p:attrName>
                                        </p:attrNameLst>
                                      </p:cBhvr>
                                      <p:tavLst>
                                        <p:tav tm="0">
                                          <p:val>
                                            <p:strVal val="#ppt_y"/>
                                          </p:val>
                                        </p:tav>
                                        <p:tav tm="100000">
                                          <p:val>
                                            <p:strVal val="#ppt_y"/>
                                          </p:val>
                                        </p:tav>
                                      </p:tavLst>
                                    </p:anim>
                                  </p:childTnLst>
                                </p:cTn>
                              </p:par>
                              <p:par>
                                <p:cTn id="22" presetID="2" presetClass="entr" presetSubtype="4" decel="100000" fill="hold" grpId="0" nodeType="withEffect">
                                  <p:stCondLst>
                                    <p:cond delay="0"/>
                                  </p:stCondLst>
                                  <p:childTnLst>
                                    <p:set>
                                      <p:cBhvr>
                                        <p:cTn id="23" dur="1" fill="hold">
                                          <p:stCondLst>
                                            <p:cond delay="0"/>
                                          </p:stCondLst>
                                        </p:cTn>
                                        <p:tgtEl>
                                          <p:spTgt spid="25"/>
                                        </p:tgtEl>
                                        <p:attrNameLst>
                                          <p:attrName>style.visibility</p:attrName>
                                        </p:attrNameLst>
                                      </p:cBhvr>
                                      <p:to>
                                        <p:strVal val="visible"/>
                                      </p:to>
                                    </p:set>
                                    <p:anim calcmode="lin" valueType="num">
                                      <p:cBhvr additive="base">
                                        <p:cTn id="24" dur="500" fill="hold"/>
                                        <p:tgtEl>
                                          <p:spTgt spid="25"/>
                                        </p:tgtEl>
                                        <p:attrNameLst>
                                          <p:attrName>ppt_x</p:attrName>
                                        </p:attrNameLst>
                                      </p:cBhvr>
                                      <p:tavLst>
                                        <p:tav tm="0">
                                          <p:val>
                                            <p:strVal val="#ppt_x"/>
                                          </p:val>
                                        </p:tav>
                                        <p:tav tm="100000">
                                          <p:val>
                                            <p:strVal val="#ppt_x"/>
                                          </p:val>
                                        </p:tav>
                                      </p:tavLst>
                                    </p:anim>
                                    <p:anim calcmode="lin" valueType="num">
                                      <p:cBhvr additive="base">
                                        <p:cTn id="25" dur="500" fill="hold"/>
                                        <p:tgtEl>
                                          <p:spTgt spid="25"/>
                                        </p:tgtEl>
                                        <p:attrNameLst>
                                          <p:attrName>ppt_y</p:attrName>
                                        </p:attrNameLst>
                                      </p:cBhvr>
                                      <p:tavLst>
                                        <p:tav tm="0">
                                          <p:val>
                                            <p:strVal val="1+#ppt_h/2"/>
                                          </p:val>
                                        </p:tav>
                                        <p:tav tm="100000">
                                          <p:val>
                                            <p:strVal val="#ppt_y"/>
                                          </p:val>
                                        </p:tav>
                                      </p:tavLst>
                                    </p:anim>
                                  </p:childTnLst>
                                </p:cTn>
                              </p:par>
                            </p:childTnLst>
                          </p:cTn>
                        </p:par>
                        <p:par>
                          <p:cTn id="26" fill="hold">
                            <p:stCondLst>
                              <p:cond delay="1750"/>
                            </p:stCondLst>
                            <p:childTnLst>
                              <p:par>
                                <p:cTn id="27" presetID="22" presetClass="entr" presetSubtype="8" fill="hold" grpId="0" nodeType="afterEffect">
                                  <p:stCondLst>
                                    <p:cond delay="0"/>
                                  </p:stCondLst>
                                  <p:childTnLst>
                                    <p:set>
                                      <p:cBhvr>
                                        <p:cTn id="28" dur="1" fill="hold">
                                          <p:stCondLst>
                                            <p:cond delay="0"/>
                                          </p:stCondLst>
                                        </p:cTn>
                                        <p:tgtEl>
                                          <p:spTgt spid="23"/>
                                        </p:tgtEl>
                                        <p:attrNameLst>
                                          <p:attrName>style.visibility</p:attrName>
                                        </p:attrNameLst>
                                      </p:cBhvr>
                                      <p:to>
                                        <p:strVal val="visible"/>
                                      </p:to>
                                    </p:set>
                                    <p:animEffect transition="in" filter="wipe(left)">
                                      <p:cBhvr>
                                        <p:cTn id="29" dur="500"/>
                                        <p:tgtEl>
                                          <p:spTgt spid="23"/>
                                        </p:tgtEl>
                                      </p:cBhvr>
                                    </p:animEffect>
                                  </p:childTnLst>
                                </p:cTn>
                              </p:par>
                            </p:childTnLst>
                          </p:cTn>
                        </p:par>
                        <p:par>
                          <p:cTn id="30" fill="hold">
                            <p:stCondLst>
                              <p:cond delay="2250"/>
                            </p:stCondLst>
                            <p:childTnLst>
                              <p:par>
                                <p:cTn id="31" presetID="2" presetClass="entr" presetSubtype="1" decel="100000" fill="hold" grpId="0" nodeType="afterEffect">
                                  <p:stCondLst>
                                    <p:cond delay="0"/>
                                  </p:stCondLst>
                                  <p:childTnLst>
                                    <p:set>
                                      <p:cBhvr>
                                        <p:cTn id="32" dur="1" fill="hold">
                                          <p:stCondLst>
                                            <p:cond delay="0"/>
                                          </p:stCondLst>
                                        </p:cTn>
                                        <p:tgtEl>
                                          <p:spTgt spid="31"/>
                                        </p:tgtEl>
                                        <p:attrNameLst>
                                          <p:attrName>style.visibility</p:attrName>
                                        </p:attrNameLst>
                                      </p:cBhvr>
                                      <p:to>
                                        <p:strVal val="visible"/>
                                      </p:to>
                                    </p:set>
                                    <p:anim calcmode="lin" valueType="num">
                                      <p:cBhvr additive="base">
                                        <p:cTn id="33" dur="750" fill="hold"/>
                                        <p:tgtEl>
                                          <p:spTgt spid="31"/>
                                        </p:tgtEl>
                                        <p:attrNameLst>
                                          <p:attrName>ppt_x</p:attrName>
                                        </p:attrNameLst>
                                      </p:cBhvr>
                                      <p:tavLst>
                                        <p:tav tm="0">
                                          <p:val>
                                            <p:strVal val="#ppt_x"/>
                                          </p:val>
                                        </p:tav>
                                        <p:tav tm="100000">
                                          <p:val>
                                            <p:strVal val="#ppt_x"/>
                                          </p:val>
                                        </p:tav>
                                      </p:tavLst>
                                    </p:anim>
                                    <p:anim calcmode="lin" valueType="num">
                                      <p:cBhvr additive="base">
                                        <p:cTn id="34" dur="750" fill="hold"/>
                                        <p:tgtEl>
                                          <p:spTgt spid="31"/>
                                        </p:tgtEl>
                                        <p:attrNameLst>
                                          <p:attrName>ppt_y</p:attrName>
                                        </p:attrNameLst>
                                      </p:cBhvr>
                                      <p:tavLst>
                                        <p:tav tm="0">
                                          <p:val>
                                            <p:strVal val="0-#ppt_h/2"/>
                                          </p:val>
                                        </p:tav>
                                        <p:tav tm="100000">
                                          <p:val>
                                            <p:strVal val="#ppt_y"/>
                                          </p:val>
                                        </p:tav>
                                      </p:tavLst>
                                    </p:anim>
                                  </p:childTnLst>
                                </p:cTn>
                              </p:par>
                              <p:par>
                                <p:cTn id="35" presetID="2" presetClass="entr" presetSubtype="1" decel="100000" fill="hold" grpId="0" nodeType="withEffect">
                                  <p:stCondLst>
                                    <p:cond delay="0"/>
                                  </p:stCondLst>
                                  <p:childTnLst>
                                    <p:set>
                                      <p:cBhvr>
                                        <p:cTn id="36" dur="1" fill="hold">
                                          <p:stCondLst>
                                            <p:cond delay="0"/>
                                          </p:stCondLst>
                                        </p:cTn>
                                        <p:tgtEl>
                                          <p:spTgt spid="32"/>
                                        </p:tgtEl>
                                        <p:attrNameLst>
                                          <p:attrName>style.visibility</p:attrName>
                                        </p:attrNameLst>
                                      </p:cBhvr>
                                      <p:to>
                                        <p:strVal val="visible"/>
                                      </p:to>
                                    </p:set>
                                    <p:anim calcmode="lin" valueType="num">
                                      <p:cBhvr additive="base">
                                        <p:cTn id="37" dur="750" fill="hold"/>
                                        <p:tgtEl>
                                          <p:spTgt spid="32"/>
                                        </p:tgtEl>
                                        <p:attrNameLst>
                                          <p:attrName>ppt_x</p:attrName>
                                        </p:attrNameLst>
                                      </p:cBhvr>
                                      <p:tavLst>
                                        <p:tav tm="0">
                                          <p:val>
                                            <p:strVal val="#ppt_x"/>
                                          </p:val>
                                        </p:tav>
                                        <p:tav tm="100000">
                                          <p:val>
                                            <p:strVal val="#ppt_x"/>
                                          </p:val>
                                        </p:tav>
                                      </p:tavLst>
                                    </p:anim>
                                    <p:anim calcmode="lin" valueType="num">
                                      <p:cBhvr additive="base">
                                        <p:cTn id="38" dur="750" fill="hold"/>
                                        <p:tgtEl>
                                          <p:spTgt spid="32"/>
                                        </p:tgtEl>
                                        <p:attrNameLst>
                                          <p:attrName>ppt_y</p:attrName>
                                        </p:attrNameLst>
                                      </p:cBhvr>
                                      <p:tavLst>
                                        <p:tav tm="0">
                                          <p:val>
                                            <p:strVal val="0-#ppt_h/2"/>
                                          </p:val>
                                        </p:tav>
                                        <p:tav tm="100000">
                                          <p:val>
                                            <p:strVal val="#ppt_y"/>
                                          </p:val>
                                        </p:tav>
                                      </p:tavLst>
                                    </p:anim>
                                  </p:childTnLst>
                                </p:cTn>
                              </p:par>
                            </p:childTnLst>
                          </p:cTn>
                        </p:par>
                        <p:par>
                          <p:cTn id="39" fill="hold">
                            <p:stCondLst>
                              <p:cond delay="3000"/>
                            </p:stCondLst>
                            <p:childTnLst>
                              <p:par>
                                <p:cTn id="40" presetID="2" presetClass="entr" presetSubtype="2" decel="100000" fill="hold" grpId="0" nodeType="afterEffect">
                                  <p:stCondLst>
                                    <p:cond delay="0"/>
                                  </p:stCondLst>
                                  <p:childTnLst>
                                    <p:set>
                                      <p:cBhvr>
                                        <p:cTn id="41" dur="1" fill="hold">
                                          <p:stCondLst>
                                            <p:cond delay="0"/>
                                          </p:stCondLst>
                                        </p:cTn>
                                        <p:tgtEl>
                                          <p:spTgt spid="29">
                                            <p:txEl>
                                              <p:pRg st="0" end="0"/>
                                            </p:txEl>
                                          </p:spTgt>
                                        </p:tgtEl>
                                        <p:attrNameLst>
                                          <p:attrName>style.visibility</p:attrName>
                                        </p:attrNameLst>
                                      </p:cBhvr>
                                      <p:to>
                                        <p:strVal val="visible"/>
                                      </p:to>
                                    </p:set>
                                    <p:anim calcmode="lin" valueType="num">
                                      <p:cBhvr additive="base">
                                        <p:cTn id="42" dur="500" fill="hold"/>
                                        <p:tgtEl>
                                          <p:spTgt spid="29">
                                            <p:txEl>
                                              <p:pRg st="0" end="0"/>
                                            </p:txEl>
                                          </p:spTgt>
                                        </p:tgtEl>
                                        <p:attrNameLst>
                                          <p:attrName>ppt_x</p:attrName>
                                        </p:attrNameLst>
                                      </p:cBhvr>
                                      <p:tavLst>
                                        <p:tav tm="0">
                                          <p:val>
                                            <p:strVal val="1+#ppt_w/2"/>
                                          </p:val>
                                        </p:tav>
                                        <p:tav tm="100000">
                                          <p:val>
                                            <p:strVal val="#ppt_x"/>
                                          </p:val>
                                        </p:tav>
                                      </p:tavLst>
                                    </p:anim>
                                    <p:anim calcmode="lin" valueType="num">
                                      <p:cBhvr additive="base">
                                        <p:cTn id="43" dur="500" fill="hold"/>
                                        <p:tgtEl>
                                          <p:spTgt spid="29">
                                            <p:txEl>
                                              <p:pRg st="0" end="0"/>
                                            </p:txEl>
                                          </p:spTgt>
                                        </p:tgtEl>
                                        <p:attrNameLst>
                                          <p:attrName>ppt_y</p:attrName>
                                        </p:attrNameLst>
                                      </p:cBhvr>
                                      <p:tavLst>
                                        <p:tav tm="0">
                                          <p:val>
                                            <p:strVal val="#ppt_y"/>
                                          </p:val>
                                        </p:tav>
                                        <p:tav tm="100000">
                                          <p:val>
                                            <p:strVal val="#ppt_y"/>
                                          </p:val>
                                        </p:tav>
                                      </p:tavLst>
                                    </p:anim>
                                  </p:childTnLst>
                                </p:cTn>
                              </p:par>
                              <p:par>
                                <p:cTn id="44" presetID="2" presetClass="entr" presetSubtype="4" decel="100000" fill="hold" grpId="0" nodeType="withEffect">
                                  <p:stCondLst>
                                    <p:cond delay="0"/>
                                  </p:stCondLst>
                                  <p:childTnLst>
                                    <p:set>
                                      <p:cBhvr>
                                        <p:cTn id="45" dur="1" fill="hold">
                                          <p:stCondLst>
                                            <p:cond delay="0"/>
                                          </p:stCondLst>
                                        </p:cTn>
                                        <p:tgtEl>
                                          <p:spTgt spid="30"/>
                                        </p:tgtEl>
                                        <p:attrNameLst>
                                          <p:attrName>style.visibility</p:attrName>
                                        </p:attrNameLst>
                                      </p:cBhvr>
                                      <p:to>
                                        <p:strVal val="visible"/>
                                      </p:to>
                                    </p:set>
                                    <p:anim calcmode="lin" valueType="num">
                                      <p:cBhvr additive="base">
                                        <p:cTn id="46" dur="500" fill="hold"/>
                                        <p:tgtEl>
                                          <p:spTgt spid="30"/>
                                        </p:tgtEl>
                                        <p:attrNameLst>
                                          <p:attrName>ppt_x</p:attrName>
                                        </p:attrNameLst>
                                      </p:cBhvr>
                                      <p:tavLst>
                                        <p:tav tm="0">
                                          <p:val>
                                            <p:strVal val="#ppt_x"/>
                                          </p:val>
                                        </p:tav>
                                        <p:tav tm="100000">
                                          <p:val>
                                            <p:strVal val="#ppt_x"/>
                                          </p:val>
                                        </p:tav>
                                      </p:tavLst>
                                    </p:anim>
                                    <p:anim calcmode="lin" valueType="num">
                                      <p:cBhvr additive="base">
                                        <p:cTn id="47" dur="500" fill="hold"/>
                                        <p:tgtEl>
                                          <p:spTgt spid="30"/>
                                        </p:tgtEl>
                                        <p:attrNameLst>
                                          <p:attrName>ppt_y</p:attrName>
                                        </p:attrNameLst>
                                      </p:cBhvr>
                                      <p:tavLst>
                                        <p:tav tm="0">
                                          <p:val>
                                            <p:strVal val="1+#ppt_h/2"/>
                                          </p:val>
                                        </p:tav>
                                        <p:tav tm="100000">
                                          <p:val>
                                            <p:strVal val="#ppt_y"/>
                                          </p:val>
                                        </p:tav>
                                      </p:tavLst>
                                    </p:anim>
                                  </p:childTnLst>
                                </p:cTn>
                              </p:par>
                            </p:childTnLst>
                          </p:cTn>
                        </p:par>
                        <p:par>
                          <p:cTn id="48" fill="hold">
                            <p:stCondLst>
                              <p:cond delay="3500"/>
                            </p:stCondLst>
                            <p:childTnLst>
                              <p:par>
                                <p:cTn id="49" presetID="22" presetClass="entr" presetSubtype="2" fill="hold" grpId="0" nodeType="afterEffect">
                                  <p:stCondLst>
                                    <p:cond delay="0"/>
                                  </p:stCondLst>
                                  <p:childTnLst>
                                    <p:set>
                                      <p:cBhvr>
                                        <p:cTn id="50" dur="1" fill="hold">
                                          <p:stCondLst>
                                            <p:cond delay="0"/>
                                          </p:stCondLst>
                                        </p:cTn>
                                        <p:tgtEl>
                                          <p:spTgt spid="28"/>
                                        </p:tgtEl>
                                        <p:attrNameLst>
                                          <p:attrName>style.visibility</p:attrName>
                                        </p:attrNameLst>
                                      </p:cBhvr>
                                      <p:to>
                                        <p:strVal val="visible"/>
                                      </p:to>
                                    </p:set>
                                    <p:animEffect transition="in" filter="wipe(right)">
                                      <p:cBhvr>
                                        <p:cTn id="51" dur="500"/>
                                        <p:tgtEl>
                                          <p:spTgt spid="28"/>
                                        </p:tgtEl>
                                      </p:cBhvr>
                                    </p:animEffect>
                                  </p:childTnLst>
                                </p:cTn>
                              </p:par>
                            </p:childTnLst>
                          </p:cTn>
                        </p:par>
                        <p:par>
                          <p:cTn id="52" fill="hold">
                            <p:stCondLst>
                              <p:cond delay="4000"/>
                            </p:stCondLst>
                            <p:childTnLst>
                              <p:par>
                                <p:cTn id="53" presetID="2" presetClass="entr" presetSubtype="1" decel="100000" fill="hold" grpId="0" nodeType="afterEffect">
                                  <p:stCondLst>
                                    <p:cond delay="0"/>
                                  </p:stCondLst>
                                  <p:childTnLst>
                                    <p:set>
                                      <p:cBhvr>
                                        <p:cTn id="54" dur="1" fill="hold">
                                          <p:stCondLst>
                                            <p:cond delay="0"/>
                                          </p:stCondLst>
                                        </p:cTn>
                                        <p:tgtEl>
                                          <p:spTgt spid="36"/>
                                        </p:tgtEl>
                                        <p:attrNameLst>
                                          <p:attrName>style.visibility</p:attrName>
                                        </p:attrNameLst>
                                      </p:cBhvr>
                                      <p:to>
                                        <p:strVal val="visible"/>
                                      </p:to>
                                    </p:set>
                                    <p:anim calcmode="lin" valueType="num">
                                      <p:cBhvr additive="base">
                                        <p:cTn id="55" dur="750" fill="hold"/>
                                        <p:tgtEl>
                                          <p:spTgt spid="36"/>
                                        </p:tgtEl>
                                        <p:attrNameLst>
                                          <p:attrName>ppt_x</p:attrName>
                                        </p:attrNameLst>
                                      </p:cBhvr>
                                      <p:tavLst>
                                        <p:tav tm="0">
                                          <p:val>
                                            <p:strVal val="#ppt_x"/>
                                          </p:val>
                                        </p:tav>
                                        <p:tav tm="100000">
                                          <p:val>
                                            <p:strVal val="#ppt_x"/>
                                          </p:val>
                                        </p:tav>
                                      </p:tavLst>
                                    </p:anim>
                                    <p:anim calcmode="lin" valueType="num">
                                      <p:cBhvr additive="base">
                                        <p:cTn id="56" dur="750" fill="hold"/>
                                        <p:tgtEl>
                                          <p:spTgt spid="36"/>
                                        </p:tgtEl>
                                        <p:attrNameLst>
                                          <p:attrName>ppt_y</p:attrName>
                                        </p:attrNameLst>
                                      </p:cBhvr>
                                      <p:tavLst>
                                        <p:tav tm="0">
                                          <p:val>
                                            <p:strVal val="0-#ppt_h/2"/>
                                          </p:val>
                                        </p:tav>
                                        <p:tav tm="100000">
                                          <p:val>
                                            <p:strVal val="#ppt_y"/>
                                          </p:val>
                                        </p:tav>
                                      </p:tavLst>
                                    </p:anim>
                                  </p:childTnLst>
                                </p:cTn>
                              </p:par>
                              <p:par>
                                <p:cTn id="57" presetID="2" presetClass="entr" presetSubtype="1" decel="100000" fill="hold" grpId="0" nodeType="withEffect">
                                  <p:stCondLst>
                                    <p:cond delay="0"/>
                                  </p:stCondLst>
                                  <p:childTnLst>
                                    <p:set>
                                      <p:cBhvr>
                                        <p:cTn id="58" dur="1" fill="hold">
                                          <p:stCondLst>
                                            <p:cond delay="0"/>
                                          </p:stCondLst>
                                        </p:cTn>
                                        <p:tgtEl>
                                          <p:spTgt spid="37"/>
                                        </p:tgtEl>
                                        <p:attrNameLst>
                                          <p:attrName>style.visibility</p:attrName>
                                        </p:attrNameLst>
                                      </p:cBhvr>
                                      <p:to>
                                        <p:strVal val="visible"/>
                                      </p:to>
                                    </p:set>
                                    <p:anim calcmode="lin" valueType="num">
                                      <p:cBhvr additive="base">
                                        <p:cTn id="59" dur="750" fill="hold"/>
                                        <p:tgtEl>
                                          <p:spTgt spid="37"/>
                                        </p:tgtEl>
                                        <p:attrNameLst>
                                          <p:attrName>ppt_x</p:attrName>
                                        </p:attrNameLst>
                                      </p:cBhvr>
                                      <p:tavLst>
                                        <p:tav tm="0">
                                          <p:val>
                                            <p:strVal val="#ppt_x"/>
                                          </p:val>
                                        </p:tav>
                                        <p:tav tm="100000">
                                          <p:val>
                                            <p:strVal val="#ppt_x"/>
                                          </p:val>
                                        </p:tav>
                                      </p:tavLst>
                                    </p:anim>
                                    <p:anim calcmode="lin" valueType="num">
                                      <p:cBhvr additive="base">
                                        <p:cTn id="60" dur="750" fill="hold"/>
                                        <p:tgtEl>
                                          <p:spTgt spid="37"/>
                                        </p:tgtEl>
                                        <p:attrNameLst>
                                          <p:attrName>ppt_y</p:attrName>
                                        </p:attrNameLst>
                                      </p:cBhvr>
                                      <p:tavLst>
                                        <p:tav tm="0">
                                          <p:val>
                                            <p:strVal val="0-#ppt_h/2"/>
                                          </p:val>
                                        </p:tav>
                                        <p:tav tm="100000">
                                          <p:val>
                                            <p:strVal val="#ppt_y"/>
                                          </p:val>
                                        </p:tav>
                                      </p:tavLst>
                                    </p:anim>
                                  </p:childTnLst>
                                </p:cTn>
                              </p:par>
                            </p:childTnLst>
                          </p:cTn>
                        </p:par>
                        <p:par>
                          <p:cTn id="61" fill="hold">
                            <p:stCondLst>
                              <p:cond delay="4750"/>
                            </p:stCondLst>
                            <p:childTnLst>
                              <p:par>
                                <p:cTn id="62" presetID="2" presetClass="entr" presetSubtype="8" decel="100000" fill="hold" grpId="0" nodeType="afterEffect">
                                  <p:stCondLst>
                                    <p:cond delay="0"/>
                                  </p:stCondLst>
                                  <p:childTnLst>
                                    <p:set>
                                      <p:cBhvr>
                                        <p:cTn id="63" dur="1" fill="hold">
                                          <p:stCondLst>
                                            <p:cond delay="0"/>
                                          </p:stCondLst>
                                        </p:cTn>
                                        <p:tgtEl>
                                          <p:spTgt spid="34">
                                            <p:txEl>
                                              <p:pRg st="0" end="0"/>
                                            </p:txEl>
                                          </p:spTgt>
                                        </p:tgtEl>
                                        <p:attrNameLst>
                                          <p:attrName>style.visibility</p:attrName>
                                        </p:attrNameLst>
                                      </p:cBhvr>
                                      <p:to>
                                        <p:strVal val="visible"/>
                                      </p:to>
                                    </p:set>
                                    <p:anim calcmode="lin" valueType="num">
                                      <p:cBhvr additive="base">
                                        <p:cTn id="64" dur="500" fill="hold"/>
                                        <p:tgtEl>
                                          <p:spTgt spid="34">
                                            <p:txEl>
                                              <p:pRg st="0" end="0"/>
                                            </p:txEl>
                                          </p:spTgt>
                                        </p:tgtEl>
                                        <p:attrNameLst>
                                          <p:attrName>ppt_x</p:attrName>
                                        </p:attrNameLst>
                                      </p:cBhvr>
                                      <p:tavLst>
                                        <p:tav tm="0">
                                          <p:val>
                                            <p:strVal val="0-#ppt_w/2"/>
                                          </p:val>
                                        </p:tav>
                                        <p:tav tm="100000">
                                          <p:val>
                                            <p:strVal val="#ppt_x"/>
                                          </p:val>
                                        </p:tav>
                                      </p:tavLst>
                                    </p:anim>
                                    <p:anim calcmode="lin" valueType="num">
                                      <p:cBhvr additive="base">
                                        <p:cTn id="65" dur="500" fill="hold"/>
                                        <p:tgtEl>
                                          <p:spTgt spid="34">
                                            <p:txEl>
                                              <p:pRg st="0" end="0"/>
                                            </p:txEl>
                                          </p:spTgt>
                                        </p:tgtEl>
                                        <p:attrNameLst>
                                          <p:attrName>ppt_y</p:attrName>
                                        </p:attrNameLst>
                                      </p:cBhvr>
                                      <p:tavLst>
                                        <p:tav tm="0">
                                          <p:val>
                                            <p:strVal val="#ppt_y"/>
                                          </p:val>
                                        </p:tav>
                                        <p:tav tm="100000">
                                          <p:val>
                                            <p:strVal val="#ppt_y"/>
                                          </p:val>
                                        </p:tav>
                                      </p:tavLst>
                                    </p:anim>
                                  </p:childTnLst>
                                </p:cTn>
                              </p:par>
                              <p:par>
                                <p:cTn id="66" presetID="2" presetClass="entr" presetSubtype="4" decel="100000" fill="hold" grpId="0" nodeType="withEffect">
                                  <p:stCondLst>
                                    <p:cond delay="0"/>
                                  </p:stCondLst>
                                  <p:childTnLst>
                                    <p:set>
                                      <p:cBhvr>
                                        <p:cTn id="67" dur="1" fill="hold">
                                          <p:stCondLst>
                                            <p:cond delay="0"/>
                                          </p:stCondLst>
                                        </p:cTn>
                                        <p:tgtEl>
                                          <p:spTgt spid="35"/>
                                        </p:tgtEl>
                                        <p:attrNameLst>
                                          <p:attrName>style.visibility</p:attrName>
                                        </p:attrNameLst>
                                      </p:cBhvr>
                                      <p:to>
                                        <p:strVal val="visible"/>
                                      </p:to>
                                    </p:set>
                                    <p:anim calcmode="lin" valueType="num">
                                      <p:cBhvr additive="base">
                                        <p:cTn id="68" dur="500" fill="hold"/>
                                        <p:tgtEl>
                                          <p:spTgt spid="35"/>
                                        </p:tgtEl>
                                        <p:attrNameLst>
                                          <p:attrName>ppt_x</p:attrName>
                                        </p:attrNameLst>
                                      </p:cBhvr>
                                      <p:tavLst>
                                        <p:tav tm="0">
                                          <p:val>
                                            <p:strVal val="#ppt_x"/>
                                          </p:val>
                                        </p:tav>
                                        <p:tav tm="100000">
                                          <p:val>
                                            <p:strVal val="#ppt_x"/>
                                          </p:val>
                                        </p:tav>
                                      </p:tavLst>
                                    </p:anim>
                                    <p:anim calcmode="lin" valueType="num">
                                      <p:cBhvr additive="base">
                                        <p:cTn id="69" dur="500" fill="hold"/>
                                        <p:tgtEl>
                                          <p:spTgt spid="35"/>
                                        </p:tgtEl>
                                        <p:attrNameLst>
                                          <p:attrName>ppt_y</p:attrName>
                                        </p:attrNameLst>
                                      </p:cBhvr>
                                      <p:tavLst>
                                        <p:tav tm="0">
                                          <p:val>
                                            <p:strVal val="1+#ppt_h/2"/>
                                          </p:val>
                                        </p:tav>
                                        <p:tav tm="100000">
                                          <p:val>
                                            <p:strVal val="#ppt_y"/>
                                          </p:val>
                                        </p:tav>
                                      </p:tavLst>
                                    </p:anim>
                                  </p:childTnLst>
                                </p:cTn>
                              </p:par>
                            </p:childTnLst>
                          </p:cTn>
                        </p:par>
                        <p:par>
                          <p:cTn id="70" fill="hold">
                            <p:stCondLst>
                              <p:cond delay="5250"/>
                            </p:stCondLst>
                            <p:childTnLst>
                              <p:par>
                                <p:cTn id="71" presetID="22" presetClass="entr" presetSubtype="8" fill="hold" grpId="0" nodeType="afterEffect">
                                  <p:stCondLst>
                                    <p:cond delay="0"/>
                                  </p:stCondLst>
                                  <p:childTnLst>
                                    <p:set>
                                      <p:cBhvr>
                                        <p:cTn id="72" dur="1" fill="hold">
                                          <p:stCondLst>
                                            <p:cond delay="0"/>
                                          </p:stCondLst>
                                        </p:cTn>
                                        <p:tgtEl>
                                          <p:spTgt spid="33"/>
                                        </p:tgtEl>
                                        <p:attrNameLst>
                                          <p:attrName>style.visibility</p:attrName>
                                        </p:attrNameLst>
                                      </p:cBhvr>
                                      <p:to>
                                        <p:strVal val="visible"/>
                                      </p:to>
                                    </p:set>
                                    <p:animEffect transition="in" filter="wipe(left)">
                                      <p:cBhvr>
                                        <p:cTn id="73" dur="500"/>
                                        <p:tgtEl>
                                          <p:spTgt spid="33"/>
                                        </p:tgtEl>
                                      </p:cBhvr>
                                    </p:animEffect>
                                  </p:childTnLst>
                                </p:cTn>
                              </p:par>
                            </p:childTnLst>
                          </p:cTn>
                        </p:par>
                        <p:par>
                          <p:cTn id="74" fill="hold">
                            <p:stCondLst>
                              <p:cond delay="5750"/>
                            </p:stCondLst>
                            <p:childTnLst>
                              <p:par>
                                <p:cTn id="75" presetID="2" presetClass="entr" presetSubtype="1" decel="100000" fill="hold" grpId="0" nodeType="afterEffect">
                                  <p:stCondLst>
                                    <p:cond delay="0"/>
                                  </p:stCondLst>
                                  <p:childTnLst>
                                    <p:set>
                                      <p:cBhvr>
                                        <p:cTn id="76" dur="1" fill="hold">
                                          <p:stCondLst>
                                            <p:cond delay="0"/>
                                          </p:stCondLst>
                                        </p:cTn>
                                        <p:tgtEl>
                                          <p:spTgt spid="41"/>
                                        </p:tgtEl>
                                        <p:attrNameLst>
                                          <p:attrName>style.visibility</p:attrName>
                                        </p:attrNameLst>
                                      </p:cBhvr>
                                      <p:to>
                                        <p:strVal val="visible"/>
                                      </p:to>
                                    </p:set>
                                    <p:anim calcmode="lin" valueType="num">
                                      <p:cBhvr additive="base">
                                        <p:cTn id="77" dur="750" fill="hold"/>
                                        <p:tgtEl>
                                          <p:spTgt spid="41"/>
                                        </p:tgtEl>
                                        <p:attrNameLst>
                                          <p:attrName>ppt_x</p:attrName>
                                        </p:attrNameLst>
                                      </p:cBhvr>
                                      <p:tavLst>
                                        <p:tav tm="0">
                                          <p:val>
                                            <p:strVal val="#ppt_x"/>
                                          </p:val>
                                        </p:tav>
                                        <p:tav tm="100000">
                                          <p:val>
                                            <p:strVal val="#ppt_x"/>
                                          </p:val>
                                        </p:tav>
                                      </p:tavLst>
                                    </p:anim>
                                    <p:anim calcmode="lin" valueType="num">
                                      <p:cBhvr additive="base">
                                        <p:cTn id="78" dur="750" fill="hold"/>
                                        <p:tgtEl>
                                          <p:spTgt spid="41"/>
                                        </p:tgtEl>
                                        <p:attrNameLst>
                                          <p:attrName>ppt_y</p:attrName>
                                        </p:attrNameLst>
                                      </p:cBhvr>
                                      <p:tavLst>
                                        <p:tav tm="0">
                                          <p:val>
                                            <p:strVal val="0-#ppt_h/2"/>
                                          </p:val>
                                        </p:tav>
                                        <p:tav tm="100000">
                                          <p:val>
                                            <p:strVal val="#ppt_y"/>
                                          </p:val>
                                        </p:tav>
                                      </p:tavLst>
                                    </p:anim>
                                  </p:childTnLst>
                                </p:cTn>
                              </p:par>
                              <p:par>
                                <p:cTn id="79" presetID="2" presetClass="entr" presetSubtype="1" decel="100000" fill="hold" grpId="0" nodeType="withEffect">
                                  <p:stCondLst>
                                    <p:cond delay="0"/>
                                  </p:stCondLst>
                                  <p:childTnLst>
                                    <p:set>
                                      <p:cBhvr>
                                        <p:cTn id="80" dur="1" fill="hold">
                                          <p:stCondLst>
                                            <p:cond delay="0"/>
                                          </p:stCondLst>
                                        </p:cTn>
                                        <p:tgtEl>
                                          <p:spTgt spid="42"/>
                                        </p:tgtEl>
                                        <p:attrNameLst>
                                          <p:attrName>style.visibility</p:attrName>
                                        </p:attrNameLst>
                                      </p:cBhvr>
                                      <p:to>
                                        <p:strVal val="visible"/>
                                      </p:to>
                                    </p:set>
                                    <p:anim calcmode="lin" valueType="num">
                                      <p:cBhvr additive="base">
                                        <p:cTn id="81" dur="750" fill="hold"/>
                                        <p:tgtEl>
                                          <p:spTgt spid="42"/>
                                        </p:tgtEl>
                                        <p:attrNameLst>
                                          <p:attrName>ppt_x</p:attrName>
                                        </p:attrNameLst>
                                      </p:cBhvr>
                                      <p:tavLst>
                                        <p:tav tm="0">
                                          <p:val>
                                            <p:strVal val="#ppt_x"/>
                                          </p:val>
                                        </p:tav>
                                        <p:tav tm="100000">
                                          <p:val>
                                            <p:strVal val="#ppt_x"/>
                                          </p:val>
                                        </p:tav>
                                      </p:tavLst>
                                    </p:anim>
                                    <p:anim calcmode="lin" valueType="num">
                                      <p:cBhvr additive="base">
                                        <p:cTn id="82" dur="750" fill="hold"/>
                                        <p:tgtEl>
                                          <p:spTgt spid="42"/>
                                        </p:tgtEl>
                                        <p:attrNameLst>
                                          <p:attrName>ppt_y</p:attrName>
                                        </p:attrNameLst>
                                      </p:cBhvr>
                                      <p:tavLst>
                                        <p:tav tm="0">
                                          <p:val>
                                            <p:strVal val="0-#ppt_h/2"/>
                                          </p:val>
                                        </p:tav>
                                        <p:tav tm="100000">
                                          <p:val>
                                            <p:strVal val="#ppt_y"/>
                                          </p:val>
                                        </p:tav>
                                      </p:tavLst>
                                    </p:anim>
                                  </p:childTnLst>
                                </p:cTn>
                              </p:par>
                            </p:childTnLst>
                          </p:cTn>
                        </p:par>
                        <p:par>
                          <p:cTn id="83" fill="hold">
                            <p:stCondLst>
                              <p:cond delay="6500"/>
                            </p:stCondLst>
                            <p:childTnLst>
                              <p:par>
                                <p:cTn id="84" presetID="2" presetClass="entr" presetSubtype="2" decel="100000" fill="hold" grpId="0" nodeType="afterEffect">
                                  <p:stCondLst>
                                    <p:cond delay="0"/>
                                  </p:stCondLst>
                                  <p:childTnLst>
                                    <p:set>
                                      <p:cBhvr>
                                        <p:cTn id="85" dur="1" fill="hold">
                                          <p:stCondLst>
                                            <p:cond delay="0"/>
                                          </p:stCondLst>
                                        </p:cTn>
                                        <p:tgtEl>
                                          <p:spTgt spid="39">
                                            <p:txEl>
                                              <p:pRg st="0" end="0"/>
                                            </p:txEl>
                                          </p:spTgt>
                                        </p:tgtEl>
                                        <p:attrNameLst>
                                          <p:attrName>style.visibility</p:attrName>
                                        </p:attrNameLst>
                                      </p:cBhvr>
                                      <p:to>
                                        <p:strVal val="visible"/>
                                      </p:to>
                                    </p:set>
                                    <p:anim calcmode="lin" valueType="num">
                                      <p:cBhvr additive="base">
                                        <p:cTn id="86" dur="500" fill="hold"/>
                                        <p:tgtEl>
                                          <p:spTgt spid="39">
                                            <p:txEl>
                                              <p:pRg st="0" end="0"/>
                                            </p:txEl>
                                          </p:spTgt>
                                        </p:tgtEl>
                                        <p:attrNameLst>
                                          <p:attrName>ppt_x</p:attrName>
                                        </p:attrNameLst>
                                      </p:cBhvr>
                                      <p:tavLst>
                                        <p:tav tm="0">
                                          <p:val>
                                            <p:strVal val="1+#ppt_w/2"/>
                                          </p:val>
                                        </p:tav>
                                        <p:tav tm="100000">
                                          <p:val>
                                            <p:strVal val="#ppt_x"/>
                                          </p:val>
                                        </p:tav>
                                      </p:tavLst>
                                    </p:anim>
                                    <p:anim calcmode="lin" valueType="num">
                                      <p:cBhvr additive="base">
                                        <p:cTn id="87" dur="500" fill="hold"/>
                                        <p:tgtEl>
                                          <p:spTgt spid="39">
                                            <p:txEl>
                                              <p:pRg st="0" end="0"/>
                                            </p:txEl>
                                          </p:spTgt>
                                        </p:tgtEl>
                                        <p:attrNameLst>
                                          <p:attrName>ppt_y</p:attrName>
                                        </p:attrNameLst>
                                      </p:cBhvr>
                                      <p:tavLst>
                                        <p:tav tm="0">
                                          <p:val>
                                            <p:strVal val="#ppt_y"/>
                                          </p:val>
                                        </p:tav>
                                        <p:tav tm="100000">
                                          <p:val>
                                            <p:strVal val="#ppt_y"/>
                                          </p:val>
                                        </p:tav>
                                      </p:tavLst>
                                    </p:anim>
                                  </p:childTnLst>
                                </p:cTn>
                              </p:par>
                              <p:par>
                                <p:cTn id="88" presetID="2" presetClass="entr" presetSubtype="4" decel="100000" fill="hold" grpId="0" nodeType="withEffect">
                                  <p:stCondLst>
                                    <p:cond delay="0"/>
                                  </p:stCondLst>
                                  <p:childTnLst>
                                    <p:set>
                                      <p:cBhvr>
                                        <p:cTn id="89" dur="1" fill="hold">
                                          <p:stCondLst>
                                            <p:cond delay="0"/>
                                          </p:stCondLst>
                                        </p:cTn>
                                        <p:tgtEl>
                                          <p:spTgt spid="40"/>
                                        </p:tgtEl>
                                        <p:attrNameLst>
                                          <p:attrName>style.visibility</p:attrName>
                                        </p:attrNameLst>
                                      </p:cBhvr>
                                      <p:to>
                                        <p:strVal val="visible"/>
                                      </p:to>
                                    </p:set>
                                    <p:anim calcmode="lin" valueType="num">
                                      <p:cBhvr additive="base">
                                        <p:cTn id="90" dur="500" fill="hold"/>
                                        <p:tgtEl>
                                          <p:spTgt spid="40"/>
                                        </p:tgtEl>
                                        <p:attrNameLst>
                                          <p:attrName>ppt_x</p:attrName>
                                        </p:attrNameLst>
                                      </p:cBhvr>
                                      <p:tavLst>
                                        <p:tav tm="0">
                                          <p:val>
                                            <p:strVal val="#ppt_x"/>
                                          </p:val>
                                        </p:tav>
                                        <p:tav tm="100000">
                                          <p:val>
                                            <p:strVal val="#ppt_x"/>
                                          </p:val>
                                        </p:tav>
                                      </p:tavLst>
                                    </p:anim>
                                    <p:anim calcmode="lin" valueType="num">
                                      <p:cBhvr additive="base">
                                        <p:cTn id="91" dur="500" fill="hold"/>
                                        <p:tgtEl>
                                          <p:spTgt spid="40"/>
                                        </p:tgtEl>
                                        <p:attrNameLst>
                                          <p:attrName>ppt_y</p:attrName>
                                        </p:attrNameLst>
                                      </p:cBhvr>
                                      <p:tavLst>
                                        <p:tav tm="0">
                                          <p:val>
                                            <p:strVal val="1+#ppt_h/2"/>
                                          </p:val>
                                        </p:tav>
                                        <p:tav tm="100000">
                                          <p:val>
                                            <p:strVal val="#ppt_y"/>
                                          </p:val>
                                        </p:tav>
                                      </p:tavLst>
                                    </p:anim>
                                  </p:childTnLst>
                                </p:cTn>
                              </p:par>
                            </p:childTnLst>
                          </p:cTn>
                        </p:par>
                        <p:par>
                          <p:cTn id="92" fill="hold">
                            <p:stCondLst>
                              <p:cond delay="7000"/>
                            </p:stCondLst>
                            <p:childTnLst>
                              <p:par>
                                <p:cTn id="93" presetID="22" presetClass="entr" presetSubtype="2" fill="hold" grpId="0" nodeType="afterEffect">
                                  <p:stCondLst>
                                    <p:cond delay="0"/>
                                  </p:stCondLst>
                                  <p:childTnLst>
                                    <p:set>
                                      <p:cBhvr>
                                        <p:cTn id="94" dur="1" fill="hold">
                                          <p:stCondLst>
                                            <p:cond delay="0"/>
                                          </p:stCondLst>
                                        </p:cTn>
                                        <p:tgtEl>
                                          <p:spTgt spid="38"/>
                                        </p:tgtEl>
                                        <p:attrNameLst>
                                          <p:attrName>style.visibility</p:attrName>
                                        </p:attrNameLst>
                                      </p:cBhvr>
                                      <p:to>
                                        <p:strVal val="visible"/>
                                      </p:to>
                                    </p:set>
                                    <p:animEffect transition="in" filter="wipe(right)">
                                      <p:cBhvr>
                                        <p:cTn id="95"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p:tmplLst>
          <p:tmpl>
            <p:tnLst>
              <p:par>
                <p:cTn presetID="22" presetClass="entr" presetSubtype="8"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wipe(left)">
                      <p:cBhvr>
                        <p:cTn dur="500"/>
                        <p:tgtEl>
                          <p:spTgt spid="23"/>
                        </p:tgtEl>
                      </p:cBhvr>
                    </p:animEffect>
                  </p:childTnLst>
                </p:cTn>
              </p:par>
            </p:tnLst>
          </p:tmpl>
        </p:tmplLst>
      </p:bldP>
      <p:bldP spid="24" grpId="0" build="p">
        <p:tmplLst>
          <p:tmpl lvl="1">
            <p:tnLst>
              <p:par>
                <p:cTn presetID="2" presetClass="entr" presetSubtype="8" decel="100000"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0-#ppt_w/2"/>
                          </p:val>
                        </p:tav>
                        <p:tav tm="100000">
                          <p:val>
                            <p:strVal val="#ppt_x"/>
                          </p:val>
                        </p:tav>
                      </p:tavLst>
                    </p:anim>
                    <p:anim calcmode="lin" valueType="num">
                      <p:cBhvr additive="base">
                        <p:cTn dur="500" fill="hold"/>
                        <p:tgtEl>
                          <p:spTgt spid="24"/>
                        </p:tgtEl>
                        <p:attrNameLst>
                          <p:attrName>ppt_y</p:attrName>
                        </p:attrNameLst>
                      </p:cBhvr>
                      <p:tavLst>
                        <p:tav tm="0">
                          <p:val>
                            <p:strVal val="#ppt_y"/>
                          </p:val>
                        </p:tav>
                        <p:tav tm="100000">
                          <p:val>
                            <p:strVal val="#ppt_y"/>
                          </p:val>
                        </p:tav>
                      </p:tavLst>
                    </p:anim>
                  </p:childTnLst>
                </p:cTn>
              </p:par>
            </p:tnLst>
          </p:tmpl>
        </p:tmplLst>
      </p:bldP>
      <p:bldP spid="25" grpId="0" animBg="1"/>
      <p:bldP spid="26" grpId="0" animBg="1"/>
      <p:bldP spid="27" grpId="0"/>
      <p:bldP spid="28" grpId="0">
        <p:tmplLst>
          <p:tmpl>
            <p:tnLst>
              <p:par>
                <p:cTn presetID="22" presetClass="entr" presetSubtype="2"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wipe(right)">
                      <p:cBhvr>
                        <p:cTn dur="500"/>
                        <p:tgtEl>
                          <p:spTgt spid="28"/>
                        </p:tgtEl>
                      </p:cBhvr>
                    </p:animEffect>
                  </p:childTnLst>
                </p:cTn>
              </p:par>
            </p:tnLst>
          </p:tmpl>
        </p:tmplLst>
      </p:bldP>
      <p:bldP spid="29" grpId="0" build="p">
        <p:tmplLst>
          <p:tmpl lvl="1">
            <p:tnLst>
              <p:par>
                <p:cTn presetID="2" presetClass="entr" presetSubtype="2" decel="100000"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1+#ppt_w/2"/>
                          </p:val>
                        </p:tav>
                        <p:tav tm="100000">
                          <p:val>
                            <p:strVal val="#ppt_x"/>
                          </p:val>
                        </p:tav>
                      </p:tavLst>
                    </p:anim>
                    <p:anim calcmode="lin" valueType="num">
                      <p:cBhvr additive="base">
                        <p:cTn dur="500" fill="hold"/>
                        <p:tgtEl>
                          <p:spTgt spid="29"/>
                        </p:tgtEl>
                        <p:attrNameLst>
                          <p:attrName>ppt_y</p:attrName>
                        </p:attrNameLst>
                      </p:cBhvr>
                      <p:tavLst>
                        <p:tav tm="0">
                          <p:val>
                            <p:strVal val="#ppt_y"/>
                          </p:val>
                        </p:tav>
                        <p:tav tm="100000">
                          <p:val>
                            <p:strVal val="#ppt_y"/>
                          </p:val>
                        </p:tav>
                      </p:tavLst>
                    </p:anim>
                  </p:childTnLst>
                </p:cTn>
              </p:par>
            </p:tnLst>
          </p:tmpl>
        </p:tmplLst>
      </p:bldP>
      <p:bldP spid="30" grpId="0" animBg="1"/>
      <p:bldP spid="31" grpId="0" animBg="1"/>
      <p:bldP spid="32" grpId="0"/>
      <p:bldP spid="33" grpId="0">
        <p:tmplLst>
          <p:tmpl>
            <p:tnLst>
              <p:par>
                <p:cTn presetID="22" presetClass="entr" presetSubtype="8"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wipe(left)">
                      <p:cBhvr>
                        <p:cTn dur="500"/>
                        <p:tgtEl>
                          <p:spTgt spid="33"/>
                        </p:tgtEl>
                      </p:cBhvr>
                    </p:animEffect>
                  </p:childTnLst>
                </p:cTn>
              </p:par>
            </p:tnLst>
          </p:tmpl>
        </p:tmplLst>
      </p:bldP>
      <p:bldP spid="34" grpId="0" build="p">
        <p:tmplLst>
          <p:tmpl lvl="1">
            <p:tnLst>
              <p:par>
                <p:cTn presetID="2" presetClass="entr" presetSubtype="8" decel="100000" fill="hold" nodeType="afterEffect">
                  <p:stCondLst>
                    <p:cond delay="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500" fill="hold"/>
                        <p:tgtEl>
                          <p:spTgt spid="34"/>
                        </p:tgtEl>
                        <p:attrNameLst>
                          <p:attrName>ppt_x</p:attrName>
                        </p:attrNameLst>
                      </p:cBhvr>
                      <p:tavLst>
                        <p:tav tm="0">
                          <p:val>
                            <p:strVal val="0-#ppt_w/2"/>
                          </p:val>
                        </p:tav>
                        <p:tav tm="100000">
                          <p:val>
                            <p:strVal val="#ppt_x"/>
                          </p:val>
                        </p:tav>
                      </p:tavLst>
                    </p:anim>
                    <p:anim calcmode="lin" valueType="num">
                      <p:cBhvr additive="base">
                        <p:cTn dur="500" fill="hold"/>
                        <p:tgtEl>
                          <p:spTgt spid="34"/>
                        </p:tgtEl>
                        <p:attrNameLst>
                          <p:attrName>ppt_y</p:attrName>
                        </p:attrNameLst>
                      </p:cBhvr>
                      <p:tavLst>
                        <p:tav tm="0">
                          <p:val>
                            <p:strVal val="#ppt_y"/>
                          </p:val>
                        </p:tav>
                        <p:tav tm="100000">
                          <p:val>
                            <p:strVal val="#ppt_y"/>
                          </p:val>
                        </p:tav>
                      </p:tavLst>
                    </p:anim>
                  </p:childTnLst>
                </p:cTn>
              </p:par>
            </p:tnLst>
          </p:tmpl>
        </p:tmplLst>
      </p:bldP>
      <p:bldP spid="35" grpId="0" animBg="1"/>
      <p:bldP spid="36" grpId="0" animBg="1"/>
      <p:bldP spid="37" grpId="0"/>
      <p:bldP spid="38" grpId="0">
        <p:tmplLst>
          <p:tmpl>
            <p:tnLst>
              <p:par>
                <p:cTn presetID="22" presetClass="entr" presetSubtype="2"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Effect transition="in" filter="wipe(right)">
                      <p:cBhvr>
                        <p:cTn dur="500"/>
                        <p:tgtEl>
                          <p:spTgt spid="38"/>
                        </p:tgtEl>
                      </p:cBhvr>
                    </p:animEffect>
                  </p:childTnLst>
                </p:cTn>
              </p:par>
            </p:tnLst>
          </p:tmpl>
        </p:tmplLst>
      </p:bldP>
      <p:bldP spid="39" grpId="0" build="p">
        <p:tmplLst>
          <p:tmpl lvl="1">
            <p:tnLst>
              <p:par>
                <p:cTn presetID="2" presetClass="entr" presetSubtype="2" decel="100000" fill="hold" nodeType="afterEffect">
                  <p:stCondLst>
                    <p:cond delay="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1+#ppt_w/2"/>
                          </p:val>
                        </p:tav>
                        <p:tav tm="100000">
                          <p:val>
                            <p:strVal val="#ppt_x"/>
                          </p:val>
                        </p:tav>
                      </p:tavLst>
                    </p:anim>
                    <p:anim calcmode="lin" valueType="num">
                      <p:cBhvr additive="base">
                        <p:cTn dur="500" fill="hold"/>
                        <p:tgtEl>
                          <p:spTgt spid="39"/>
                        </p:tgtEl>
                        <p:attrNameLst>
                          <p:attrName>ppt_y</p:attrName>
                        </p:attrNameLst>
                      </p:cBhvr>
                      <p:tavLst>
                        <p:tav tm="0">
                          <p:val>
                            <p:strVal val="#ppt_y"/>
                          </p:val>
                        </p:tav>
                        <p:tav tm="100000">
                          <p:val>
                            <p:strVal val="#ppt_y"/>
                          </p:val>
                        </p:tav>
                      </p:tavLst>
                    </p:anim>
                  </p:childTnLst>
                </p:cTn>
              </p:par>
            </p:tnLst>
          </p:tmpl>
        </p:tmplLst>
      </p:bldP>
      <p:bldP spid="40" grpId="0" animBg="1"/>
      <p:bldP spid="41" grpId="0" animBg="1"/>
      <p:bldP spid="42" grpId="0"/>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 Heading &amp; Tex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テキスト プレースホルダー 12"/>
          <p:cNvSpPr>
            <a:spLocks noGrp="1"/>
          </p:cNvSpPr>
          <p:nvPr>
            <p:ph type="body" sz="quarter" idx="12" hasCustomPrompt="1"/>
          </p:nvPr>
        </p:nvSpPr>
        <p:spPr>
          <a:xfrm>
            <a:off x="3200400" y="4698914"/>
            <a:ext cx="11887200" cy="2366282"/>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6" name="テキスト プレースホルダー 12"/>
          <p:cNvSpPr>
            <a:spLocks noGrp="1"/>
          </p:cNvSpPr>
          <p:nvPr>
            <p:ph type="body" sz="quarter" idx="13" hasCustomPrompt="1"/>
          </p:nvPr>
        </p:nvSpPr>
        <p:spPr>
          <a:xfrm>
            <a:off x="3200400" y="3578967"/>
            <a:ext cx="11887200" cy="747032"/>
          </a:xfrm>
        </p:spPr>
        <p:txBody>
          <a:bodyPr anchor="ctr">
            <a:noAutofit/>
          </a:bodyPr>
          <a:lstStyle>
            <a:lvl1pP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 name="正方形/長方形 6"/>
          <p:cNvSpPr/>
          <p:nvPr userDrawn="1"/>
        </p:nvSpPr>
        <p:spPr>
          <a:xfrm>
            <a:off x="3311352" y="4416703"/>
            <a:ext cx="120942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807579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4" decel="10000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left)">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2" presetClass="entr" presetSubtype="8"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wipe(left)">
                      <p:cBhvr>
                        <p:cTn dur="500"/>
                        <p:tgtEl>
                          <p:spTgt spid="5"/>
                        </p:tgtEl>
                      </p:cBhvr>
                    </p:animEffect>
                  </p:childTnLst>
                </p:cTn>
              </p:par>
            </p:tnLst>
          </p:tmpl>
        </p:tmplLst>
      </p:bldP>
      <p:bldP spid="6" grpId="0" build="p">
        <p:tmplLst>
          <p:tmpl lvl="1">
            <p:tnLst>
              <p:par>
                <p:cTn presetID="2" presetClass="entr" presetSubtype="8" decel="10000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0-#ppt_w/2"/>
                          </p:val>
                        </p:tav>
                        <p:tav tm="100000">
                          <p:val>
                            <p:strVal val="#ppt_x"/>
                          </p:val>
                        </p:tav>
                      </p:tavLst>
                    </p:anim>
                    <p:anim calcmode="lin" valueType="num">
                      <p:cBhvr additive="base">
                        <p:cTn dur="500" fill="hold"/>
                        <p:tgtEl>
                          <p:spTgt spid="6"/>
                        </p:tgtEl>
                        <p:attrNameLst>
                          <p:attrName>ppt_y</p:attrName>
                        </p:attrNameLst>
                      </p:cBhvr>
                      <p:tavLst>
                        <p:tav tm="0">
                          <p:val>
                            <p:strVal val="#ppt_y"/>
                          </p:val>
                        </p:tav>
                        <p:tav tm="100000">
                          <p:val>
                            <p:strVal val="#ppt_y"/>
                          </p:val>
                        </p:tav>
                      </p:tavLst>
                    </p:anim>
                  </p:childTnLst>
                </p:cTn>
              </p:par>
            </p:tnLst>
          </p:tmpl>
        </p:tmplLst>
      </p:bldP>
      <p:bldP spid="7" grpId="0" animBg="1"/>
    </p:bld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 Images, Headings &amp; Tex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33" name="図プレースホルダー 32"/>
          <p:cNvSpPr>
            <a:spLocks noGrp="1"/>
          </p:cNvSpPr>
          <p:nvPr>
            <p:ph type="pic" sz="quarter" idx="13" hasCustomPrompt="1"/>
          </p:nvPr>
        </p:nvSpPr>
        <p:spPr>
          <a:xfrm>
            <a:off x="8513005" y="2520949"/>
            <a:ext cx="9776571" cy="3957682"/>
          </a:xfrm>
          <a:custGeom>
            <a:avLst/>
            <a:gdLst>
              <a:gd name="connsiteX0" fmla="*/ 0 w 9776571"/>
              <a:gd name="connsiteY0" fmla="*/ 45 h 3957682"/>
              <a:gd name="connsiteX1" fmla="*/ 648000 w 9776571"/>
              <a:gd name="connsiteY1" fmla="*/ 45 h 3957682"/>
              <a:gd name="connsiteX2" fmla="*/ 648000 w 9776571"/>
              <a:gd name="connsiteY2" fmla="*/ 648045 h 3957682"/>
              <a:gd name="connsiteX3" fmla="*/ 1294067 w 9776571"/>
              <a:gd name="connsiteY3" fmla="*/ 648045 h 3957682"/>
              <a:gd name="connsiteX4" fmla="*/ 1294067 w 9776571"/>
              <a:gd name="connsiteY4" fmla="*/ 1296045 h 3957682"/>
              <a:gd name="connsiteX5" fmla="*/ 646067 w 9776571"/>
              <a:gd name="connsiteY5" fmla="*/ 1296045 h 3957682"/>
              <a:gd name="connsiteX6" fmla="*/ 646067 w 9776571"/>
              <a:gd name="connsiteY6" fmla="*/ 648045 h 3957682"/>
              <a:gd name="connsiteX7" fmla="*/ 0 w 9776571"/>
              <a:gd name="connsiteY7" fmla="*/ 648045 h 3957682"/>
              <a:gd name="connsiteX8" fmla="*/ 5685585 w 9776571"/>
              <a:gd name="connsiteY8" fmla="*/ 0 h 3957682"/>
              <a:gd name="connsiteX9" fmla="*/ 9776571 w 9776571"/>
              <a:gd name="connsiteY9" fmla="*/ 0 h 3957682"/>
              <a:gd name="connsiteX10" fmla="*/ 9776571 w 9776571"/>
              <a:gd name="connsiteY10" fmla="*/ 3957638 h 3957682"/>
              <a:gd name="connsiteX11" fmla="*/ 9735449 w 9776571"/>
              <a:gd name="connsiteY11" fmla="*/ 3957638 h 3957682"/>
              <a:gd name="connsiteX12" fmla="*/ 9735449 w 9776571"/>
              <a:gd name="connsiteY12" fmla="*/ 3957682 h 3957682"/>
              <a:gd name="connsiteX13" fmla="*/ 1942067 w 9776571"/>
              <a:gd name="connsiteY13" fmla="*/ 3957682 h 3957682"/>
              <a:gd name="connsiteX14" fmla="*/ 1942067 w 9776571"/>
              <a:gd name="connsiteY14" fmla="*/ 1944045 h 3957682"/>
              <a:gd name="connsiteX15" fmla="*/ 1294067 w 9776571"/>
              <a:gd name="connsiteY15" fmla="*/ 1944045 h 3957682"/>
              <a:gd name="connsiteX16" fmla="*/ 1294067 w 9776571"/>
              <a:gd name="connsiteY16" fmla="*/ 1296045 h 3957682"/>
              <a:gd name="connsiteX17" fmla="*/ 1942067 w 9776571"/>
              <a:gd name="connsiteY17" fmla="*/ 1296045 h 3957682"/>
              <a:gd name="connsiteX18" fmla="*/ 1942067 w 9776571"/>
              <a:gd name="connsiteY18" fmla="*/ 648045 h 3957682"/>
              <a:gd name="connsiteX19" fmla="*/ 1294067 w 9776571"/>
              <a:gd name="connsiteY19" fmla="*/ 648045 h 3957682"/>
              <a:gd name="connsiteX20" fmla="*/ 1294067 w 9776571"/>
              <a:gd name="connsiteY20" fmla="*/ 45 h 3957682"/>
              <a:gd name="connsiteX21" fmla="*/ 1942067 w 9776571"/>
              <a:gd name="connsiteY21" fmla="*/ 45 h 3957682"/>
              <a:gd name="connsiteX22" fmla="*/ 5685585 w 9776571"/>
              <a:gd name="connsiteY22" fmla="*/ 45 h 39576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9776571" h="3957682">
                <a:moveTo>
                  <a:pt x="0" y="45"/>
                </a:moveTo>
                <a:lnTo>
                  <a:pt x="648000" y="45"/>
                </a:lnTo>
                <a:lnTo>
                  <a:pt x="648000" y="648045"/>
                </a:lnTo>
                <a:lnTo>
                  <a:pt x="1294067" y="648045"/>
                </a:lnTo>
                <a:lnTo>
                  <a:pt x="1294067" y="1296045"/>
                </a:lnTo>
                <a:lnTo>
                  <a:pt x="646067" y="1296045"/>
                </a:lnTo>
                <a:lnTo>
                  <a:pt x="646067" y="648045"/>
                </a:lnTo>
                <a:lnTo>
                  <a:pt x="0" y="648045"/>
                </a:lnTo>
                <a:close/>
                <a:moveTo>
                  <a:pt x="5685585" y="0"/>
                </a:moveTo>
                <a:lnTo>
                  <a:pt x="9776571" y="0"/>
                </a:lnTo>
                <a:lnTo>
                  <a:pt x="9776571" y="3957638"/>
                </a:lnTo>
                <a:lnTo>
                  <a:pt x="9735449" y="3957638"/>
                </a:lnTo>
                <a:lnTo>
                  <a:pt x="9735449" y="3957682"/>
                </a:lnTo>
                <a:lnTo>
                  <a:pt x="1942067" y="3957682"/>
                </a:lnTo>
                <a:lnTo>
                  <a:pt x="1942067" y="1944045"/>
                </a:lnTo>
                <a:lnTo>
                  <a:pt x="1294067" y="1944045"/>
                </a:lnTo>
                <a:lnTo>
                  <a:pt x="1294067" y="1296045"/>
                </a:lnTo>
                <a:lnTo>
                  <a:pt x="1942067" y="1296045"/>
                </a:lnTo>
                <a:lnTo>
                  <a:pt x="1942067" y="648045"/>
                </a:lnTo>
                <a:lnTo>
                  <a:pt x="1294067" y="648045"/>
                </a:lnTo>
                <a:lnTo>
                  <a:pt x="1294067" y="45"/>
                </a:lnTo>
                <a:lnTo>
                  <a:pt x="1942067" y="45"/>
                </a:lnTo>
                <a:lnTo>
                  <a:pt x="5685585" y="45"/>
                </a:lnTo>
                <a:close/>
              </a:path>
            </a:pathLst>
          </a:custGeom>
          <a:solidFill>
            <a:schemeClr val="accent2">
              <a:lumMod val="20000"/>
              <a:lumOff val="80000"/>
            </a:schemeClr>
          </a:solidFill>
        </p:spPr>
        <p:txBody>
          <a:bodyPr wrap="square">
            <a:noAutofit/>
          </a:bodyPr>
          <a:lstStyle>
            <a:lvl1pPr>
              <a:defRPr sz="1800"/>
            </a:lvl1pPr>
          </a:lstStyle>
          <a:p>
            <a:r>
              <a:rPr kumimoji="1" lang="en-US" altLang="ja-JP" dirty="0"/>
              <a:t>                      Insert an image</a:t>
            </a:r>
            <a:endParaRPr kumimoji="1" lang="ja-JP" altLang="en-US" dirty="0"/>
          </a:p>
        </p:txBody>
      </p:sp>
      <p:sp>
        <p:nvSpPr>
          <p:cNvPr id="34" name="図プレースホルダー 33"/>
          <p:cNvSpPr>
            <a:spLocks noGrp="1"/>
          </p:cNvSpPr>
          <p:nvPr>
            <p:ph type="pic" sz="quarter" idx="16" hasCustomPrompt="1"/>
          </p:nvPr>
        </p:nvSpPr>
        <p:spPr>
          <a:xfrm>
            <a:off x="-1" y="2520949"/>
            <a:ext cx="9776572" cy="3957682"/>
          </a:xfrm>
          <a:custGeom>
            <a:avLst/>
            <a:gdLst>
              <a:gd name="connsiteX0" fmla="*/ 9128572 w 9776572"/>
              <a:gd name="connsiteY0" fmla="*/ 3309682 h 3957682"/>
              <a:gd name="connsiteX1" fmla="*/ 9776572 w 9776572"/>
              <a:gd name="connsiteY1" fmla="*/ 3309682 h 3957682"/>
              <a:gd name="connsiteX2" fmla="*/ 9776572 w 9776572"/>
              <a:gd name="connsiteY2" fmla="*/ 3957682 h 3957682"/>
              <a:gd name="connsiteX3" fmla="*/ 9128572 w 9776572"/>
              <a:gd name="connsiteY3" fmla="*/ 3957682 h 3957682"/>
              <a:gd name="connsiteX4" fmla="*/ 8480572 w 9776572"/>
              <a:gd name="connsiteY4" fmla="*/ 2661682 h 3957682"/>
              <a:gd name="connsiteX5" fmla="*/ 9128572 w 9776572"/>
              <a:gd name="connsiteY5" fmla="*/ 2661682 h 3957682"/>
              <a:gd name="connsiteX6" fmla="*/ 9128572 w 9776572"/>
              <a:gd name="connsiteY6" fmla="*/ 3309682 h 3957682"/>
              <a:gd name="connsiteX7" fmla="*/ 8480572 w 9776572"/>
              <a:gd name="connsiteY7" fmla="*/ 3309682 h 3957682"/>
              <a:gd name="connsiteX8" fmla="*/ 0 w 9776572"/>
              <a:gd name="connsiteY8" fmla="*/ 0 h 3957682"/>
              <a:gd name="connsiteX9" fmla="*/ 4090987 w 9776572"/>
              <a:gd name="connsiteY9" fmla="*/ 0 h 3957682"/>
              <a:gd name="connsiteX10" fmla="*/ 4090987 w 9776572"/>
              <a:gd name="connsiteY10" fmla="*/ 45 h 3957682"/>
              <a:gd name="connsiteX11" fmla="*/ 7832572 w 9776572"/>
              <a:gd name="connsiteY11" fmla="*/ 45 h 3957682"/>
              <a:gd name="connsiteX12" fmla="*/ 7832572 w 9776572"/>
              <a:gd name="connsiteY12" fmla="*/ 2012050 h 3957682"/>
              <a:gd name="connsiteX13" fmla="*/ 8480572 w 9776572"/>
              <a:gd name="connsiteY13" fmla="*/ 2012050 h 3957682"/>
              <a:gd name="connsiteX14" fmla="*/ 8480572 w 9776572"/>
              <a:gd name="connsiteY14" fmla="*/ 2660050 h 3957682"/>
              <a:gd name="connsiteX15" fmla="*/ 7832572 w 9776572"/>
              <a:gd name="connsiteY15" fmla="*/ 2660050 h 3957682"/>
              <a:gd name="connsiteX16" fmla="*/ 7832572 w 9776572"/>
              <a:gd name="connsiteY16" fmla="*/ 3309682 h 3957682"/>
              <a:gd name="connsiteX17" fmla="*/ 8480572 w 9776572"/>
              <a:gd name="connsiteY17" fmla="*/ 3309682 h 3957682"/>
              <a:gd name="connsiteX18" fmla="*/ 8480572 w 9776572"/>
              <a:gd name="connsiteY18" fmla="*/ 3957682 h 3957682"/>
              <a:gd name="connsiteX19" fmla="*/ 7832572 w 9776572"/>
              <a:gd name="connsiteY19" fmla="*/ 3957682 h 3957682"/>
              <a:gd name="connsiteX20" fmla="*/ 39189 w 9776572"/>
              <a:gd name="connsiteY20" fmla="*/ 3957682 h 3957682"/>
              <a:gd name="connsiteX21" fmla="*/ 39189 w 9776572"/>
              <a:gd name="connsiteY21" fmla="*/ 3957638 h 3957682"/>
              <a:gd name="connsiteX22" fmla="*/ 0 w 9776572"/>
              <a:gd name="connsiteY22" fmla="*/ 3957638 h 39576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9776572" h="3957682">
                <a:moveTo>
                  <a:pt x="9128572" y="3309682"/>
                </a:moveTo>
                <a:lnTo>
                  <a:pt x="9776572" y="3309682"/>
                </a:lnTo>
                <a:lnTo>
                  <a:pt x="9776572" y="3957682"/>
                </a:lnTo>
                <a:lnTo>
                  <a:pt x="9128572" y="3957682"/>
                </a:lnTo>
                <a:close/>
                <a:moveTo>
                  <a:pt x="8480572" y="2661682"/>
                </a:moveTo>
                <a:lnTo>
                  <a:pt x="9128572" y="2661682"/>
                </a:lnTo>
                <a:lnTo>
                  <a:pt x="9128572" y="3309682"/>
                </a:lnTo>
                <a:lnTo>
                  <a:pt x="8480572" y="3309682"/>
                </a:lnTo>
                <a:close/>
                <a:moveTo>
                  <a:pt x="0" y="0"/>
                </a:moveTo>
                <a:lnTo>
                  <a:pt x="4090987" y="0"/>
                </a:lnTo>
                <a:lnTo>
                  <a:pt x="4090987" y="45"/>
                </a:lnTo>
                <a:lnTo>
                  <a:pt x="7832572" y="45"/>
                </a:lnTo>
                <a:lnTo>
                  <a:pt x="7832572" y="2012050"/>
                </a:lnTo>
                <a:lnTo>
                  <a:pt x="8480572" y="2012050"/>
                </a:lnTo>
                <a:lnTo>
                  <a:pt x="8480572" y="2660050"/>
                </a:lnTo>
                <a:lnTo>
                  <a:pt x="7832572" y="2660050"/>
                </a:lnTo>
                <a:lnTo>
                  <a:pt x="7832572" y="3309682"/>
                </a:lnTo>
                <a:lnTo>
                  <a:pt x="8480572" y="3309682"/>
                </a:lnTo>
                <a:lnTo>
                  <a:pt x="8480572" y="3957682"/>
                </a:lnTo>
                <a:lnTo>
                  <a:pt x="7832572" y="3957682"/>
                </a:lnTo>
                <a:lnTo>
                  <a:pt x="39189" y="3957682"/>
                </a:lnTo>
                <a:lnTo>
                  <a:pt x="39189" y="3957638"/>
                </a:lnTo>
                <a:lnTo>
                  <a:pt x="0" y="3957638"/>
                </a:lnTo>
                <a:close/>
              </a:path>
            </a:pathLst>
          </a:custGeom>
          <a:solidFill>
            <a:schemeClr val="accent1">
              <a:lumMod val="20000"/>
              <a:lumOff val="80000"/>
            </a:schemeClr>
          </a:solidFill>
        </p:spPr>
        <p:txBody>
          <a:bodyPr wrap="square">
            <a:noAutofit/>
          </a:bodyPr>
          <a:lstStyle>
            <a:lvl1pPr>
              <a:defRPr sz="1800" baseline="0"/>
            </a:lvl1pPr>
          </a:lstStyle>
          <a:p>
            <a:r>
              <a:rPr kumimoji="1" lang="en-US" altLang="ja-JP" dirty="0"/>
              <a:t>Insert an image</a:t>
            </a:r>
            <a:endParaRPr kumimoji="1" lang="ja-JP" altLang="en-US" dirty="0"/>
          </a:p>
        </p:txBody>
      </p:sp>
      <p:sp>
        <p:nvSpPr>
          <p:cNvPr id="24" name="テキスト プレースホルダー 12"/>
          <p:cNvSpPr>
            <a:spLocks noGrp="1"/>
          </p:cNvSpPr>
          <p:nvPr>
            <p:ph type="body" sz="quarter" idx="12" hasCustomPrompt="1"/>
          </p:nvPr>
        </p:nvSpPr>
        <p:spPr>
          <a:xfrm>
            <a:off x="1351485" y="7642973"/>
            <a:ext cx="6400609" cy="1716691"/>
          </a:xfrm>
        </p:spPr>
        <p:txBody>
          <a:bodyPr>
            <a:normAutofit/>
          </a:bodyPr>
          <a:lstStyle>
            <a:lvl1pPr algn="l">
              <a:defRPr sz="2000" baseline="0"/>
            </a:lvl1pPr>
          </a:lstStyle>
          <a:p>
            <a:pPr lvl="0"/>
            <a:r>
              <a:rPr kumimoji="1" lang="en-US" altLang="ja-JP" dirty="0"/>
              <a:t>Text goes here</a:t>
            </a:r>
            <a:endParaRPr kumimoji="1" lang="ja-JP" altLang="en-US" dirty="0"/>
          </a:p>
        </p:txBody>
      </p:sp>
      <p:sp>
        <p:nvSpPr>
          <p:cNvPr id="25" name="テキスト プレースホルダー 12"/>
          <p:cNvSpPr>
            <a:spLocks noGrp="1"/>
          </p:cNvSpPr>
          <p:nvPr>
            <p:ph type="body" sz="quarter" idx="17" hasCustomPrompt="1"/>
          </p:nvPr>
        </p:nvSpPr>
        <p:spPr>
          <a:xfrm>
            <a:off x="1351485" y="6701778"/>
            <a:ext cx="6400609"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6" name="正方形/長方形 25"/>
          <p:cNvSpPr/>
          <p:nvPr userDrawn="1"/>
        </p:nvSpPr>
        <p:spPr>
          <a:xfrm>
            <a:off x="1456909" y="7418818"/>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プレースホルダー 12"/>
          <p:cNvSpPr>
            <a:spLocks noGrp="1"/>
          </p:cNvSpPr>
          <p:nvPr>
            <p:ph type="body" sz="quarter" idx="18" hasCustomPrompt="1"/>
          </p:nvPr>
        </p:nvSpPr>
        <p:spPr>
          <a:xfrm>
            <a:off x="10408210" y="7642973"/>
            <a:ext cx="6400609" cy="1716691"/>
          </a:xfrm>
        </p:spPr>
        <p:txBody>
          <a:bodyPr>
            <a:normAutofit/>
          </a:bodyPr>
          <a:lstStyle>
            <a:lvl1pPr algn="l">
              <a:defRPr sz="2000" baseline="0"/>
            </a:lvl1pPr>
          </a:lstStyle>
          <a:p>
            <a:pPr lvl="0"/>
            <a:r>
              <a:rPr kumimoji="1" lang="en-US" altLang="ja-JP" dirty="0"/>
              <a:t>Text goes here</a:t>
            </a:r>
            <a:endParaRPr kumimoji="1" lang="ja-JP" altLang="en-US" dirty="0"/>
          </a:p>
        </p:txBody>
      </p:sp>
      <p:sp>
        <p:nvSpPr>
          <p:cNvPr id="28" name="テキスト プレースホルダー 12"/>
          <p:cNvSpPr>
            <a:spLocks noGrp="1"/>
          </p:cNvSpPr>
          <p:nvPr>
            <p:ph type="body" sz="quarter" idx="19" hasCustomPrompt="1"/>
          </p:nvPr>
        </p:nvSpPr>
        <p:spPr>
          <a:xfrm>
            <a:off x="10408210" y="6701778"/>
            <a:ext cx="6400609"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9" name="正方形/長方形 28"/>
          <p:cNvSpPr/>
          <p:nvPr userDrawn="1"/>
        </p:nvSpPr>
        <p:spPr>
          <a:xfrm>
            <a:off x="10513634" y="7418818"/>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711406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5" fill="hold" grpId="0"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randombar(vertical)">
                                      <p:cBhvr>
                                        <p:cTn id="7" dur="500"/>
                                        <p:tgtEl>
                                          <p:spTgt spid="34"/>
                                        </p:tgtEl>
                                      </p:cBhvr>
                                    </p:animEffect>
                                  </p:childTnLst>
                                </p:cTn>
                              </p:par>
                            </p:childTnLst>
                          </p:cTn>
                        </p:par>
                        <p:par>
                          <p:cTn id="8" fill="hold">
                            <p:stCondLst>
                              <p:cond delay="500"/>
                            </p:stCondLst>
                            <p:childTnLst>
                              <p:par>
                                <p:cTn id="9" presetID="2" presetClass="entr" presetSubtype="4" decel="100000" fill="hold" grpId="0" nodeType="afterEffect">
                                  <p:stCondLst>
                                    <p:cond delay="0"/>
                                  </p:stCondLst>
                                  <p:childTnLst>
                                    <p:set>
                                      <p:cBhvr>
                                        <p:cTn id="10" dur="1" fill="hold">
                                          <p:stCondLst>
                                            <p:cond delay="0"/>
                                          </p:stCondLst>
                                        </p:cTn>
                                        <p:tgtEl>
                                          <p:spTgt spid="25">
                                            <p:txEl>
                                              <p:pRg st="0" end="0"/>
                                            </p:txEl>
                                          </p:spTgt>
                                        </p:tgtEl>
                                        <p:attrNameLst>
                                          <p:attrName>style.visibility</p:attrName>
                                        </p:attrNameLst>
                                      </p:cBhvr>
                                      <p:to>
                                        <p:strVal val="visible"/>
                                      </p:to>
                                    </p:set>
                                    <p:anim calcmode="lin" valueType="num">
                                      <p:cBhvr additive="base">
                                        <p:cTn id="11" dur="500" fill="hold"/>
                                        <p:tgtEl>
                                          <p:spTgt spid="25">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5">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100"/>
                                  </p:stCondLst>
                                  <p:childTnLst>
                                    <p:set>
                                      <p:cBhvr>
                                        <p:cTn id="14" dur="1" fill="hold">
                                          <p:stCondLst>
                                            <p:cond delay="0"/>
                                          </p:stCondLst>
                                        </p:cTn>
                                        <p:tgtEl>
                                          <p:spTgt spid="26"/>
                                        </p:tgtEl>
                                        <p:attrNameLst>
                                          <p:attrName>style.visibility</p:attrName>
                                        </p:attrNameLst>
                                      </p:cBhvr>
                                      <p:to>
                                        <p:strVal val="visible"/>
                                      </p:to>
                                    </p:set>
                                    <p:anim calcmode="lin" valueType="num">
                                      <p:cBhvr additive="base">
                                        <p:cTn id="15" dur="500" fill="hold"/>
                                        <p:tgtEl>
                                          <p:spTgt spid="26"/>
                                        </p:tgtEl>
                                        <p:attrNameLst>
                                          <p:attrName>ppt_x</p:attrName>
                                        </p:attrNameLst>
                                      </p:cBhvr>
                                      <p:tavLst>
                                        <p:tav tm="0">
                                          <p:val>
                                            <p:strVal val="#ppt_x"/>
                                          </p:val>
                                        </p:tav>
                                        <p:tav tm="100000">
                                          <p:val>
                                            <p:strVal val="#ppt_x"/>
                                          </p:val>
                                        </p:tav>
                                      </p:tavLst>
                                    </p:anim>
                                    <p:anim calcmode="lin" valueType="num">
                                      <p:cBhvr additive="base">
                                        <p:cTn id="16" dur="500" fill="hold"/>
                                        <p:tgtEl>
                                          <p:spTgt spid="26"/>
                                        </p:tgtEl>
                                        <p:attrNameLst>
                                          <p:attrName>ppt_y</p:attrName>
                                        </p:attrNameLst>
                                      </p:cBhvr>
                                      <p:tavLst>
                                        <p:tav tm="0">
                                          <p:val>
                                            <p:strVal val="1+#ppt_h/2"/>
                                          </p:val>
                                        </p:tav>
                                        <p:tav tm="100000">
                                          <p:val>
                                            <p:strVal val="#ppt_y"/>
                                          </p:val>
                                        </p:tav>
                                      </p:tavLst>
                                    </p:anim>
                                  </p:childTnLst>
                                </p:cTn>
                              </p:par>
                            </p:childTnLst>
                          </p:cTn>
                        </p:par>
                        <p:par>
                          <p:cTn id="17" fill="hold">
                            <p:stCondLst>
                              <p:cond delay="1100"/>
                            </p:stCondLst>
                            <p:childTnLst>
                              <p:par>
                                <p:cTn id="18" presetID="22" presetClass="entr" presetSubtype="8" fill="hold" grpId="0" nodeType="afterEffect">
                                  <p:stCondLst>
                                    <p:cond delay="0"/>
                                  </p:stCondLst>
                                  <p:childTnLst>
                                    <p:set>
                                      <p:cBhvr>
                                        <p:cTn id="19" dur="1" fill="hold">
                                          <p:stCondLst>
                                            <p:cond delay="0"/>
                                          </p:stCondLst>
                                        </p:cTn>
                                        <p:tgtEl>
                                          <p:spTgt spid="24"/>
                                        </p:tgtEl>
                                        <p:attrNameLst>
                                          <p:attrName>style.visibility</p:attrName>
                                        </p:attrNameLst>
                                      </p:cBhvr>
                                      <p:to>
                                        <p:strVal val="visible"/>
                                      </p:to>
                                    </p:set>
                                    <p:animEffect transition="in" filter="wipe(left)">
                                      <p:cBhvr>
                                        <p:cTn id="20" dur="500"/>
                                        <p:tgtEl>
                                          <p:spTgt spid="24"/>
                                        </p:tgtEl>
                                      </p:cBhvr>
                                    </p:animEffect>
                                  </p:childTnLst>
                                </p:cTn>
                              </p:par>
                            </p:childTnLst>
                          </p:cTn>
                        </p:par>
                        <p:par>
                          <p:cTn id="21" fill="hold">
                            <p:stCondLst>
                              <p:cond delay="1600"/>
                            </p:stCondLst>
                            <p:childTnLst>
                              <p:par>
                                <p:cTn id="22" presetID="14" presetClass="entr" presetSubtype="5" fill="hold" grpId="0" nodeType="afterEffect">
                                  <p:stCondLst>
                                    <p:cond delay="0"/>
                                  </p:stCondLst>
                                  <p:childTnLst>
                                    <p:set>
                                      <p:cBhvr>
                                        <p:cTn id="23" dur="1" fill="hold">
                                          <p:stCondLst>
                                            <p:cond delay="0"/>
                                          </p:stCondLst>
                                        </p:cTn>
                                        <p:tgtEl>
                                          <p:spTgt spid="33"/>
                                        </p:tgtEl>
                                        <p:attrNameLst>
                                          <p:attrName>style.visibility</p:attrName>
                                        </p:attrNameLst>
                                      </p:cBhvr>
                                      <p:to>
                                        <p:strVal val="visible"/>
                                      </p:to>
                                    </p:set>
                                    <p:animEffect transition="in" filter="randombar(vertical)">
                                      <p:cBhvr>
                                        <p:cTn id="24" dur="500"/>
                                        <p:tgtEl>
                                          <p:spTgt spid="33"/>
                                        </p:tgtEl>
                                      </p:cBhvr>
                                    </p:animEffect>
                                  </p:childTnLst>
                                </p:cTn>
                              </p:par>
                            </p:childTnLst>
                          </p:cTn>
                        </p:par>
                        <p:par>
                          <p:cTn id="25" fill="hold">
                            <p:stCondLst>
                              <p:cond delay="2100"/>
                            </p:stCondLst>
                            <p:childTnLst>
                              <p:par>
                                <p:cTn id="26" presetID="2" presetClass="entr" presetSubtype="4" decel="100000" fill="hold" grpId="0" nodeType="afterEffect">
                                  <p:stCondLst>
                                    <p:cond delay="0"/>
                                  </p:stCondLst>
                                  <p:childTnLst>
                                    <p:set>
                                      <p:cBhvr>
                                        <p:cTn id="27" dur="1" fill="hold">
                                          <p:stCondLst>
                                            <p:cond delay="0"/>
                                          </p:stCondLst>
                                        </p:cTn>
                                        <p:tgtEl>
                                          <p:spTgt spid="28">
                                            <p:txEl>
                                              <p:pRg st="0" end="0"/>
                                            </p:txEl>
                                          </p:spTgt>
                                        </p:tgtEl>
                                        <p:attrNameLst>
                                          <p:attrName>style.visibility</p:attrName>
                                        </p:attrNameLst>
                                      </p:cBhvr>
                                      <p:to>
                                        <p:strVal val="visible"/>
                                      </p:to>
                                    </p:set>
                                    <p:anim calcmode="lin" valueType="num">
                                      <p:cBhvr additive="base">
                                        <p:cTn id="28" dur="500" fill="hold"/>
                                        <p:tgtEl>
                                          <p:spTgt spid="28">
                                            <p:txEl>
                                              <p:pRg st="0" end="0"/>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28">
                                            <p:txEl>
                                              <p:pRg st="0" end="0"/>
                                            </p:txEl>
                                          </p:spTgt>
                                        </p:tgtEl>
                                        <p:attrNameLst>
                                          <p:attrName>ppt_y</p:attrName>
                                        </p:attrNameLst>
                                      </p:cBhvr>
                                      <p:tavLst>
                                        <p:tav tm="0">
                                          <p:val>
                                            <p:strVal val="1+#ppt_h/2"/>
                                          </p:val>
                                        </p:tav>
                                        <p:tav tm="100000">
                                          <p:val>
                                            <p:strVal val="#ppt_y"/>
                                          </p:val>
                                        </p:tav>
                                      </p:tavLst>
                                    </p:anim>
                                  </p:childTnLst>
                                </p:cTn>
                              </p:par>
                              <p:par>
                                <p:cTn id="30" presetID="2" presetClass="entr" presetSubtype="4" decel="100000" fill="hold" grpId="0" nodeType="withEffect">
                                  <p:stCondLst>
                                    <p:cond delay="100"/>
                                  </p:stCondLst>
                                  <p:childTnLst>
                                    <p:set>
                                      <p:cBhvr>
                                        <p:cTn id="31" dur="1" fill="hold">
                                          <p:stCondLst>
                                            <p:cond delay="0"/>
                                          </p:stCondLst>
                                        </p:cTn>
                                        <p:tgtEl>
                                          <p:spTgt spid="29"/>
                                        </p:tgtEl>
                                        <p:attrNameLst>
                                          <p:attrName>style.visibility</p:attrName>
                                        </p:attrNameLst>
                                      </p:cBhvr>
                                      <p:to>
                                        <p:strVal val="visible"/>
                                      </p:to>
                                    </p:set>
                                    <p:anim calcmode="lin" valueType="num">
                                      <p:cBhvr additive="base">
                                        <p:cTn id="32" dur="500" fill="hold"/>
                                        <p:tgtEl>
                                          <p:spTgt spid="29"/>
                                        </p:tgtEl>
                                        <p:attrNameLst>
                                          <p:attrName>ppt_x</p:attrName>
                                        </p:attrNameLst>
                                      </p:cBhvr>
                                      <p:tavLst>
                                        <p:tav tm="0">
                                          <p:val>
                                            <p:strVal val="#ppt_x"/>
                                          </p:val>
                                        </p:tav>
                                        <p:tav tm="100000">
                                          <p:val>
                                            <p:strVal val="#ppt_x"/>
                                          </p:val>
                                        </p:tav>
                                      </p:tavLst>
                                    </p:anim>
                                    <p:anim calcmode="lin" valueType="num">
                                      <p:cBhvr additive="base">
                                        <p:cTn id="33" dur="500" fill="hold"/>
                                        <p:tgtEl>
                                          <p:spTgt spid="29"/>
                                        </p:tgtEl>
                                        <p:attrNameLst>
                                          <p:attrName>ppt_y</p:attrName>
                                        </p:attrNameLst>
                                      </p:cBhvr>
                                      <p:tavLst>
                                        <p:tav tm="0">
                                          <p:val>
                                            <p:strVal val="1+#ppt_h/2"/>
                                          </p:val>
                                        </p:tav>
                                        <p:tav tm="100000">
                                          <p:val>
                                            <p:strVal val="#ppt_y"/>
                                          </p:val>
                                        </p:tav>
                                      </p:tavLst>
                                    </p:anim>
                                  </p:childTnLst>
                                </p:cTn>
                              </p:par>
                            </p:childTnLst>
                          </p:cTn>
                        </p:par>
                        <p:par>
                          <p:cTn id="34" fill="hold">
                            <p:stCondLst>
                              <p:cond delay="2700"/>
                            </p:stCondLst>
                            <p:childTnLst>
                              <p:par>
                                <p:cTn id="35" presetID="22" presetClass="entr" presetSubtype="8" fill="hold" grpId="0" nodeType="afterEffect">
                                  <p:stCondLst>
                                    <p:cond delay="0"/>
                                  </p:stCondLst>
                                  <p:childTnLst>
                                    <p:set>
                                      <p:cBhvr>
                                        <p:cTn id="36" dur="1" fill="hold">
                                          <p:stCondLst>
                                            <p:cond delay="0"/>
                                          </p:stCondLst>
                                        </p:cTn>
                                        <p:tgtEl>
                                          <p:spTgt spid="27"/>
                                        </p:tgtEl>
                                        <p:attrNameLst>
                                          <p:attrName>style.visibility</p:attrName>
                                        </p:attrNameLst>
                                      </p:cBhvr>
                                      <p:to>
                                        <p:strVal val="visible"/>
                                      </p:to>
                                    </p:set>
                                    <p:animEffect transition="in" filter="wipe(left)">
                                      <p:cBhvr>
                                        <p:cTn id="3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animBg="1"/>
      <p:bldP spid="24" grpId="0">
        <p:tmplLst>
          <p:tmpl>
            <p:tnLst>
              <p:par>
                <p:cTn presetID="22" presetClass="entr" presetSubtype="8"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wipe(left)">
                      <p:cBhvr>
                        <p:cTn dur="500"/>
                        <p:tgtEl>
                          <p:spTgt spid="24"/>
                        </p:tgtEl>
                      </p:cBhvr>
                    </p:animEffect>
                  </p:childTnLst>
                </p:cTn>
              </p:par>
            </p:tnLst>
          </p:tmpl>
        </p:tmplLst>
      </p:bldP>
      <p:bldP spid="25" grpId="0" build="p">
        <p:tmplLst>
          <p:tmpl lvl="1">
            <p:tnLst>
              <p:par>
                <p:cTn presetID="2" presetClass="entr" presetSubtype="4" decel="10000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ppt_x"/>
                          </p:val>
                        </p:tav>
                        <p:tav tm="100000">
                          <p:val>
                            <p:strVal val="#ppt_x"/>
                          </p:val>
                        </p:tav>
                      </p:tavLst>
                    </p:anim>
                    <p:anim calcmode="lin" valueType="num">
                      <p:cBhvr additive="base">
                        <p:cTn dur="500" fill="hold"/>
                        <p:tgtEl>
                          <p:spTgt spid="25"/>
                        </p:tgtEl>
                        <p:attrNameLst>
                          <p:attrName>ppt_y</p:attrName>
                        </p:attrNameLst>
                      </p:cBhvr>
                      <p:tavLst>
                        <p:tav tm="0">
                          <p:val>
                            <p:strVal val="1+#ppt_h/2"/>
                          </p:val>
                        </p:tav>
                        <p:tav tm="100000">
                          <p:val>
                            <p:strVal val="#ppt_y"/>
                          </p:val>
                        </p:tav>
                      </p:tavLst>
                    </p:anim>
                  </p:childTnLst>
                </p:cTn>
              </p:par>
            </p:tnLst>
          </p:tmpl>
        </p:tmplLst>
      </p:bldP>
      <p:bldP spid="26" grpId="0" animBg="1"/>
      <p:bldP spid="27" grpId="0">
        <p:tmplLst>
          <p:tmpl>
            <p:tnLst>
              <p:par>
                <p:cTn presetID="22" presetClass="entr" presetSubtype="8" fill="hold" nodeType="after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wipe(left)">
                      <p:cBhvr>
                        <p:cTn dur="500"/>
                        <p:tgtEl>
                          <p:spTgt spid="27"/>
                        </p:tgtEl>
                      </p:cBhvr>
                    </p:animEffect>
                  </p:childTnLst>
                </p:cTn>
              </p:par>
            </p:tnLst>
          </p:tmpl>
        </p:tmplLst>
      </p:bldP>
      <p:bldP spid="28" grpId="0" build="p">
        <p:tmplLst>
          <p:tmpl lvl="1">
            <p:tnLst>
              <p:par>
                <p:cTn presetID="2" presetClass="entr" presetSubtype="4" decel="100000"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1+#ppt_h/2"/>
                          </p:val>
                        </p:tav>
                        <p:tav tm="100000">
                          <p:val>
                            <p:strVal val="#ppt_y"/>
                          </p:val>
                        </p:tav>
                      </p:tavLst>
                    </p:anim>
                  </p:childTnLst>
                </p:cTn>
              </p:par>
            </p:tnLst>
          </p:tmpl>
        </p:tmplLst>
      </p:bldP>
      <p:bldP spid="29" grpId="0" animBg="1"/>
    </p:bld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 Images, Headings &amp; Texts -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24" name="テキスト プレースホルダー 12"/>
          <p:cNvSpPr>
            <a:spLocks noGrp="1"/>
          </p:cNvSpPr>
          <p:nvPr>
            <p:ph type="body" sz="quarter" idx="12" hasCustomPrompt="1"/>
          </p:nvPr>
        </p:nvSpPr>
        <p:spPr>
          <a:xfrm>
            <a:off x="6057900" y="3646421"/>
            <a:ext cx="8877300" cy="1716691"/>
          </a:xfrm>
        </p:spPr>
        <p:txBody>
          <a:bodyPr>
            <a:normAutofit/>
          </a:bodyPr>
          <a:lstStyle>
            <a:lvl1pPr marL="342900" indent="-342900" algn="l">
              <a:spcBef>
                <a:spcPts val="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25" name="テキスト プレースホルダー 12"/>
          <p:cNvSpPr>
            <a:spLocks noGrp="1"/>
          </p:cNvSpPr>
          <p:nvPr>
            <p:ph type="body" sz="quarter" idx="17" hasCustomPrompt="1"/>
          </p:nvPr>
        </p:nvSpPr>
        <p:spPr>
          <a:xfrm>
            <a:off x="6057900" y="2705226"/>
            <a:ext cx="8877300"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6" name="正方形/長方形 25"/>
          <p:cNvSpPr/>
          <p:nvPr userDrawn="1"/>
        </p:nvSpPr>
        <p:spPr>
          <a:xfrm>
            <a:off x="6163324" y="3422266"/>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図プレースホルダー 64"/>
          <p:cNvSpPr>
            <a:spLocks noGrp="1"/>
          </p:cNvSpPr>
          <p:nvPr>
            <p:ph type="pic" sz="quarter" idx="43" hasCustomPrompt="1"/>
          </p:nvPr>
        </p:nvSpPr>
        <p:spPr>
          <a:xfrm>
            <a:off x="2857481" y="2578957"/>
            <a:ext cx="2888231" cy="2886903"/>
          </a:xfrm>
          <a:solidFill>
            <a:schemeClr val="accent1">
              <a:lumMod val="20000"/>
              <a:lumOff val="80000"/>
            </a:schemeClr>
          </a:solidFill>
          <a:ln w="57150">
            <a:solidFill>
              <a:schemeClr val="bg1"/>
            </a:solidFill>
          </a:ln>
          <a:effectLst>
            <a:outerShdw sx="102000" sy="102000" algn="ctr" rotWithShape="0">
              <a:prstClr val="black">
                <a:alpha val="15000"/>
              </a:prstClr>
            </a:outerShdw>
          </a:effectLst>
        </p:spPr>
        <p:txBody>
          <a:bodyPr/>
          <a:lstStyle>
            <a:lvl1pPr>
              <a:defRPr sz="1800" baseline="0"/>
            </a:lvl1pPr>
          </a:lstStyle>
          <a:p>
            <a:r>
              <a:rPr kumimoji="1" lang="en-US" altLang="ja-JP" dirty="0"/>
              <a:t>Insert an image</a:t>
            </a:r>
            <a:endParaRPr kumimoji="1" lang="ja-JP" altLang="en-US" dirty="0"/>
          </a:p>
        </p:txBody>
      </p:sp>
      <p:sp>
        <p:nvSpPr>
          <p:cNvPr id="18" name="テキスト プレースホルダー 12"/>
          <p:cNvSpPr>
            <a:spLocks noGrp="1"/>
          </p:cNvSpPr>
          <p:nvPr>
            <p:ph type="body" sz="quarter" idx="44" hasCustomPrompt="1"/>
          </p:nvPr>
        </p:nvSpPr>
        <p:spPr>
          <a:xfrm>
            <a:off x="6057900" y="7054075"/>
            <a:ext cx="8877300" cy="1716691"/>
          </a:xfrm>
        </p:spPr>
        <p:txBody>
          <a:bodyPr>
            <a:normAutofit/>
          </a:bodyPr>
          <a:lstStyle>
            <a:lvl1pPr marL="342900" indent="-342900" algn="l">
              <a:spcBef>
                <a:spcPts val="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19" name="テキスト プレースホルダー 12"/>
          <p:cNvSpPr>
            <a:spLocks noGrp="1"/>
          </p:cNvSpPr>
          <p:nvPr>
            <p:ph type="body" sz="quarter" idx="45" hasCustomPrompt="1"/>
          </p:nvPr>
        </p:nvSpPr>
        <p:spPr>
          <a:xfrm>
            <a:off x="6057900" y="6112880"/>
            <a:ext cx="8877300"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0" name="正方形/長方形 19"/>
          <p:cNvSpPr/>
          <p:nvPr userDrawn="1"/>
        </p:nvSpPr>
        <p:spPr>
          <a:xfrm>
            <a:off x="6163324" y="6829920"/>
            <a:ext cx="1827899" cy="72008"/>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図プレースホルダー 64"/>
          <p:cNvSpPr>
            <a:spLocks noGrp="1"/>
          </p:cNvSpPr>
          <p:nvPr>
            <p:ph type="pic" sz="quarter" idx="46" hasCustomPrompt="1"/>
          </p:nvPr>
        </p:nvSpPr>
        <p:spPr>
          <a:xfrm>
            <a:off x="2857481" y="5986611"/>
            <a:ext cx="2888231" cy="2886903"/>
          </a:xfrm>
          <a:solidFill>
            <a:schemeClr val="accent2">
              <a:lumMod val="20000"/>
              <a:lumOff val="80000"/>
            </a:schemeClr>
          </a:solidFill>
          <a:ln w="57150">
            <a:solidFill>
              <a:schemeClr val="bg1"/>
            </a:solidFill>
          </a:ln>
          <a:effectLst>
            <a:outerShdw sx="102000" sy="102000" algn="ctr" rotWithShape="0">
              <a:prstClr val="black">
                <a:alpha val="15000"/>
              </a:prstClr>
            </a:outerShdw>
          </a:effectLst>
        </p:spPr>
        <p:txBody>
          <a:bodyPr/>
          <a:lstStyle>
            <a:lvl1pPr>
              <a:defRPr sz="1800" baseline="0"/>
            </a:lvl1pPr>
          </a:lstStyle>
          <a:p>
            <a:r>
              <a:rPr kumimoji="1" lang="en-US" altLang="ja-JP" dirty="0"/>
              <a:t>Insert an image</a:t>
            </a:r>
            <a:endParaRPr kumimoji="1" lang="ja-JP" altLang="en-US" dirty="0"/>
          </a:p>
        </p:txBody>
      </p:sp>
    </p:spTree>
    <p:extLst>
      <p:ext uri="{BB962C8B-B14F-4D97-AF65-F5344CB8AC3E}">
        <p14:creationId xmlns:p14="http://schemas.microsoft.com/office/powerpoint/2010/main" val="1170444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randombar(horizontal)">
                                      <p:cBhvr>
                                        <p:cTn id="7" dur="500"/>
                                        <p:tgtEl>
                                          <p:spTgt spid="13"/>
                                        </p:tgtEl>
                                      </p:cBhvr>
                                    </p:animEffect>
                                  </p:childTnLst>
                                </p:cTn>
                              </p:par>
                            </p:childTnLst>
                          </p:cTn>
                        </p:par>
                        <p:par>
                          <p:cTn id="8" fill="hold">
                            <p:stCondLst>
                              <p:cond delay="500"/>
                            </p:stCondLst>
                            <p:childTnLst>
                              <p:par>
                                <p:cTn id="9" presetID="2" presetClass="entr" presetSubtype="4" decel="100000" fill="hold" grpId="0" nodeType="afterEffect">
                                  <p:stCondLst>
                                    <p:cond delay="0"/>
                                  </p:stCondLst>
                                  <p:childTnLst>
                                    <p:set>
                                      <p:cBhvr>
                                        <p:cTn id="10" dur="1" fill="hold">
                                          <p:stCondLst>
                                            <p:cond delay="0"/>
                                          </p:stCondLst>
                                        </p:cTn>
                                        <p:tgtEl>
                                          <p:spTgt spid="25">
                                            <p:txEl>
                                              <p:pRg st="0" end="0"/>
                                            </p:txEl>
                                          </p:spTgt>
                                        </p:tgtEl>
                                        <p:attrNameLst>
                                          <p:attrName>style.visibility</p:attrName>
                                        </p:attrNameLst>
                                      </p:cBhvr>
                                      <p:to>
                                        <p:strVal val="visible"/>
                                      </p:to>
                                    </p:set>
                                    <p:anim calcmode="lin" valueType="num">
                                      <p:cBhvr additive="base">
                                        <p:cTn id="11" dur="500" fill="hold"/>
                                        <p:tgtEl>
                                          <p:spTgt spid="25">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5">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100"/>
                                  </p:stCondLst>
                                  <p:childTnLst>
                                    <p:set>
                                      <p:cBhvr>
                                        <p:cTn id="14" dur="1" fill="hold">
                                          <p:stCondLst>
                                            <p:cond delay="0"/>
                                          </p:stCondLst>
                                        </p:cTn>
                                        <p:tgtEl>
                                          <p:spTgt spid="26"/>
                                        </p:tgtEl>
                                        <p:attrNameLst>
                                          <p:attrName>style.visibility</p:attrName>
                                        </p:attrNameLst>
                                      </p:cBhvr>
                                      <p:to>
                                        <p:strVal val="visible"/>
                                      </p:to>
                                    </p:set>
                                    <p:anim calcmode="lin" valueType="num">
                                      <p:cBhvr additive="base">
                                        <p:cTn id="15" dur="500" fill="hold"/>
                                        <p:tgtEl>
                                          <p:spTgt spid="26"/>
                                        </p:tgtEl>
                                        <p:attrNameLst>
                                          <p:attrName>ppt_x</p:attrName>
                                        </p:attrNameLst>
                                      </p:cBhvr>
                                      <p:tavLst>
                                        <p:tav tm="0">
                                          <p:val>
                                            <p:strVal val="#ppt_x"/>
                                          </p:val>
                                        </p:tav>
                                        <p:tav tm="100000">
                                          <p:val>
                                            <p:strVal val="#ppt_x"/>
                                          </p:val>
                                        </p:tav>
                                      </p:tavLst>
                                    </p:anim>
                                    <p:anim calcmode="lin" valueType="num">
                                      <p:cBhvr additive="base">
                                        <p:cTn id="16" dur="500" fill="hold"/>
                                        <p:tgtEl>
                                          <p:spTgt spid="26"/>
                                        </p:tgtEl>
                                        <p:attrNameLst>
                                          <p:attrName>ppt_y</p:attrName>
                                        </p:attrNameLst>
                                      </p:cBhvr>
                                      <p:tavLst>
                                        <p:tav tm="0">
                                          <p:val>
                                            <p:strVal val="1+#ppt_h/2"/>
                                          </p:val>
                                        </p:tav>
                                        <p:tav tm="100000">
                                          <p:val>
                                            <p:strVal val="#ppt_y"/>
                                          </p:val>
                                        </p:tav>
                                      </p:tavLst>
                                    </p:anim>
                                  </p:childTnLst>
                                </p:cTn>
                              </p:par>
                            </p:childTnLst>
                          </p:cTn>
                        </p:par>
                        <p:par>
                          <p:cTn id="17" fill="hold">
                            <p:stCondLst>
                              <p:cond delay="1100"/>
                            </p:stCondLst>
                            <p:childTnLst>
                              <p:par>
                                <p:cTn id="18" presetID="22" presetClass="entr" presetSubtype="8" fill="hold" grpId="0" nodeType="afterEffect">
                                  <p:stCondLst>
                                    <p:cond delay="0"/>
                                  </p:stCondLst>
                                  <p:childTnLst>
                                    <p:set>
                                      <p:cBhvr>
                                        <p:cTn id="19" dur="1" fill="hold">
                                          <p:stCondLst>
                                            <p:cond delay="0"/>
                                          </p:stCondLst>
                                        </p:cTn>
                                        <p:tgtEl>
                                          <p:spTgt spid="24"/>
                                        </p:tgtEl>
                                        <p:attrNameLst>
                                          <p:attrName>style.visibility</p:attrName>
                                        </p:attrNameLst>
                                      </p:cBhvr>
                                      <p:to>
                                        <p:strVal val="visible"/>
                                      </p:to>
                                    </p:set>
                                    <p:animEffect transition="in" filter="wipe(left)">
                                      <p:cBhvr>
                                        <p:cTn id="20" dur="500"/>
                                        <p:tgtEl>
                                          <p:spTgt spid="24"/>
                                        </p:tgtEl>
                                      </p:cBhvr>
                                    </p:animEffect>
                                  </p:childTnLst>
                                </p:cTn>
                              </p:par>
                            </p:childTnLst>
                          </p:cTn>
                        </p:par>
                        <p:par>
                          <p:cTn id="21" fill="hold">
                            <p:stCondLst>
                              <p:cond delay="1600"/>
                            </p:stCondLst>
                            <p:childTnLst>
                              <p:par>
                                <p:cTn id="22" presetID="14" presetClass="entr" presetSubtype="10" fill="hold" grpId="0" nodeType="after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randombar(horizontal)">
                                      <p:cBhvr>
                                        <p:cTn id="24" dur="500"/>
                                        <p:tgtEl>
                                          <p:spTgt spid="21"/>
                                        </p:tgtEl>
                                      </p:cBhvr>
                                    </p:animEffect>
                                  </p:childTnLst>
                                </p:cTn>
                              </p:par>
                            </p:childTnLst>
                          </p:cTn>
                        </p:par>
                        <p:par>
                          <p:cTn id="25" fill="hold">
                            <p:stCondLst>
                              <p:cond delay="2100"/>
                            </p:stCondLst>
                            <p:childTnLst>
                              <p:par>
                                <p:cTn id="26" presetID="2" presetClass="entr" presetSubtype="4" decel="100000" fill="hold" grpId="0" nodeType="afterEffect">
                                  <p:stCondLst>
                                    <p:cond delay="0"/>
                                  </p:stCondLst>
                                  <p:childTnLst>
                                    <p:set>
                                      <p:cBhvr>
                                        <p:cTn id="27" dur="1" fill="hold">
                                          <p:stCondLst>
                                            <p:cond delay="0"/>
                                          </p:stCondLst>
                                        </p:cTn>
                                        <p:tgtEl>
                                          <p:spTgt spid="19">
                                            <p:txEl>
                                              <p:pRg st="0" end="0"/>
                                            </p:txEl>
                                          </p:spTgt>
                                        </p:tgtEl>
                                        <p:attrNameLst>
                                          <p:attrName>style.visibility</p:attrName>
                                        </p:attrNameLst>
                                      </p:cBhvr>
                                      <p:to>
                                        <p:strVal val="visible"/>
                                      </p:to>
                                    </p:set>
                                    <p:anim calcmode="lin" valueType="num">
                                      <p:cBhvr additive="base">
                                        <p:cTn id="28" dur="500" fill="hold"/>
                                        <p:tgtEl>
                                          <p:spTgt spid="19">
                                            <p:txEl>
                                              <p:pRg st="0" end="0"/>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19">
                                            <p:txEl>
                                              <p:pRg st="0" end="0"/>
                                            </p:txEl>
                                          </p:spTgt>
                                        </p:tgtEl>
                                        <p:attrNameLst>
                                          <p:attrName>ppt_y</p:attrName>
                                        </p:attrNameLst>
                                      </p:cBhvr>
                                      <p:tavLst>
                                        <p:tav tm="0">
                                          <p:val>
                                            <p:strVal val="1+#ppt_h/2"/>
                                          </p:val>
                                        </p:tav>
                                        <p:tav tm="100000">
                                          <p:val>
                                            <p:strVal val="#ppt_y"/>
                                          </p:val>
                                        </p:tav>
                                      </p:tavLst>
                                    </p:anim>
                                  </p:childTnLst>
                                </p:cTn>
                              </p:par>
                              <p:par>
                                <p:cTn id="30" presetID="2" presetClass="entr" presetSubtype="4" decel="100000" fill="hold" grpId="0" nodeType="withEffect">
                                  <p:stCondLst>
                                    <p:cond delay="100"/>
                                  </p:stCondLst>
                                  <p:childTnLst>
                                    <p:set>
                                      <p:cBhvr>
                                        <p:cTn id="31" dur="1" fill="hold">
                                          <p:stCondLst>
                                            <p:cond delay="0"/>
                                          </p:stCondLst>
                                        </p:cTn>
                                        <p:tgtEl>
                                          <p:spTgt spid="20"/>
                                        </p:tgtEl>
                                        <p:attrNameLst>
                                          <p:attrName>style.visibility</p:attrName>
                                        </p:attrNameLst>
                                      </p:cBhvr>
                                      <p:to>
                                        <p:strVal val="visible"/>
                                      </p:to>
                                    </p:set>
                                    <p:anim calcmode="lin" valueType="num">
                                      <p:cBhvr additive="base">
                                        <p:cTn id="32" dur="500" fill="hold"/>
                                        <p:tgtEl>
                                          <p:spTgt spid="20"/>
                                        </p:tgtEl>
                                        <p:attrNameLst>
                                          <p:attrName>ppt_x</p:attrName>
                                        </p:attrNameLst>
                                      </p:cBhvr>
                                      <p:tavLst>
                                        <p:tav tm="0">
                                          <p:val>
                                            <p:strVal val="#ppt_x"/>
                                          </p:val>
                                        </p:tav>
                                        <p:tav tm="100000">
                                          <p:val>
                                            <p:strVal val="#ppt_x"/>
                                          </p:val>
                                        </p:tav>
                                      </p:tavLst>
                                    </p:anim>
                                    <p:anim calcmode="lin" valueType="num">
                                      <p:cBhvr additive="base">
                                        <p:cTn id="33" dur="500" fill="hold"/>
                                        <p:tgtEl>
                                          <p:spTgt spid="20"/>
                                        </p:tgtEl>
                                        <p:attrNameLst>
                                          <p:attrName>ppt_y</p:attrName>
                                        </p:attrNameLst>
                                      </p:cBhvr>
                                      <p:tavLst>
                                        <p:tav tm="0">
                                          <p:val>
                                            <p:strVal val="1+#ppt_h/2"/>
                                          </p:val>
                                        </p:tav>
                                        <p:tav tm="100000">
                                          <p:val>
                                            <p:strVal val="#ppt_y"/>
                                          </p:val>
                                        </p:tav>
                                      </p:tavLst>
                                    </p:anim>
                                  </p:childTnLst>
                                </p:cTn>
                              </p:par>
                            </p:childTnLst>
                          </p:cTn>
                        </p:par>
                        <p:par>
                          <p:cTn id="34" fill="hold">
                            <p:stCondLst>
                              <p:cond delay="2700"/>
                            </p:stCondLst>
                            <p:childTnLst>
                              <p:par>
                                <p:cTn id="35" presetID="22" presetClass="entr" presetSubtype="8" fill="hold" grpId="0" nodeType="after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wipe(left)">
                                      <p:cBhvr>
                                        <p:cTn id="3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tmplLst>
          <p:tmpl>
            <p:tnLst>
              <p:par>
                <p:cTn presetID="22" presetClass="entr" presetSubtype="8"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wipe(left)">
                      <p:cBhvr>
                        <p:cTn dur="500"/>
                        <p:tgtEl>
                          <p:spTgt spid="24"/>
                        </p:tgtEl>
                      </p:cBhvr>
                    </p:animEffect>
                  </p:childTnLst>
                </p:cTn>
              </p:par>
            </p:tnLst>
          </p:tmpl>
        </p:tmplLst>
      </p:bldP>
      <p:bldP spid="25" grpId="0" build="p">
        <p:tmplLst>
          <p:tmpl lvl="1">
            <p:tnLst>
              <p:par>
                <p:cTn presetID="2" presetClass="entr" presetSubtype="4" decel="10000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ppt_x"/>
                          </p:val>
                        </p:tav>
                        <p:tav tm="100000">
                          <p:val>
                            <p:strVal val="#ppt_x"/>
                          </p:val>
                        </p:tav>
                      </p:tavLst>
                    </p:anim>
                    <p:anim calcmode="lin" valueType="num">
                      <p:cBhvr additive="base">
                        <p:cTn dur="500" fill="hold"/>
                        <p:tgtEl>
                          <p:spTgt spid="25"/>
                        </p:tgtEl>
                        <p:attrNameLst>
                          <p:attrName>ppt_y</p:attrName>
                        </p:attrNameLst>
                      </p:cBhvr>
                      <p:tavLst>
                        <p:tav tm="0">
                          <p:val>
                            <p:strVal val="1+#ppt_h/2"/>
                          </p:val>
                        </p:tav>
                        <p:tav tm="100000">
                          <p:val>
                            <p:strVal val="#ppt_y"/>
                          </p:val>
                        </p:tav>
                      </p:tavLst>
                    </p:anim>
                  </p:childTnLst>
                </p:cTn>
              </p:par>
            </p:tnLst>
          </p:tmpl>
        </p:tmplLst>
      </p:bldP>
      <p:bldP spid="26" grpId="0" animBg="1"/>
      <p:bldP spid="13" grpId="0" animBg="1"/>
      <p:bldP spid="18" grpId="0">
        <p:tmplLst>
          <p:tmpl>
            <p:tnLst>
              <p:par>
                <p:cTn presetID="22" presetClass="entr" presetSubtype="8"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wipe(left)">
                      <p:cBhvr>
                        <p:cTn dur="500"/>
                        <p:tgtEl>
                          <p:spTgt spid="18"/>
                        </p:tgtEl>
                      </p:cBhvr>
                    </p:animEffect>
                  </p:childTnLst>
                </p:cTn>
              </p:par>
            </p:tnLst>
          </p:tmpl>
        </p:tmplLst>
      </p:bldP>
      <p:bldP spid="19" grpId="0" build="p">
        <p:tmplLst>
          <p:tmpl lvl="1">
            <p:tnLst>
              <p:par>
                <p:cTn presetID="2" presetClass="entr" presetSubtype="4" decel="100000"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ppt_x"/>
                          </p:val>
                        </p:tav>
                        <p:tav tm="100000">
                          <p:val>
                            <p:strVal val="#ppt_x"/>
                          </p:val>
                        </p:tav>
                      </p:tavLst>
                    </p:anim>
                    <p:anim calcmode="lin" valueType="num">
                      <p:cBhvr additive="base">
                        <p:cTn dur="500" fill="hold"/>
                        <p:tgtEl>
                          <p:spTgt spid="19"/>
                        </p:tgtEl>
                        <p:attrNameLst>
                          <p:attrName>ppt_y</p:attrName>
                        </p:attrNameLst>
                      </p:cBhvr>
                      <p:tavLst>
                        <p:tav tm="0">
                          <p:val>
                            <p:strVal val="1+#ppt_h/2"/>
                          </p:val>
                        </p:tav>
                        <p:tav tm="100000">
                          <p:val>
                            <p:strVal val="#ppt_y"/>
                          </p:val>
                        </p:tav>
                      </p:tavLst>
                    </p:anim>
                  </p:childTnLst>
                </p:cTn>
              </p:par>
            </p:tnLst>
          </p:tmpl>
        </p:tmplLst>
      </p:bldP>
      <p:bldP spid="20" grpId="0" animBg="1"/>
      <p:bldP spid="21" grpId="0" animBg="1"/>
    </p:bld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Wide Image &amp; Mobole Phone">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13" name="図プレースホルダー 12"/>
          <p:cNvSpPr>
            <a:spLocks noGrp="1"/>
          </p:cNvSpPr>
          <p:nvPr>
            <p:ph type="pic" sz="quarter" idx="23" hasCustomPrompt="1"/>
          </p:nvPr>
        </p:nvSpPr>
        <p:spPr>
          <a:xfrm>
            <a:off x="0" y="2895601"/>
            <a:ext cx="18287642" cy="6359589"/>
          </a:xfrm>
          <a:custGeom>
            <a:avLst/>
            <a:gdLst>
              <a:gd name="connsiteX0" fmla="*/ 1 w 18287642"/>
              <a:gd name="connsiteY0" fmla="*/ 5711589 h 6359589"/>
              <a:gd name="connsiteX1" fmla="*/ 648001 w 18287642"/>
              <a:gd name="connsiteY1" fmla="*/ 5711589 h 6359589"/>
              <a:gd name="connsiteX2" fmla="*/ 648001 w 18287642"/>
              <a:gd name="connsiteY2" fmla="*/ 6359589 h 6359589"/>
              <a:gd name="connsiteX3" fmla="*/ 1 w 18287642"/>
              <a:gd name="connsiteY3" fmla="*/ 6359589 h 6359589"/>
              <a:gd name="connsiteX4" fmla="*/ 648001 w 18287642"/>
              <a:gd name="connsiteY4" fmla="*/ 5063589 h 6359589"/>
              <a:gd name="connsiteX5" fmla="*/ 1296001 w 18287642"/>
              <a:gd name="connsiteY5" fmla="*/ 5063589 h 6359589"/>
              <a:gd name="connsiteX6" fmla="*/ 1296001 w 18287642"/>
              <a:gd name="connsiteY6" fmla="*/ 5711589 h 6359589"/>
              <a:gd name="connsiteX7" fmla="*/ 648001 w 18287642"/>
              <a:gd name="connsiteY7" fmla="*/ 5711589 h 6359589"/>
              <a:gd name="connsiteX8" fmla="*/ 16343642 w 18287642"/>
              <a:gd name="connsiteY8" fmla="*/ 0 h 6359589"/>
              <a:gd name="connsiteX9" fmla="*/ 16991642 w 18287642"/>
              <a:gd name="connsiteY9" fmla="*/ 0 h 6359589"/>
              <a:gd name="connsiteX10" fmla="*/ 16991642 w 18287642"/>
              <a:gd name="connsiteY10" fmla="*/ 2453 h 6359589"/>
              <a:gd name="connsiteX11" fmla="*/ 18287642 w 18287642"/>
              <a:gd name="connsiteY11" fmla="*/ 2453 h 6359589"/>
              <a:gd name="connsiteX12" fmla="*/ 18287642 w 18287642"/>
              <a:gd name="connsiteY12" fmla="*/ 4415589 h 6359589"/>
              <a:gd name="connsiteX13" fmla="*/ 1944001 w 18287642"/>
              <a:gd name="connsiteY13" fmla="*/ 4415589 h 6359589"/>
              <a:gd name="connsiteX14" fmla="*/ 1944001 w 18287642"/>
              <a:gd name="connsiteY14" fmla="*/ 5063589 h 6359589"/>
              <a:gd name="connsiteX15" fmla="*/ 1296001 w 18287642"/>
              <a:gd name="connsiteY15" fmla="*/ 5063589 h 6359589"/>
              <a:gd name="connsiteX16" fmla="*/ 1296001 w 18287642"/>
              <a:gd name="connsiteY16" fmla="*/ 4415589 h 6359589"/>
              <a:gd name="connsiteX17" fmla="*/ 648001 w 18287642"/>
              <a:gd name="connsiteY17" fmla="*/ 4415589 h 6359589"/>
              <a:gd name="connsiteX18" fmla="*/ 648001 w 18287642"/>
              <a:gd name="connsiteY18" fmla="*/ 5063589 h 6359589"/>
              <a:gd name="connsiteX19" fmla="*/ 1 w 18287642"/>
              <a:gd name="connsiteY19" fmla="*/ 5063589 h 6359589"/>
              <a:gd name="connsiteX20" fmla="*/ 1 w 18287642"/>
              <a:gd name="connsiteY20" fmla="*/ 4415589 h 6359589"/>
              <a:gd name="connsiteX21" fmla="*/ 0 w 18287642"/>
              <a:gd name="connsiteY21" fmla="*/ 4415589 h 6359589"/>
              <a:gd name="connsiteX22" fmla="*/ 0 w 18287642"/>
              <a:gd name="connsiteY22" fmla="*/ 2453 h 6359589"/>
              <a:gd name="connsiteX23" fmla="*/ 16343642 w 18287642"/>
              <a:gd name="connsiteY23" fmla="*/ 2453 h 63595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8287642" h="6359589">
                <a:moveTo>
                  <a:pt x="1" y="5711589"/>
                </a:moveTo>
                <a:lnTo>
                  <a:pt x="648001" y="5711589"/>
                </a:lnTo>
                <a:lnTo>
                  <a:pt x="648001" y="6359589"/>
                </a:lnTo>
                <a:lnTo>
                  <a:pt x="1" y="6359589"/>
                </a:lnTo>
                <a:close/>
                <a:moveTo>
                  <a:pt x="648001" y="5063589"/>
                </a:moveTo>
                <a:lnTo>
                  <a:pt x="1296001" y="5063589"/>
                </a:lnTo>
                <a:lnTo>
                  <a:pt x="1296001" y="5711589"/>
                </a:lnTo>
                <a:lnTo>
                  <a:pt x="648001" y="5711589"/>
                </a:lnTo>
                <a:close/>
                <a:moveTo>
                  <a:pt x="16343642" y="0"/>
                </a:moveTo>
                <a:lnTo>
                  <a:pt x="16991642" y="0"/>
                </a:lnTo>
                <a:lnTo>
                  <a:pt x="16991642" y="2453"/>
                </a:lnTo>
                <a:lnTo>
                  <a:pt x="18287642" y="2453"/>
                </a:lnTo>
                <a:lnTo>
                  <a:pt x="18287642" y="4415589"/>
                </a:lnTo>
                <a:lnTo>
                  <a:pt x="1944001" y="4415589"/>
                </a:lnTo>
                <a:lnTo>
                  <a:pt x="1944001" y="5063589"/>
                </a:lnTo>
                <a:lnTo>
                  <a:pt x="1296001" y="5063589"/>
                </a:lnTo>
                <a:lnTo>
                  <a:pt x="1296001" y="4415589"/>
                </a:lnTo>
                <a:lnTo>
                  <a:pt x="648001" y="4415589"/>
                </a:lnTo>
                <a:lnTo>
                  <a:pt x="648001" y="5063589"/>
                </a:lnTo>
                <a:lnTo>
                  <a:pt x="1" y="5063589"/>
                </a:lnTo>
                <a:lnTo>
                  <a:pt x="1" y="4415589"/>
                </a:lnTo>
                <a:lnTo>
                  <a:pt x="0" y="4415589"/>
                </a:lnTo>
                <a:lnTo>
                  <a:pt x="0" y="2453"/>
                </a:lnTo>
                <a:lnTo>
                  <a:pt x="16343642" y="2453"/>
                </a:lnTo>
                <a:close/>
              </a:path>
            </a:pathLst>
          </a:custGeom>
          <a:solidFill>
            <a:schemeClr val="accent1">
              <a:lumMod val="20000"/>
              <a:lumOff val="80000"/>
            </a:schemeClr>
          </a:solidFill>
        </p:spPr>
        <p:txBody>
          <a:bodyPr wrap="square">
            <a:noAutofit/>
          </a:bodyPr>
          <a:lstStyle>
            <a:lvl1pPr>
              <a:defRPr sz="1800" baseline="0"/>
            </a:lvl1pPr>
          </a:lstStyle>
          <a:p>
            <a:r>
              <a:rPr kumimoji="1" lang="en-US" altLang="ja-JP" dirty="0"/>
              <a:t> </a:t>
            </a:r>
          </a:p>
          <a:p>
            <a:endParaRPr kumimoji="1" lang="en-US" altLang="ja-JP" dirty="0"/>
          </a:p>
          <a:p>
            <a:endParaRPr kumimoji="1" lang="en-US" altLang="ja-JP" dirty="0"/>
          </a:p>
          <a:p>
            <a:endParaRPr kumimoji="1" lang="en-US" altLang="ja-JP" dirty="0"/>
          </a:p>
          <a:p>
            <a:r>
              <a:rPr kumimoji="1" lang="en-US" altLang="ja-JP" dirty="0"/>
              <a:t> Insert a wide image</a:t>
            </a:r>
            <a:endParaRPr kumimoji="1" lang="ja-JP" altLang="en-US" dirty="0"/>
          </a:p>
        </p:txBody>
      </p:sp>
      <p:sp>
        <p:nvSpPr>
          <p:cNvPr id="23" name="テキスト プレースホルダー 12"/>
          <p:cNvSpPr>
            <a:spLocks noGrp="1"/>
          </p:cNvSpPr>
          <p:nvPr>
            <p:ph type="body" sz="quarter" idx="12" hasCustomPrompt="1"/>
          </p:nvPr>
        </p:nvSpPr>
        <p:spPr>
          <a:xfrm>
            <a:off x="3387520" y="7535560"/>
            <a:ext cx="11896024" cy="1719629"/>
          </a:xfrm>
        </p:spPr>
        <p:txBody>
          <a:bodyPr anchor="ctr">
            <a:normAutofit/>
          </a:bodyPr>
          <a:lstStyle>
            <a:lvl1pPr>
              <a:spcBef>
                <a:spcPts val="0"/>
              </a:spcBef>
              <a:defRPr sz="2000" baseline="0"/>
            </a:lvl1pPr>
          </a:lstStyle>
          <a:p>
            <a:pPr lvl="0"/>
            <a:r>
              <a:rPr kumimoji="1" lang="en-US" altLang="ja-JP" dirty="0"/>
              <a:t>Text goes here</a:t>
            </a:r>
            <a:endParaRPr kumimoji="1" lang="ja-JP" altLang="en-US" dirty="0"/>
          </a:p>
        </p:txBody>
      </p:sp>
      <p:sp>
        <p:nvSpPr>
          <p:cNvPr id="28" name="テキスト プレースホルダー 12"/>
          <p:cNvSpPr>
            <a:spLocks noGrp="1"/>
          </p:cNvSpPr>
          <p:nvPr>
            <p:ph type="body" sz="quarter" idx="26" hasCustomPrompt="1"/>
          </p:nvPr>
        </p:nvSpPr>
        <p:spPr>
          <a:xfrm>
            <a:off x="0" y="6358977"/>
            <a:ext cx="18287642" cy="943542"/>
          </a:xfrm>
          <a:solidFill>
            <a:schemeClr val="accent1">
              <a:alpha val="50000"/>
            </a:schemeClr>
          </a:solidFill>
        </p:spPr>
        <p:txBody>
          <a:bodyPr anchor="b">
            <a:noAutofit/>
          </a:bodyPr>
          <a:lstStyle>
            <a:lvl1pPr algn="l">
              <a:lnSpc>
                <a:spcPct val="100000"/>
              </a:lnSpc>
              <a:spcBef>
                <a:spcPts val="0"/>
              </a:spcBef>
              <a:defRPr sz="4400" baseline="0">
                <a:solidFill>
                  <a:schemeClr val="bg1"/>
                </a:solidFill>
                <a:latin typeface="Ubuntu Bold" panose="020B0804030602030204" pitchFamily="34" charset="0"/>
              </a:defRPr>
            </a:lvl1pPr>
          </a:lstStyle>
          <a:p>
            <a:pPr lvl="0"/>
            <a:r>
              <a:rPr kumimoji="1" lang="en-US" altLang="ja-JP" dirty="0"/>
              <a:t> </a:t>
            </a:r>
            <a:endParaRPr kumimoji="1" lang="ja-JP" altLang="en-US" dirty="0"/>
          </a:p>
        </p:txBody>
      </p:sp>
      <p:sp>
        <p:nvSpPr>
          <p:cNvPr id="6" name="テキスト プレースホルダー 5"/>
          <p:cNvSpPr>
            <a:spLocks noGrp="1"/>
          </p:cNvSpPr>
          <p:nvPr>
            <p:ph type="body" sz="quarter" idx="24" hasCustomPrompt="1"/>
          </p:nvPr>
        </p:nvSpPr>
        <p:spPr>
          <a:xfrm>
            <a:off x="3011286" y="1878795"/>
            <a:ext cx="3758481" cy="5440643"/>
          </a:xfrm>
          <a:blipFill>
            <a:blip r:embed="rId2"/>
            <a:srcRect/>
            <a:stretch>
              <a:fillRect t="-2" b="-41147"/>
            </a:stretch>
          </a:blipFill>
        </p:spPr>
        <p:txBody>
          <a:bodyPr/>
          <a:lstStyle/>
          <a:p>
            <a:pPr lvl="0"/>
            <a:r>
              <a:rPr kumimoji="1" lang="en-US" altLang="ja-JP" dirty="0"/>
              <a:t> </a:t>
            </a:r>
            <a:endParaRPr kumimoji="1" lang="ja-JP" altLang="en-US" dirty="0"/>
          </a:p>
        </p:txBody>
      </p:sp>
      <p:sp>
        <p:nvSpPr>
          <p:cNvPr id="9" name="図プレースホルダー 8"/>
          <p:cNvSpPr>
            <a:spLocks noGrp="1"/>
          </p:cNvSpPr>
          <p:nvPr>
            <p:ph type="pic" sz="quarter" idx="25" hasCustomPrompt="1"/>
          </p:nvPr>
        </p:nvSpPr>
        <p:spPr>
          <a:xfrm>
            <a:off x="3289579" y="2858733"/>
            <a:ext cx="3201895" cy="4460931"/>
          </a:xfrm>
        </p:spPr>
        <p:txBody>
          <a:bodyPr>
            <a:normAutofit/>
          </a:bodyPr>
          <a:lstStyle>
            <a:lvl1pPr>
              <a:defRPr sz="1800"/>
            </a:lvl1pPr>
          </a:lstStyle>
          <a:p>
            <a:r>
              <a:rPr kumimoji="1" lang="en-US" altLang="ja-JP" dirty="0"/>
              <a:t>Insert an image</a:t>
            </a:r>
            <a:endParaRPr kumimoji="1" lang="ja-JP" altLang="en-US" dirty="0"/>
          </a:p>
        </p:txBody>
      </p:sp>
      <p:sp>
        <p:nvSpPr>
          <p:cNvPr id="27" name="テキスト プレースホルダー 12"/>
          <p:cNvSpPr>
            <a:spLocks noGrp="1"/>
          </p:cNvSpPr>
          <p:nvPr>
            <p:ph type="body" sz="quarter" idx="17" hasCustomPrompt="1"/>
          </p:nvPr>
        </p:nvSpPr>
        <p:spPr>
          <a:xfrm>
            <a:off x="6934200" y="6390747"/>
            <a:ext cx="8363858" cy="882483"/>
          </a:xfrm>
        </p:spPr>
        <p:txBody>
          <a:bodyPr anchor="ctr">
            <a:noAutofit/>
          </a:bodyPr>
          <a:lstStyle>
            <a:lvl1pPr algn="l">
              <a:lnSpc>
                <a:spcPct val="100000"/>
              </a:lnSpc>
              <a:spcBef>
                <a:spcPts val="0"/>
              </a:spcBef>
              <a:defRPr sz="3600" baseline="0">
                <a:solidFill>
                  <a:schemeClr val="bg1"/>
                </a:solidFill>
                <a:latin typeface="+mj-lt"/>
              </a:defRPr>
            </a:lvl1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2351787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arn(outVertical)">
                                      <p:cBhvr>
                                        <p:cTn id="7" dur="500"/>
                                        <p:tgtEl>
                                          <p:spTgt spid="13"/>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down)">
                                      <p:cBhvr>
                                        <p:cTn id="11" dur="500"/>
                                        <p:tgtEl>
                                          <p:spTgt spid="6"/>
                                        </p:tgtEl>
                                      </p:cBhvr>
                                    </p:animEffect>
                                  </p:childTnLst>
                                </p:cTn>
                              </p:par>
                              <p:par>
                                <p:cTn id="12" presetID="22" presetClass="entr" presetSubtype="4" fill="hold" grpId="0" nodeType="with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wipe(down)">
                                      <p:cBhvr>
                                        <p:cTn id="14" dur="500"/>
                                        <p:tgtEl>
                                          <p:spTgt spid="9"/>
                                        </p:tgtEl>
                                      </p:cBhvr>
                                    </p:animEffect>
                                  </p:childTnLst>
                                </p:cTn>
                              </p:par>
                            </p:childTnLst>
                          </p:cTn>
                        </p:par>
                        <p:par>
                          <p:cTn id="15" fill="hold">
                            <p:stCondLst>
                              <p:cond delay="1000"/>
                            </p:stCondLst>
                            <p:childTnLst>
                              <p:par>
                                <p:cTn id="16" presetID="16" presetClass="entr" presetSubtype="37" fill="hold" grpId="0" nodeType="afterEffect">
                                  <p:stCondLst>
                                    <p:cond delay="0"/>
                                  </p:stCondLst>
                                  <p:childTnLst>
                                    <p:set>
                                      <p:cBhvr>
                                        <p:cTn id="17" dur="1" fill="hold">
                                          <p:stCondLst>
                                            <p:cond delay="0"/>
                                          </p:stCondLst>
                                        </p:cTn>
                                        <p:tgtEl>
                                          <p:spTgt spid="28"/>
                                        </p:tgtEl>
                                        <p:attrNameLst>
                                          <p:attrName>style.visibility</p:attrName>
                                        </p:attrNameLst>
                                      </p:cBhvr>
                                      <p:to>
                                        <p:strVal val="visible"/>
                                      </p:to>
                                    </p:set>
                                    <p:animEffect transition="in" filter="barn(outVertical)">
                                      <p:cBhvr>
                                        <p:cTn id="18" dur="500"/>
                                        <p:tgtEl>
                                          <p:spTgt spid="28"/>
                                        </p:tgtEl>
                                      </p:cBhvr>
                                    </p:animEffect>
                                  </p:childTnLst>
                                </p:cTn>
                              </p:par>
                            </p:childTnLst>
                          </p:cTn>
                        </p:par>
                        <p:par>
                          <p:cTn id="19" fill="hold">
                            <p:stCondLst>
                              <p:cond delay="1500"/>
                            </p:stCondLst>
                            <p:childTnLst>
                              <p:par>
                                <p:cTn id="20" presetID="22" presetClass="entr" presetSubtype="8" fill="hold" grpId="0" nodeType="afterEffect">
                                  <p:stCondLst>
                                    <p:cond delay="0"/>
                                  </p:stCondLst>
                                  <p:childTnLst>
                                    <p:set>
                                      <p:cBhvr>
                                        <p:cTn id="21" dur="1" fill="hold">
                                          <p:stCondLst>
                                            <p:cond delay="0"/>
                                          </p:stCondLst>
                                        </p:cTn>
                                        <p:tgtEl>
                                          <p:spTgt spid="27">
                                            <p:txEl>
                                              <p:pRg st="0" end="0"/>
                                            </p:txEl>
                                          </p:spTgt>
                                        </p:tgtEl>
                                        <p:attrNameLst>
                                          <p:attrName>style.visibility</p:attrName>
                                        </p:attrNameLst>
                                      </p:cBhvr>
                                      <p:to>
                                        <p:strVal val="visible"/>
                                      </p:to>
                                    </p:set>
                                    <p:animEffect transition="in" filter="wipe(left)">
                                      <p:cBhvr>
                                        <p:cTn id="22" dur="500"/>
                                        <p:tgtEl>
                                          <p:spTgt spid="27">
                                            <p:txEl>
                                              <p:pRg st="0" end="0"/>
                                            </p:txEl>
                                          </p:spTgt>
                                        </p:tgtEl>
                                      </p:cBhvr>
                                    </p:animEffect>
                                  </p:childTnLst>
                                </p:cTn>
                              </p:par>
                            </p:childTnLst>
                          </p:cTn>
                        </p:par>
                        <p:par>
                          <p:cTn id="23" fill="hold">
                            <p:stCondLst>
                              <p:cond delay="2000"/>
                            </p:stCondLst>
                            <p:childTnLst>
                              <p:par>
                                <p:cTn id="24" presetID="22" presetClass="entr" presetSubtype="8" fill="hold" grpId="0" nodeType="afterEffect">
                                  <p:stCondLst>
                                    <p:cond delay="250"/>
                                  </p:stCondLst>
                                  <p:childTnLst>
                                    <p:set>
                                      <p:cBhvr>
                                        <p:cTn id="25" dur="1" fill="hold">
                                          <p:stCondLst>
                                            <p:cond delay="0"/>
                                          </p:stCondLst>
                                        </p:cTn>
                                        <p:tgtEl>
                                          <p:spTgt spid="23"/>
                                        </p:tgtEl>
                                        <p:attrNameLst>
                                          <p:attrName>style.visibility</p:attrName>
                                        </p:attrNameLst>
                                      </p:cBhvr>
                                      <p:to>
                                        <p:strVal val="visible"/>
                                      </p:to>
                                    </p:set>
                                    <p:animEffect transition="in" filter="wipe(left)">
                                      <p:cBhvr>
                                        <p:cTn id="26"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23" grpId="0">
        <p:tmplLst>
          <p:tmpl>
            <p:tnLst>
              <p:par>
                <p:cTn presetID="22" presetClass="entr" presetSubtype="8" fill="hold" nodeType="afterEffect">
                  <p:stCondLst>
                    <p:cond delay="250"/>
                  </p:stCondLst>
                  <p:childTnLst>
                    <p:set>
                      <p:cBhvr>
                        <p:cTn dur="1" fill="hold">
                          <p:stCondLst>
                            <p:cond delay="0"/>
                          </p:stCondLst>
                        </p:cTn>
                        <p:tgtEl>
                          <p:spTgt spid="23"/>
                        </p:tgtEl>
                        <p:attrNameLst>
                          <p:attrName>style.visibility</p:attrName>
                        </p:attrNameLst>
                      </p:cBhvr>
                      <p:to>
                        <p:strVal val="visible"/>
                      </p:to>
                    </p:set>
                    <p:animEffect transition="in" filter="wipe(left)">
                      <p:cBhvr>
                        <p:cTn dur="500"/>
                        <p:tgtEl>
                          <p:spTgt spid="23"/>
                        </p:tgtEl>
                      </p:cBhvr>
                    </p:animEffect>
                  </p:childTnLst>
                </p:cTn>
              </p:par>
            </p:tnLst>
          </p:tmpl>
        </p:tmplLst>
      </p:bldP>
      <p:bldP spid="28" grpId="0" animBg="1">
        <p:tmplLst>
          <p:tmpl>
            <p:tnLst>
              <p:par>
                <p:cTn presetID="16" presetClass="entr" presetSubtype="37"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barn(outVertical)">
                      <p:cBhvr>
                        <p:cTn dur="500"/>
                        <p:tgtEl>
                          <p:spTgt spid="28"/>
                        </p:tgtEl>
                      </p:cBhvr>
                    </p:animEffect>
                  </p:childTnLst>
                </p:cTn>
              </p:par>
            </p:tnLst>
          </p:tmpl>
        </p:tmplLst>
      </p:bldP>
      <p:bldP spid="6" grpId="0" animBg="1">
        <p:tmplLst>
          <p:tmpl>
            <p:tnLst>
              <p:par>
                <p:cTn presetID="22" presetClass="entr" presetSubtype="4"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down)">
                      <p:cBhvr>
                        <p:cTn dur="500"/>
                        <p:tgtEl>
                          <p:spTgt spid="6"/>
                        </p:tgtEl>
                      </p:cBhvr>
                    </p:animEffect>
                  </p:childTnLst>
                </p:cTn>
              </p:par>
            </p:tnLst>
          </p:tmpl>
        </p:tmplLst>
      </p:bldP>
      <p:bldP spid="9" grpId="0"/>
      <p:bldP spid="27" grpId="0" build="p">
        <p:tmplLst>
          <p:tmpl lvl="1">
            <p:tnLst>
              <p:par>
                <p:cTn presetID="22" presetClass="entr" presetSubtype="8" fill="hold" nodeType="after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wipe(left)">
                      <p:cBhvr>
                        <p:cTn dur="500"/>
                        <p:tgtEl>
                          <p:spTgt spid="27"/>
                        </p:tgtEl>
                      </p:cBhvr>
                    </p:animEffect>
                  </p:childTnLst>
                </p:cTn>
              </p:par>
            </p:tnLst>
          </p:tmpl>
        </p:tmplLst>
      </p:bldP>
    </p:bld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5 Images, Captions and Text">
    <p:spTree>
      <p:nvGrpSpPr>
        <p:cNvPr id="1" name=""/>
        <p:cNvGrpSpPr/>
        <p:nvPr/>
      </p:nvGrpSpPr>
      <p:grpSpPr>
        <a:xfrm>
          <a:off x="0" y="0"/>
          <a:ext cx="0" cy="0"/>
          <a:chOff x="0" y="0"/>
          <a:chExt cx="0" cy="0"/>
        </a:xfrm>
      </p:grpSpPr>
      <p:sp>
        <p:nvSpPr>
          <p:cNvPr id="12" name="図プレースホルダー 11"/>
          <p:cNvSpPr>
            <a:spLocks noGrp="1"/>
          </p:cNvSpPr>
          <p:nvPr>
            <p:ph type="pic" sz="quarter" idx="18" hasCustomPrompt="1"/>
          </p:nvPr>
        </p:nvSpPr>
        <p:spPr>
          <a:xfrm>
            <a:off x="677134" y="2244696"/>
            <a:ext cx="3178175" cy="5095875"/>
          </a:xfrm>
          <a:solidFill>
            <a:schemeClr val="tx1">
              <a:lumMod val="60000"/>
              <a:lumOff val="40000"/>
            </a:schemeClr>
          </a:solidFill>
        </p:spPr>
        <p:txBody>
          <a:bodyPr/>
          <a:lstStyle>
            <a:lvl1pPr>
              <a:defRPr/>
            </a:lvl1pPr>
          </a:lstStyle>
          <a:p>
            <a:r>
              <a:rPr kumimoji="1" lang="en-US" altLang="ja-JP" dirty="0"/>
              <a:t>Insert an image</a:t>
            </a:r>
            <a:endParaRPr kumimoji="1" lang="ja-JP" altLang="en-US" dirty="0"/>
          </a:p>
        </p:txBody>
      </p:sp>
      <p:sp>
        <p:nvSpPr>
          <p:cNvPr id="34" name="図プレースホルダー 11"/>
          <p:cNvSpPr>
            <a:spLocks noGrp="1"/>
          </p:cNvSpPr>
          <p:nvPr>
            <p:ph type="pic" sz="quarter" idx="24" hasCustomPrompt="1"/>
          </p:nvPr>
        </p:nvSpPr>
        <p:spPr>
          <a:xfrm>
            <a:off x="7559425" y="2244696"/>
            <a:ext cx="3178175" cy="5095875"/>
          </a:xfrm>
          <a:solidFill>
            <a:schemeClr val="tx1">
              <a:lumMod val="60000"/>
              <a:lumOff val="40000"/>
            </a:schemeClr>
          </a:solidFill>
        </p:spPr>
        <p:txBody>
          <a:bodyPr/>
          <a:lstStyle>
            <a:lvl1pPr>
              <a:defRPr/>
            </a:lvl1pPr>
          </a:lstStyle>
          <a:p>
            <a:r>
              <a:rPr kumimoji="1" lang="en-US" altLang="ja-JP" dirty="0"/>
              <a:t>Insert an image</a:t>
            </a:r>
            <a:endParaRPr kumimoji="1" lang="ja-JP" altLang="en-US" dirty="0"/>
          </a:p>
        </p:txBody>
      </p:sp>
      <p:sp>
        <p:nvSpPr>
          <p:cNvPr id="37" name="図プレースホルダー 11"/>
          <p:cNvSpPr>
            <a:spLocks noGrp="1"/>
          </p:cNvSpPr>
          <p:nvPr>
            <p:ph type="pic" sz="quarter" idx="27" hasCustomPrompt="1"/>
          </p:nvPr>
        </p:nvSpPr>
        <p:spPr>
          <a:xfrm>
            <a:off x="11000457" y="2244696"/>
            <a:ext cx="3178175" cy="5095875"/>
          </a:xfrm>
          <a:solidFill>
            <a:schemeClr val="tx1">
              <a:lumMod val="60000"/>
              <a:lumOff val="40000"/>
            </a:schemeClr>
          </a:solidFill>
        </p:spPr>
        <p:txBody>
          <a:bodyPr/>
          <a:lstStyle>
            <a:lvl1pPr>
              <a:defRPr/>
            </a:lvl1pPr>
          </a:lstStyle>
          <a:p>
            <a:r>
              <a:rPr kumimoji="1" lang="en-US" altLang="ja-JP" dirty="0"/>
              <a:t>Insert an image</a:t>
            </a:r>
            <a:endParaRPr kumimoji="1" lang="ja-JP" altLang="en-US" dirty="0"/>
          </a:p>
        </p:txBody>
      </p:sp>
      <p:sp>
        <p:nvSpPr>
          <p:cNvPr id="40" name="図プレースホルダー 11"/>
          <p:cNvSpPr>
            <a:spLocks noGrp="1"/>
          </p:cNvSpPr>
          <p:nvPr>
            <p:ph type="pic" sz="quarter" idx="30" hasCustomPrompt="1"/>
          </p:nvPr>
        </p:nvSpPr>
        <p:spPr>
          <a:xfrm>
            <a:off x="14441489" y="2244696"/>
            <a:ext cx="3178175" cy="5095875"/>
          </a:xfrm>
          <a:solidFill>
            <a:schemeClr val="tx1">
              <a:lumMod val="60000"/>
              <a:lumOff val="40000"/>
            </a:schemeClr>
          </a:solidFill>
        </p:spPr>
        <p:txBody>
          <a:bodyPr/>
          <a:lstStyle>
            <a:lvl1pPr>
              <a:defRPr/>
            </a:lvl1pPr>
          </a:lstStyle>
          <a:p>
            <a:r>
              <a:rPr kumimoji="1" lang="en-US" altLang="ja-JP" dirty="0"/>
              <a:t>Insert an image</a:t>
            </a:r>
            <a:endParaRPr kumimoji="1" lang="ja-JP" altLang="en-US" dirty="0"/>
          </a:p>
        </p:txBody>
      </p:sp>
      <p:sp>
        <p:nvSpPr>
          <p:cNvPr id="31" name="図プレースホルダー 11"/>
          <p:cNvSpPr>
            <a:spLocks noGrp="1"/>
          </p:cNvSpPr>
          <p:nvPr>
            <p:ph type="pic" sz="quarter" idx="21" hasCustomPrompt="1"/>
          </p:nvPr>
        </p:nvSpPr>
        <p:spPr>
          <a:xfrm>
            <a:off x="4118393" y="2244696"/>
            <a:ext cx="3178175" cy="5095875"/>
          </a:xfrm>
          <a:solidFill>
            <a:schemeClr val="tx1">
              <a:lumMod val="60000"/>
              <a:lumOff val="40000"/>
            </a:schemeClr>
          </a:solidFill>
        </p:spPr>
        <p:txBody>
          <a:bodyPr/>
          <a:lstStyle>
            <a:lvl1pPr>
              <a:defRPr/>
            </a:lvl1pPr>
          </a:lstStyle>
          <a:p>
            <a:r>
              <a:rPr kumimoji="1" lang="en-US" altLang="ja-JP" dirty="0"/>
              <a:t>Insert an image</a:t>
            </a:r>
            <a:endParaRPr kumimoji="1" lang="ja-JP" altLang="en-US" dirty="0"/>
          </a:p>
        </p:txBody>
      </p:sp>
      <p:sp>
        <p:nvSpPr>
          <p:cNvPr id="30" name="テキスト プレースホルダー 12"/>
          <p:cNvSpPr>
            <a:spLocks noGrp="1"/>
          </p:cNvSpPr>
          <p:nvPr>
            <p:ph type="body" sz="quarter" idx="20" hasCustomPrompt="1"/>
          </p:nvPr>
        </p:nvSpPr>
        <p:spPr>
          <a:xfrm>
            <a:off x="4117939" y="6593539"/>
            <a:ext cx="3178629" cy="747032"/>
          </a:xfrm>
          <a:solidFill>
            <a:schemeClr val="accent2">
              <a:alpha val="70000"/>
            </a:schemeClr>
          </a:solidFill>
        </p:spPr>
        <p:txBody>
          <a:bodyPr anchor="ctr">
            <a:noAutofit/>
          </a:bodyPr>
          <a:lstStyle>
            <a:lvl1pPr algn="ct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Caption</a:t>
            </a:r>
            <a:endParaRPr kumimoji="1" lang="ja-JP" altLang="en-US" dirty="0"/>
          </a:p>
        </p:txBody>
      </p:sp>
      <p:sp>
        <p:nvSpPr>
          <p:cNvPr id="33" name="テキスト プレースホルダー 12"/>
          <p:cNvSpPr>
            <a:spLocks noGrp="1"/>
          </p:cNvSpPr>
          <p:nvPr>
            <p:ph type="body" sz="quarter" idx="23" hasCustomPrompt="1"/>
          </p:nvPr>
        </p:nvSpPr>
        <p:spPr>
          <a:xfrm>
            <a:off x="7558971" y="6593539"/>
            <a:ext cx="3178629" cy="747032"/>
          </a:xfrm>
          <a:solidFill>
            <a:schemeClr val="accent3">
              <a:alpha val="70000"/>
            </a:schemeClr>
          </a:solidFill>
        </p:spPr>
        <p:txBody>
          <a:bodyPr anchor="ctr">
            <a:noAutofit/>
          </a:bodyPr>
          <a:lstStyle>
            <a:lvl1pPr algn="ct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Caption</a:t>
            </a:r>
            <a:endParaRPr kumimoji="1" lang="ja-JP" altLang="en-US" dirty="0"/>
          </a:p>
        </p:txBody>
      </p:sp>
      <p:sp>
        <p:nvSpPr>
          <p:cNvPr id="36" name="テキスト プレースホルダー 12"/>
          <p:cNvSpPr>
            <a:spLocks noGrp="1"/>
          </p:cNvSpPr>
          <p:nvPr>
            <p:ph type="body" sz="quarter" idx="26" hasCustomPrompt="1"/>
          </p:nvPr>
        </p:nvSpPr>
        <p:spPr>
          <a:xfrm>
            <a:off x="11000003" y="6593539"/>
            <a:ext cx="3178629" cy="747032"/>
          </a:xfrm>
          <a:solidFill>
            <a:schemeClr val="accent4">
              <a:alpha val="70000"/>
            </a:schemeClr>
          </a:solidFill>
        </p:spPr>
        <p:txBody>
          <a:bodyPr anchor="ctr">
            <a:noAutofit/>
          </a:bodyPr>
          <a:lstStyle>
            <a:lvl1pPr algn="ct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Caption</a:t>
            </a:r>
            <a:endParaRPr kumimoji="1" lang="ja-JP" altLang="en-US" dirty="0"/>
          </a:p>
        </p:txBody>
      </p:sp>
      <p:sp>
        <p:nvSpPr>
          <p:cNvPr id="39" name="テキスト プレースホルダー 12"/>
          <p:cNvSpPr>
            <a:spLocks noGrp="1"/>
          </p:cNvSpPr>
          <p:nvPr>
            <p:ph type="body" sz="quarter" idx="29" hasCustomPrompt="1"/>
          </p:nvPr>
        </p:nvSpPr>
        <p:spPr>
          <a:xfrm>
            <a:off x="14441035" y="6593539"/>
            <a:ext cx="3178629" cy="747032"/>
          </a:xfrm>
          <a:solidFill>
            <a:schemeClr val="accent5">
              <a:alpha val="70000"/>
            </a:schemeClr>
          </a:solidFill>
        </p:spPr>
        <p:txBody>
          <a:bodyPr anchor="ctr">
            <a:noAutofit/>
          </a:bodyPr>
          <a:lstStyle>
            <a:lvl1pPr algn="ct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Caption</a:t>
            </a:r>
            <a:endParaRPr kumimoji="1" lang="ja-JP" altLang="en-US" dirty="0"/>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28" name="テキスト プレースホルダー 12"/>
          <p:cNvSpPr>
            <a:spLocks noGrp="1"/>
          </p:cNvSpPr>
          <p:nvPr>
            <p:ph type="body" sz="quarter" idx="17" hasCustomPrompt="1"/>
          </p:nvPr>
        </p:nvSpPr>
        <p:spPr>
          <a:xfrm>
            <a:off x="676907" y="6593539"/>
            <a:ext cx="3178629" cy="747032"/>
          </a:xfrm>
          <a:solidFill>
            <a:schemeClr val="accent1">
              <a:alpha val="70000"/>
            </a:schemeClr>
          </a:solidFill>
        </p:spPr>
        <p:txBody>
          <a:bodyPr anchor="ctr">
            <a:noAutofit/>
          </a:bodyPr>
          <a:lstStyle>
            <a:lvl1pPr algn="ct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Caption</a:t>
            </a:r>
            <a:endParaRPr kumimoji="1" lang="ja-JP" altLang="en-US" dirty="0"/>
          </a:p>
        </p:txBody>
      </p:sp>
      <p:sp>
        <p:nvSpPr>
          <p:cNvPr id="41" name="テキスト プレースホルダー 12"/>
          <p:cNvSpPr>
            <a:spLocks noGrp="1"/>
          </p:cNvSpPr>
          <p:nvPr>
            <p:ph type="body" sz="quarter" idx="12" hasCustomPrompt="1"/>
          </p:nvPr>
        </p:nvSpPr>
        <p:spPr>
          <a:xfrm>
            <a:off x="3195988" y="7732296"/>
            <a:ext cx="11896024" cy="1522894"/>
          </a:xfrm>
        </p:spPr>
        <p:txBody>
          <a:bodyPr anchor="ctr">
            <a:normAutofit/>
          </a:bodyPr>
          <a:lstStyle>
            <a:lvl1pPr algn="ctr">
              <a:spcBef>
                <a:spcPts val="0"/>
              </a:spcBef>
              <a:defRPr sz="20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554643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5"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randombar(vertical)">
                                      <p:cBhvr>
                                        <p:cTn id="7" dur="500"/>
                                        <p:tgtEl>
                                          <p:spTgt spid="12"/>
                                        </p:tgtEl>
                                      </p:cBhvr>
                                    </p:animEffect>
                                  </p:childTnLst>
                                </p:cTn>
                              </p:par>
                            </p:childTnLst>
                          </p:cTn>
                        </p:par>
                        <p:par>
                          <p:cTn id="8" fill="hold">
                            <p:stCondLst>
                              <p:cond delay="500"/>
                            </p:stCondLst>
                            <p:childTnLst>
                              <p:par>
                                <p:cTn id="9" presetID="16" presetClass="entr" presetSubtype="37" fill="hold" grpId="0" nodeType="afterEffect">
                                  <p:stCondLst>
                                    <p:cond delay="0"/>
                                  </p:stCondLst>
                                  <p:childTnLst>
                                    <p:set>
                                      <p:cBhvr>
                                        <p:cTn id="10" dur="1" fill="hold">
                                          <p:stCondLst>
                                            <p:cond delay="0"/>
                                          </p:stCondLst>
                                        </p:cTn>
                                        <p:tgtEl>
                                          <p:spTgt spid="28"/>
                                        </p:tgtEl>
                                        <p:attrNameLst>
                                          <p:attrName>style.visibility</p:attrName>
                                        </p:attrNameLst>
                                      </p:cBhvr>
                                      <p:to>
                                        <p:strVal val="visible"/>
                                      </p:to>
                                    </p:set>
                                    <p:animEffect transition="in" filter="barn(outVertical)">
                                      <p:cBhvr>
                                        <p:cTn id="11" dur="500"/>
                                        <p:tgtEl>
                                          <p:spTgt spid="28"/>
                                        </p:tgtEl>
                                      </p:cBhvr>
                                    </p:animEffect>
                                  </p:childTnLst>
                                </p:cTn>
                              </p:par>
                            </p:childTnLst>
                          </p:cTn>
                        </p:par>
                        <p:par>
                          <p:cTn id="12" fill="hold">
                            <p:stCondLst>
                              <p:cond delay="1000"/>
                            </p:stCondLst>
                            <p:childTnLst>
                              <p:par>
                                <p:cTn id="13" presetID="14" presetClass="entr" presetSubtype="5" fill="hold" grpId="0" nodeType="afterEffect">
                                  <p:stCondLst>
                                    <p:cond delay="0"/>
                                  </p:stCondLst>
                                  <p:childTnLst>
                                    <p:set>
                                      <p:cBhvr>
                                        <p:cTn id="14" dur="1" fill="hold">
                                          <p:stCondLst>
                                            <p:cond delay="0"/>
                                          </p:stCondLst>
                                        </p:cTn>
                                        <p:tgtEl>
                                          <p:spTgt spid="31"/>
                                        </p:tgtEl>
                                        <p:attrNameLst>
                                          <p:attrName>style.visibility</p:attrName>
                                        </p:attrNameLst>
                                      </p:cBhvr>
                                      <p:to>
                                        <p:strVal val="visible"/>
                                      </p:to>
                                    </p:set>
                                    <p:animEffect transition="in" filter="randombar(vertical)">
                                      <p:cBhvr>
                                        <p:cTn id="15" dur="500"/>
                                        <p:tgtEl>
                                          <p:spTgt spid="31"/>
                                        </p:tgtEl>
                                      </p:cBhvr>
                                    </p:animEffect>
                                  </p:childTnLst>
                                </p:cTn>
                              </p:par>
                            </p:childTnLst>
                          </p:cTn>
                        </p:par>
                        <p:par>
                          <p:cTn id="16" fill="hold">
                            <p:stCondLst>
                              <p:cond delay="1500"/>
                            </p:stCondLst>
                            <p:childTnLst>
                              <p:par>
                                <p:cTn id="17" presetID="16" presetClass="entr" presetSubtype="37" fill="hold" grpId="0" nodeType="afterEffect">
                                  <p:stCondLst>
                                    <p:cond delay="0"/>
                                  </p:stCondLst>
                                  <p:childTnLst>
                                    <p:set>
                                      <p:cBhvr>
                                        <p:cTn id="18" dur="1" fill="hold">
                                          <p:stCondLst>
                                            <p:cond delay="0"/>
                                          </p:stCondLst>
                                        </p:cTn>
                                        <p:tgtEl>
                                          <p:spTgt spid="30"/>
                                        </p:tgtEl>
                                        <p:attrNameLst>
                                          <p:attrName>style.visibility</p:attrName>
                                        </p:attrNameLst>
                                      </p:cBhvr>
                                      <p:to>
                                        <p:strVal val="visible"/>
                                      </p:to>
                                    </p:set>
                                    <p:animEffect transition="in" filter="barn(outVertical)">
                                      <p:cBhvr>
                                        <p:cTn id="19" dur="500"/>
                                        <p:tgtEl>
                                          <p:spTgt spid="30"/>
                                        </p:tgtEl>
                                      </p:cBhvr>
                                    </p:animEffect>
                                  </p:childTnLst>
                                </p:cTn>
                              </p:par>
                            </p:childTnLst>
                          </p:cTn>
                        </p:par>
                        <p:par>
                          <p:cTn id="20" fill="hold">
                            <p:stCondLst>
                              <p:cond delay="2000"/>
                            </p:stCondLst>
                            <p:childTnLst>
                              <p:par>
                                <p:cTn id="21" presetID="14" presetClass="entr" presetSubtype="5" fill="hold" grpId="0" nodeType="afterEffect">
                                  <p:stCondLst>
                                    <p:cond delay="0"/>
                                  </p:stCondLst>
                                  <p:childTnLst>
                                    <p:set>
                                      <p:cBhvr>
                                        <p:cTn id="22" dur="1" fill="hold">
                                          <p:stCondLst>
                                            <p:cond delay="0"/>
                                          </p:stCondLst>
                                        </p:cTn>
                                        <p:tgtEl>
                                          <p:spTgt spid="34"/>
                                        </p:tgtEl>
                                        <p:attrNameLst>
                                          <p:attrName>style.visibility</p:attrName>
                                        </p:attrNameLst>
                                      </p:cBhvr>
                                      <p:to>
                                        <p:strVal val="visible"/>
                                      </p:to>
                                    </p:set>
                                    <p:animEffect transition="in" filter="randombar(vertical)">
                                      <p:cBhvr>
                                        <p:cTn id="23" dur="500"/>
                                        <p:tgtEl>
                                          <p:spTgt spid="34"/>
                                        </p:tgtEl>
                                      </p:cBhvr>
                                    </p:animEffect>
                                  </p:childTnLst>
                                </p:cTn>
                              </p:par>
                            </p:childTnLst>
                          </p:cTn>
                        </p:par>
                        <p:par>
                          <p:cTn id="24" fill="hold">
                            <p:stCondLst>
                              <p:cond delay="2500"/>
                            </p:stCondLst>
                            <p:childTnLst>
                              <p:par>
                                <p:cTn id="25" presetID="16" presetClass="entr" presetSubtype="37" fill="hold" grpId="0" nodeType="afterEffect">
                                  <p:stCondLst>
                                    <p:cond delay="0"/>
                                  </p:stCondLst>
                                  <p:childTnLst>
                                    <p:set>
                                      <p:cBhvr>
                                        <p:cTn id="26" dur="1" fill="hold">
                                          <p:stCondLst>
                                            <p:cond delay="0"/>
                                          </p:stCondLst>
                                        </p:cTn>
                                        <p:tgtEl>
                                          <p:spTgt spid="33"/>
                                        </p:tgtEl>
                                        <p:attrNameLst>
                                          <p:attrName>style.visibility</p:attrName>
                                        </p:attrNameLst>
                                      </p:cBhvr>
                                      <p:to>
                                        <p:strVal val="visible"/>
                                      </p:to>
                                    </p:set>
                                    <p:animEffect transition="in" filter="barn(outVertical)">
                                      <p:cBhvr>
                                        <p:cTn id="27" dur="500"/>
                                        <p:tgtEl>
                                          <p:spTgt spid="33"/>
                                        </p:tgtEl>
                                      </p:cBhvr>
                                    </p:animEffect>
                                  </p:childTnLst>
                                </p:cTn>
                              </p:par>
                            </p:childTnLst>
                          </p:cTn>
                        </p:par>
                        <p:par>
                          <p:cTn id="28" fill="hold">
                            <p:stCondLst>
                              <p:cond delay="3000"/>
                            </p:stCondLst>
                            <p:childTnLst>
                              <p:par>
                                <p:cTn id="29" presetID="14" presetClass="entr" presetSubtype="5" fill="hold" grpId="0" nodeType="afterEffect">
                                  <p:stCondLst>
                                    <p:cond delay="0"/>
                                  </p:stCondLst>
                                  <p:childTnLst>
                                    <p:set>
                                      <p:cBhvr>
                                        <p:cTn id="30" dur="1" fill="hold">
                                          <p:stCondLst>
                                            <p:cond delay="0"/>
                                          </p:stCondLst>
                                        </p:cTn>
                                        <p:tgtEl>
                                          <p:spTgt spid="37"/>
                                        </p:tgtEl>
                                        <p:attrNameLst>
                                          <p:attrName>style.visibility</p:attrName>
                                        </p:attrNameLst>
                                      </p:cBhvr>
                                      <p:to>
                                        <p:strVal val="visible"/>
                                      </p:to>
                                    </p:set>
                                    <p:animEffect transition="in" filter="randombar(vertical)">
                                      <p:cBhvr>
                                        <p:cTn id="31" dur="500"/>
                                        <p:tgtEl>
                                          <p:spTgt spid="37"/>
                                        </p:tgtEl>
                                      </p:cBhvr>
                                    </p:animEffect>
                                  </p:childTnLst>
                                </p:cTn>
                              </p:par>
                            </p:childTnLst>
                          </p:cTn>
                        </p:par>
                        <p:par>
                          <p:cTn id="32" fill="hold">
                            <p:stCondLst>
                              <p:cond delay="3500"/>
                            </p:stCondLst>
                            <p:childTnLst>
                              <p:par>
                                <p:cTn id="33" presetID="16" presetClass="entr" presetSubtype="37" fill="hold" grpId="0" nodeType="afterEffect">
                                  <p:stCondLst>
                                    <p:cond delay="0"/>
                                  </p:stCondLst>
                                  <p:childTnLst>
                                    <p:set>
                                      <p:cBhvr>
                                        <p:cTn id="34" dur="1" fill="hold">
                                          <p:stCondLst>
                                            <p:cond delay="0"/>
                                          </p:stCondLst>
                                        </p:cTn>
                                        <p:tgtEl>
                                          <p:spTgt spid="36"/>
                                        </p:tgtEl>
                                        <p:attrNameLst>
                                          <p:attrName>style.visibility</p:attrName>
                                        </p:attrNameLst>
                                      </p:cBhvr>
                                      <p:to>
                                        <p:strVal val="visible"/>
                                      </p:to>
                                    </p:set>
                                    <p:animEffect transition="in" filter="barn(outVertical)">
                                      <p:cBhvr>
                                        <p:cTn id="35" dur="500"/>
                                        <p:tgtEl>
                                          <p:spTgt spid="36"/>
                                        </p:tgtEl>
                                      </p:cBhvr>
                                    </p:animEffect>
                                  </p:childTnLst>
                                </p:cTn>
                              </p:par>
                            </p:childTnLst>
                          </p:cTn>
                        </p:par>
                        <p:par>
                          <p:cTn id="36" fill="hold">
                            <p:stCondLst>
                              <p:cond delay="4000"/>
                            </p:stCondLst>
                            <p:childTnLst>
                              <p:par>
                                <p:cTn id="37" presetID="14" presetClass="entr" presetSubtype="5" fill="hold" grpId="0" nodeType="afterEffect">
                                  <p:stCondLst>
                                    <p:cond delay="0"/>
                                  </p:stCondLst>
                                  <p:childTnLst>
                                    <p:set>
                                      <p:cBhvr>
                                        <p:cTn id="38" dur="1" fill="hold">
                                          <p:stCondLst>
                                            <p:cond delay="0"/>
                                          </p:stCondLst>
                                        </p:cTn>
                                        <p:tgtEl>
                                          <p:spTgt spid="40"/>
                                        </p:tgtEl>
                                        <p:attrNameLst>
                                          <p:attrName>style.visibility</p:attrName>
                                        </p:attrNameLst>
                                      </p:cBhvr>
                                      <p:to>
                                        <p:strVal val="visible"/>
                                      </p:to>
                                    </p:set>
                                    <p:animEffect transition="in" filter="randombar(vertical)">
                                      <p:cBhvr>
                                        <p:cTn id="39" dur="500"/>
                                        <p:tgtEl>
                                          <p:spTgt spid="40"/>
                                        </p:tgtEl>
                                      </p:cBhvr>
                                    </p:animEffect>
                                  </p:childTnLst>
                                </p:cTn>
                              </p:par>
                            </p:childTnLst>
                          </p:cTn>
                        </p:par>
                        <p:par>
                          <p:cTn id="40" fill="hold">
                            <p:stCondLst>
                              <p:cond delay="4500"/>
                            </p:stCondLst>
                            <p:childTnLst>
                              <p:par>
                                <p:cTn id="41" presetID="16" presetClass="entr" presetSubtype="37" fill="hold" grpId="0" nodeType="afterEffect">
                                  <p:stCondLst>
                                    <p:cond delay="0"/>
                                  </p:stCondLst>
                                  <p:childTnLst>
                                    <p:set>
                                      <p:cBhvr>
                                        <p:cTn id="42" dur="1" fill="hold">
                                          <p:stCondLst>
                                            <p:cond delay="0"/>
                                          </p:stCondLst>
                                        </p:cTn>
                                        <p:tgtEl>
                                          <p:spTgt spid="39"/>
                                        </p:tgtEl>
                                        <p:attrNameLst>
                                          <p:attrName>style.visibility</p:attrName>
                                        </p:attrNameLst>
                                      </p:cBhvr>
                                      <p:to>
                                        <p:strVal val="visible"/>
                                      </p:to>
                                    </p:set>
                                    <p:animEffect transition="in" filter="barn(outVertical)">
                                      <p:cBhvr>
                                        <p:cTn id="43" dur="500"/>
                                        <p:tgtEl>
                                          <p:spTgt spid="39"/>
                                        </p:tgtEl>
                                      </p:cBhvr>
                                    </p:animEffect>
                                  </p:childTnLst>
                                </p:cTn>
                              </p:par>
                            </p:childTnLst>
                          </p:cTn>
                        </p:par>
                        <p:par>
                          <p:cTn id="44" fill="hold">
                            <p:stCondLst>
                              <p:cond delay="5000"/>
                            </p:stCondLst>
                            <p:childTnLst>
                              <p:par>
                                <p:cTn id="45" presetID="22" presetClass="entr" presetSubtype="8" fill="hold" grpId="0" nodeType="afterEffect">
                                  <p:stCondLst>
                                    <p:cond delay="250"/>
                                  </p:stCondLst>
                                  <p:childTnLst>
                                    <p:set>
                                      <p:cBhvr>
                                        <p:cTn id="46" dur="1" fill="hold">
                                          <p:stCondLst>
                                            <p:cond delay="0"/>
                                          </p:stCondLst>
                                        </p:cTn>
                                        <p:tgtEl>
                                          <p:spTgt spid="41"/>
                                        </p:tgtEl>
                                        <p:attrNameLst>
                                          <p:attrName>style.visibility</p:attrName>
                                        </p:attrNameLst>
                                      </p:cBhvr>
                                      <p:to>
                                        <p:strVal val="visible"/>
                                      </p:to>
                                    </p:set>
                                    <p:animEffect transition="in" filter="wipe(left)">
                                      <p:cBhvr>
                                        <p:cTn id="47"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34" grpId="0" animBg="1"/>
      <p:bldP spid="37" grpId="0" animBg="1"/>
      <p:bldP spid="40" grpId="0" animBg="1"/>
      <p:bldP spid="31" grpId="0" animBg="1"/>
      <p:bldP spid="30" grpId="0" animBg="1">
        <p:tmplLst>
          <p:tmpl>
            <p:tnLst>
              <p:par>
                <p:cTn presetID="16" presetClass="entr" presetSubtype="37" fill="hold" nodeType="after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barn(outVertical)">
                      <p:cBhvr>
                        <p:cTn dur="500"/>
                        <p:tgtEl>
                          <p:spTgt spid="30"/>
                        </p:tgtEl>
                      </p:cBhvr>
                    </p:animEffect>
                  </p:childTnLst>
                </p:cTn>
              </p:par>
            </p:tnLst>
          </p:tmpl>
        </p:tmplLst>
      </p:bldP>
      <p:bldP spid="33" grpId="0" animBg="1">
        <p:tmplLst>
          <p:tmpl>
            <p:tnLst>
              <p:par>
                <p:cTn presetID="16" presetClass="entr" presetSubtype="37"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barn(outVertical)">
                      <p:cBhvr>
                        <p:cTn dur="500"/>
                        <p:tgtEl>
                          <p:spTgt spid="33"/>
                        </p:tgtEl>
                      </p:cBhvr>
                    </p:animEffect>
                  </p:childTnLst>
                </p:cTn>
              </p:par>
            </p:tnLst>
          </p:tmpl>
        </p:tmplLst>
      </p:bldP>
      <p:bldP spid="36" grpId="0" animBg="1">
        <p:tmplLst>
          <p:tmpl>
            <p:tnLst>
              <p:par>
                <p:cTn presetID="16" presetClass="entr" presetSubtype="37" fill="hold" nodeType="after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barn(outVertical)">
                      <p:cBhvr>
                        <p:cTn dur="500"/>
                        <p:tgtEl>
                          <p:spTgt spid="36"/>
                        </p:tgtEl>
                      </p:cBhvr>
                    </p:animEffect>
                  </p:childTnLst>
                </p:cTn>
              </p:par>
            </p:tnLst>
          </p:tmpl>
        </p:tmplLst>
      </p:bldP>
      <p:bldP spid="39" grpId="0" animBg="1">
        <p:tmplLst>
          <p:tmpl>
            <p:tnLst>
              <p:par>
                <p:cTn presetID="16" presetClass="entr" presetSubtype="37" fill="hold" nodeType="afterEffect">
                  <p:stCondLst>
                    <p:cond delay="0"/>
                  </p:stCondLst>
                  <p:childTnLst>
                    <p:set>
                      <p:cBhvr>
                        <p:cTn dur="1" fill="hold">
                          <p:stCondLst>
                            <p:cond delay="0"/>
                          </p:stCondLst>
                        </p:cTn>
                        <p:tgtEl>
                          <p:spTgt spid="39"/>
                        </p:tgtEl>
                        <p:attrNameLst>
                          <p:attrName>style.visibility</p:attrName>
                        </p:attrNameLst>
                      </p:cBhvr>
                      <p:to>
                        <p:strVal val="visible"/>
                      </p:to>
                    </p:set>
                    <p:animEffect transition="in" filter="barn(outVertical)">
                      <p:cBhvr>
                        <p:cTn dur="500"/>
                        <p:tgtEl>
                          <p:spTgt spid="39"/>
                        </p:tgtEl>
                      </p:cBhvr>
                    </p:animEffect>
                  </p:childTnLst>
                </p:cTn>
              </p:par>
            </p:tnLst>
          </p:tmpl>
        </p:tmplLst>
      </p:bldP>
      <p:bldP spid="28" grpId="0" animBg="1">
        <p:tmplLst>
          <p:tmpl>
            <p:tnLst>
              <p:par>
                <p:cTn presetID="16" presetClass="entr" presetSubtype="37"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barn(outVertical)">
                      <p:cBhvr>
                        <p:cTn dur="500"/>
                        <p:tgtEl>
                          <p:spTgt spid="28"/>
                        </p:tgtEl>
                      </p:cBhvr>
                    </p:animEffect>
                  </p:childTnLst>
                </p:cTn>
              </p:par>
            </p:tnLst>
          </p:tmpl>
        </p:tmplLst>
      </p:bldP>
      <p:bldP spid="41" grpId="0">
        <p:tmplLst>
          <p:tmpl>
            <p:tnLst>
              <p:par>
                <p:cTn presetID="22" presetClass="entr" presetSubtype="8" fill="hold" nodeType="afterEffect">
                  <p:stCondLst>
                    <p:cond delay="250"/>
                  </p:stCondLst>
                  <p:childTnLst>
                    <p:set>
                      <p:cBhvr>
                        <p:cTn dur="1" fill="hold">
                          <p:stCondLst>
                            <p:cond delay="0"/>
                          </p:stCondLst>
                        </p:cTn>
                        <p:tgtEl>
                          <p:spTgt spid="41"/>
                        </p:tgtEl>
                        <p:attrNameLst>
                          <p:attrName>style.visibility</p:attrName>
                        </p:attrNameLst>
                      </p:cBhvr>
                      <p:to>
                        <p:strVal val="visible"/>
                      </p:to>
                    </p:set>
                    <p:animEffect transition="in" filter="wipe(left)">
                      <p:cBhvr>
                        <p:cTn dur="500"/>
                        <p:tgtEl>
                          <p:spTgt spid="41"/>
                        </p:tgtEl>
                      </p:cBhvr>
                    </p:animEffect>
                  </p:childTnLst>
                </p:cTn>
              </p:par>
            </p:tnLst>
          </p:tmpl>
        </p:tmplLst>
      </p:bldP>
    </p:bldLst>
  </p:timing>
  <p:extLst mod="1">
    <p:ext uri="{DCECCB84-F9BA-43D5-87BE-67443E8EF086}">
      <p15:sldGuideLst xmlns:p15="http://schemas.microsoft.com/office/powerpoint/2012/main" xmlns="">
        <p15:guide id="1" orient="horz" pos="3239" userDrawn="1">
          <p15:clr>
            <a:srgbClr val="FBAE40"/>
          </p15:clr>
        </p15:guide>
        <p15:guide id="2" pos="5760" userDrawn="1">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4 Square Images &amp; Descriptions">
    <p:spTree>
      <p:nvGrpSpPr>
        <p:cNvPr id="1" name=""/>
        <p:cNvGrpSpPr/>
        <p:nvPr/>
      </p:nvGrpSpPr>
      <p:grpSpPr>
        <a:xfrm>
          <a:off x="0" y="0"/>
          <a:ext cx="0" cy="0"/>
          <a:chOff x="0" y="0"/>
          <a:chExt cx="0" cy="0"/>
        </a:xfrm>
      </p:grpSpPr>
      <p:sp>
        <p:nvSpPr>
          <p:cNvPr id="51" name="フリーフォーム 50"/>
          <p:cNvSpPr/>
          <p:nvPr userDrawn="1"/>
        </p:nvSpPr>
        <p:spPr>
          <a:xfrm>
            <a:off x="12579336" y="2185597"/>
            <a:ext cx="5364000" cy="3420000"/>
          </a:xfrm>
          <a:custGeom>
            <a:avLst/>
            <a:gdLst>
              <a:gd name="connsiteX0" fmla="*/ 4068000 w 5364000"/>
              <a:gd name="connsiteY0" fmla="*/ 648000 h 3420000"/>
              <a:gd name="connsiteX1" fmla="*/ 4716000 w 5364000"/>
              <a:gd name="connsiteY1" fmla="*/ 648000 h 3420000"/>
              <a:gd name="connsiteX2" fmla="*/ 4716000 w 5364000"/>
              <a:gd name="connsiteY2" fmla="*/ 1296000 h 3420000"/>
              <a:gd name="connsiteX3" fmla="*/ 4068000 w 5364000"/>
              <a:gd name="connsiteY3" fmla="*/ 1296000 h 3420000"/>
              <a:gd name="connsiteX4" fmla="*/ 4716000 w 5364000"/>
              <a:gd name="connsiteY4" fmla="*/ 0 h 3420000"/>
              <a:gd name="connsiteX5" fmla="*/ 5364000 w 5364000"/>
              <a:gd name="connsiteY5" fmla="*/ 0 h 3420000"/>
              <a:gd name="connsiteX6" fmla="*/ 5364000 w 5364000"/>
              <a:gd name="connsiteY6" fmla="*/ 648000 h 3420000"/>
              <a:gd name="connsiteX7" fmla="*/ 4716000 w 5364000"/>
              <a:gd name="connsiteY7" fmla="*/ 648000 h 3420000"/>
              <a:gd name="connsiteX8" fmla="*/ 0 w 5364000"/>
              <a:gd name="connsiteY8" fmla="*/ 0 h 3420000"/>
              <a:gd name="connsiteX9" fmla="*/ 3420000 w 5364000"/>
              <a:gd name="connsiteY9" fmla="*/ 0 h 3420000"/>
              <a:gd name="connsiteX10" fmla="*/ 4068000 w 5364000"/>
              <a:gd name="connsiteY10" fmla="*/ 0 h 3420000"/>
              <a:gd name="connsiteX11" fmla="*/ 4068000 w 5364000"/>
              <a:gd name="connsiteY11" fmla="*/ 648000 h 3420000"/>
              <a:gd name="connsiteX12" fmla="*/ 3420000 w 5364000"/>
              <a:gd name="connsiteY12" fmla="*/ 648000 h 3420000"/>
              <a:gd name="connsiteX13" fmla="*/ 3420000 w 5364000"/>
              <a:gd name="connsiteY13" fmla="*/ 1296000 h 3420000"/>
              <a:gd name="connsiteX14" fmla="*/ 4068000 w 5364000"/>
              <a:gd name="connsiteY14" fmla="*/ 1296000 h 3420000"/>
              <a:gd name="connsiteX15" fmla="*/ 4068000 w 5364000"/>
              <a:gd name="connsiteY15" fmla="*/ 1944000 h 3420000"/>
              <a:gd name="connsiteX16" fmla="*/ 3420000 w 5364000"/>
              <a:gd name="connsiteY16" fmla="*/ 1944000 h 3420000"/>
              <a:gd name="connsiteX17" fmla="*/ 3420000 w 5364000"/>
              <a:gd name="connsiteY17" fmla="*/ 3420000 h 3420000"/>
              <a:gd name="connsiteX18" fmla="*/ 0 w 5364000"/>
              <a:gd name="connsiteY18" fmla="*/ 3420000 h 34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364000" h="3420000">
                <a:moveTo>
                  <a:pt x="4068000" y="648000"/>
                </a:moveTo>
                <a:lnTo>
                  <a:pt x="4716000" y="648000"/>
                </a:lnTo>
                <a:lnTo>
                  <a:pt x="4716000" y="1296000"/>
                </a:lnTo>
                <a:lnTo>
                  <a:pt x="4068000" y="1296000"/>
                </a:lnTo>
                <a:close/>
                <a:moveTo>
                  <a:pt x="4716000" y="0"/>
                </a:moveTo>
                <a:lnTo>
                  <a:pt x="5364000" y="0"/>
                </a:lnTo>
                <a:lnTo>
                  <a:pt x="5364000" y="648000"/>
                </a:lnTo>
                <a:lnTo>
                  <a:pt x="4716000" y="648000"/>
                </a:lnTo>
                <a:close/>
                <a:moveTo>
                  <a:pt x="0" y="0"/>
                </a:moveTo>
                <a:lnTo>
                  <a:pt x="3420000" y="0"/>
                </a:lnTo>
                <a:lnTo>
                  <a:pt x="4068000" y="0"/>
                </a:lnTo>
                <a:lnTo>
                  <a:pt x="4068000" y="648000"/>
                </a:lnTo>
                <a:lnTo>
                  <a:pt x="3420000" y="648000"/>
                </a:lnTo>
                <a:lnTo>
                  <a:pt x="3420000" y="1296000"/>
                </a:lnTo>
                <a:lnTo>
                  <a:pt x="4068000" y="1296000"/>
                </a:lnTo>
                <a:lnTo>
                  <a:pt x="4068000" y="1944000"/>
                </a:lnTo>
                <a:lnTo>
                  <a:pt x="3420000" y="1944000"/>
                </a:lnTo>
                <a:lnTo>
                  <a:pt x="3420000" y="3420000"/>
                </a:lnTo>
                <a:lnTo>
                  <a:pt x="0" y="3420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p:cNvSpPr/>
          <p:nvPr userDrawn="1"/>
        </p:nvSpPr>
        <p:spPr>
          <a:xfrm>
            <a:off x="5739336" y="2185597"/>
            <a:ext cx="3420000" cy="342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29" name="図プレースホルダー 28"/>
          <p:cNvSpPr>
            <a:spLocks noGrp="1"/>
          </p:cNvSpPr>
          <p:nvPr>
            <p:ph type="pic" sz="quarter" idx="12" hasCustomPrompt="1"/>
          </p:nvPr>
        </p:nvSpPr>
        <p:spPr>
          <a:xfrm>
            <a:off x="2319336" y="2185597"/>
            <a:ext cx="3715275" cy="3420000"/>
          </a:xfrm>
          <a:custGeom>
            <a:avLst/>
            <a:gdLst>
              <a:gd name="connsiteX0" fmla="*/ 0 w 3715275"/>
              <a:gd name="connsiteY0" fmla="*/ 0 h 3420000"/>
              <a:gd name="connsiteX1" fmla="*/ 295275 w 3715275"/>
              <a:gd name="connsiteY1" fmla="*/ 0 h 3420000"/>
              <a:gd name="connsiteX2" fmla="*/ 3420000 w 3715275"/>
              <a:gd name="connsiteY2" fmla="*/ 0 h 3420000"/>
              <a:gd name="connsiteX3" fmla="*/ 3420000 w 3715275"/>
              <a:gd name="connsiteY3" fmla="*/ 1562363 h 3420000"/>
              <a:gd name="connsiteX4" fmla="*/ 3715275 w 3715275"/>
              <a:gd name="connsiteY4" fmla="*/ 1710000 h 3420000"/>
              <a:gd name="connsiteX5" fmla="*/ 3420000 w 3715275"/>
              <a:gd name="connsiteY5" fmla="*/ 1857638 h 3420000"/>
              <a:gd name="connsiteX6" fmla="*/ 3420000 w 3715275"/>
              <a:gd name="connsiteY6" fmla="*/ 3420000 h 3420000"/>
              <a:gd name="connsiteX7" fmla="*/ 295275 w 3715275"/>
              <a:gd name="connsiteY7" fmla="*/ 3420000 h 3420000"/>
              <a:gd name="connsiteX8" fmla="*/ 0 w 3715275"/>
              <a:gd name="connsiteY8" fmla="*/ 3420000 h 34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15275" h="3420000">
                <a:moveTo>
                  <a:pt x="0" y="0"/>
                </a:moveTo>
                <a:lnTo>
                  <a:pt x="295275" y="0"/>
                </a:lnTo>
                <a:lnTo>
                  <a:pt x="3420000" y="0"/>
                </a:lnTo>
                <a:lnTo>
                  <a:pt x="3420000" y="1562363"/>
                </a:lnTo>
                <a:lnTo>
                  <a:pt x="3715275" y="1710000"/>
                </a:lnTo>
                <a:lnTo>
                  <a:pt x="3420000" y="1857638"/>
                </a:lnTo>
                <a:lnTo>
                  <a:pt x="3420000" y="3420000"/>
                </a:lnTo>
                <a:lnTo>
                  <a:pt x="295275" y="3420000"/>
                </a:lnTo>
                <a:lnTo>
                  <a:pt x="0" y="3420000"/>
                </a:lnTo>
                <a:close/>
              </a:path>
            </a:pathLst>
          </a:custGeom>
          <a:solidFill>
            <a:schemeClr val="accent1">
              <a:lumMod val="20000"/>
              <a:lumOff val="80000"/>
            </a:schemeClr>
          </a:solidFill>
        </p:spPr>
        <p:txBody>
          <a:bodyPr wrap="square">
            <a:noAutofit/>
          </a:bodyPr>
          <a:lstStyle>
            <a:lvl1pPr>
              <a:defRPr/>
            </a:lvl1pPr>
          </a:lstStyle>
          <a:p>
            <a:r>
              <a:rPr kumimoji="1" lang="en-US" altLang="ja-JP" dirty="0"/>
              <a:t>Insert an image</a:t>
            </a:r>
            <a:endParaRPr kumimoji="1" lang="ja-JP" altLang="en-US" dirty="0"/>
          </a:p>
        </p:txBody>
      </p:sp>
      <p:sp>
        <p:nvSpPr>
          <p:cNvPr id="56" name="フリーフォーム 55"/>
          <p:cNvSpPr/>
          <p:nvPr userDrawn="1"/>
        </p:nvSpPr>
        <p:spPr>
          <a:xfrm>
            <a:off x="375336" y="5605597"/>
            <a:ext cx="5364000" cy="3420000"/>
          </a:xfrm>
          <a:custGeom>
            <a:avLst/>
            <a:gdLst>
              <a:gd name="connsiteX0" fmla="*/ 0 w 5364000"/>
              <a:gd name="connsiteY0" fmla="*/ 2767393 h 3420000"/>
              <a:gd name="connsiteX1" fmla="*/ 648000 w 5364000"/>
              <a:gd name="connsiteY1" fmla="*/ 2767393 h 3420000"/>
              <a:gd name="connsiteX2" fmla="*/ 648000 w 5364000"/>
              <a:gd name="connsiteY2" fmla="*/ 3415393 h 3420000"/>
              <a:gd name="connsiteX3" fmla="*/ 0 w 5364000"/>
              <a:gd name="connsiteY3" fmla="*/ 3415393 h 3420000"/>
              <a:gd name="connsiteX4" fmla="*/ 648000 w 5364000"/>
              <a:gd name="connsiteY4" fmla="*/ 2124000 h 3420000"/>
              <a:gd name="connsiteX5" fmla="*/ 1296000 w 5364000"/>
              <a:gd name="connsiteY5" fmla="*/ 2124000 h 3420000"/>
              <a:gd name="connsiteX6" fmla="*/ 1296000 w 5364000"/>
              <a:gd name="connsiteY6" fmla="*/ 2772000 h 3420000"/>
              <a:gd name="connsiteX7" fmla="*/ 648000 w 5364000"/>
              <a:gd name="connsiteY7" fmla="*/ 2772000 h 3420000"/>
              <a:gd name="connsiteX8" fmla="*/ 1944000 w 5364000"/>
              <a:gd name="connsiteY8" fmla="*/ 0 h 3420000"/>
              <a:gd name="connsiteX9" fmla="*/ 5364000 w 5364000"/>
              <a:gd name="connsiteY9" fmla="*/ 0 h 3420000"/>
              <a:gd name="connsiteX10" fmla="*/ 5364000 w 5364000"/>
              <a:gd name="connsiteY10" fmla="*/ 3420000 h 3420000"/>
              <a:gd name="connsiteX11" fmla="*/ 1944000 w 5364000"/>
              <a:gd name="connsiteY11" fmla="*/ 3420000 h 3420000"/>
              <a:gd name="connsiteX12" fmla="*/ 1296000 w 5364000"/>
              <a:gd name="connsiteY12" fmla="*/ 3420000 h 3420000"/>
              <a:gd name="connsiteX13" fmla="*/ 1296000 w 5364000"/>
              <a:gd name="connsiteY13" fmla="*/ 2772000 h 3420000"/>
              <a:gd name="connsiteX14" fmla="*/ 1944000 w 5364000"/>
              <a:gd name="connsiteY14" fmla="*/ 2772000 h 3420000"/>
              <a:gd name="connsiteX15" fmla="*/ 1944000 w 5364000"/>
              <a:gd name="connsiteY15" fmla="*/ 2124000 h 3420000"/>
              <a:gd name="connsiteX16" fmla="*/ 1296000 w 5364000"/>
              <a:gd name="connsiteY16" fmla="*/ 2124000 h 3420000"/>
              <a:gd name="connsiteX17" fmla="*/ 1296000 w 5364000"/>
              <a:gd name="connsiteY17" fmla="*/ 1476000 h 3420000"/>
              <a:gd name="connsiteX18" fmla="*/ 1944000 w 5364000"/>
              <a:gd name="connsiteY18" fmla="*/ 1476000 h 34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364000" h="3420000">
                <a:moveTo>
                  <a:pt x="0" y="2767393"/>
                </a:moveTo>
                <a:lnTo>
                  <a:pt x="648000" y="2767393"/>
                </a:lnTo>
                <a:lnTo>
                  <a:pt x="648000" y="3415393"/>
                </a:lnTo>
                <a:lnTo>
                  <a:pt x="0" y="3415393"/>
                </a:lnTo>
                <a:close/>
                <a:moveTo>
                  <a:pt x="648000" y="2124000"/>
                </a:moveTo>
                <a:lnTo>
                  <a:pt x="1296000" y="2124000"/>
                </a:lnTo>
                <a:lnTo>
                  <a:pt x="1296000" y="2772000"/>
                </a:lnTo>
                <a:lnTo>
                  <a:pt x="648000" y="2772000"/>
                </a:lnTo>
                <a:close/>
                <a:moveTo>
                  <a:pt x="1944000" y="0"/>
                </a:moveTo>
                <a:lnTo>
                  <a:pt x="5364000" y="0"/>
                </a:lnTo>
                <a:lnTo>
                  <a:pt x="5364000" y="3420000"/>
                </a:lnTo>
                <a:lnTo>
                  <a:pt x="1944000" y="3420000"/>
                </a:lnTo>
                <a:lnTo>
                  <a:pt x="1296000" y="3420000"/>
                </a:lnTo>
                <a:lnTo>
                  <a:pt x="1296000" y="2772000"/>
                </a:lnTo>
                <a:lnTo>
                  <a:pt x="1944000" y="2772000"/>
                </a:lnTo>
                <a:lnTo>
                  <a:pt x="1944000" y="2124000"/>
                </a:lnTo>
                <a:lnTo>
                  <a:pt x="1296000" y="2124000"/>
                </a:lnTo>
                <a:lnTo>
                  <a:pt x="1296000" y="1476000"/>
                </a:lnTo>
                <a:lnTo>
                  <a:pt x="1944000" y="147600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図プレースホルダー 24"/>
          <p:cNvSpPr>
            <a:spLocks noGrp="1"/>
          </p:cNvSpPr>
          <p:nvPr>
            <p:ph type="pic" sz="quarter" idx="13" hasCustomPrompt="1"/>
          </p:nvPr>
        </p:nvSpPr>
        <p:spPr>
          <a:xfrm>
            <a:off x="5429773" y="5605597"/>
            <a:ext cx="3729563" cy="3420000"/>
          </a:xfrm>
          <a:custGeom>
            <a:avLst/>
            <a:gdLst>
              <a:gd name="connsiteX0" fmla="*/ 309563 w 3729563"/>
              <a:gd name="connsiteY0" fmla="*/ 0 h 3420000"/>
              <a:gd name="connsiteX1" fmla="*/ 3420000 w 3729563"/>
              <a:gd name="connsiteY1" fmla="*/ 0 h 3420000"/>
              <a:gd name="connsiteX2" fmla="*/ 3729563 w 3729563"/>
              <a:gd name="connsiteY2" fmla="*/ 0 h 3420000"/>
              <a:gd name="connsiteX3" fmla="*/ 3729563 w 3729563"/>
              <a:gd name="connsiteY3" fmla="*/ 3420000 h 3420000"/>
              <a:gd name="connsiteX4" fmla="*/ 3420000 w 3729563"/>
              <a:gd name="connsiteY4" fmla="*/ 3420000 h 3420000"/>
              <a:gd name="connsiteX5" fmla="*/ 309563 w 3729563"/>
              <a:gd name="connsiteY5" fmla="*/ 3420000 h 3420000"/>
              <a:gd name="connsiteX6" fmla="*/ 309563 w 3729563"/>
              <a:gd name="connsiteY6" fmla="*/ 1864782 h 3420000"/>
              <a:gd name="connsiteX7" fmla="*/ 0 w 3729563"/>
              <a:gd name="connsiteY7" fmla="*/ 1710000 h 3420000"/>
              <a:gd name="connsiteX8" fmla="*/ 309563 w 3729563"/>
              <a:gd name="connsiteY8" fmla="*/ 1555219 h 34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29563" h="3420000">
                <a:moveTo>
                  <a:pt x="309563" y="0"/>
                </a:moveTo>
                <a:lnTo>
                  <a:pt x="3420000" y="0"/>
                </a:lnTo>
                <a:lnTo>
                  <a:pt x="3729563" y="0"/>
                </a:lnTo>
                <a:lnTo>
                  <a:pt x="3729563" y="3420000"/>
                </a:lnTo>
                <a:lnTo>
                  <a:pt x="3420000" y="3420000"/>
                </a:lnTo>
                <a:lnTo>
                  <a:pt x="309563" y="3420000"/>
                </a:lnTo>
                <a:lnTo>
                  <a:pt x="309563" y="1864782"/>
                </a:lnTo>
                <a:lnTo>
                  <a:pt x="0" y="1710000"/>
                </a:lnTo>
                <a:lnTo>
                  <a:pt x="309563" y="1555219"/>
                </a:lnTo>
                <a:close/>
              </a:path>
            </a:pathLst>
          </a:custGeom>
          <a:solidFill>
            <a:schemeClr val="accent5">
              <a:lumMod val="20000"/>
              <a:lumOff val="80000"/>
            </a:schemeClr>
          </a:solidFill>
        </p:spPr>
        <p:txBody>
          <a:bodyPr wrap="square">
            <a:noAutofit/>
          </a:bodyPr>
          <a:lstStyle>
            <a:lvl1pPr>
              <a:defRPr/>
            </a:lvl1pPr>
          </a:lstStyle>
          <a:p>
            <a:r>
              <a:rPr kumimoji="1" lang="en-US" altLang="ja-JP" dirty="0"/>
              <a:t>Insert an image</a:t>
            </a:r>
            <a:endParaRPr kumimoji="1" lang="ja-JP" altLang="en-US" dirty="0"/>
          </a:p>
        </p:txBody>
      </p:sp>
      <p:sp>
        <p:nvSpPr>
          <p:cNvPr id="35" name="図プレースホルダー 34"/>
          <p:cNvSpPr>
            <a:spLocks noGrp="1"/>
          </p:cNvSpPr>
          <p:nvPr>
            <p:ph type="pic" sz="quarter" idx="14" hasCustomPrompt="1"/>
          </p:nvPr>
        </p:nvSpPr>
        <p:spPr>
          <a:xfrm>
            <a:off x="9159336" y="2185597"/>
            <a:ext cx="3715275" cy="3420000"/>
          </a:xfrm>
          <a:custGeom>
            <a:avLst/>
            <a:gdLst>
              <a:gd name="connsiteX0" fmla="*/ 0 w 3715275"/>
              <a:gd name="connsiteY0" fmla="*/ 0 h 3420000"/>
              <a:gd name="connsiteX1" fmla="*/ 295275 w 3715275"/>
              <a:gd name="connsiteY1" fmla="*/ 0 h 3420000"/>
              <a:gd name="connsiteX2" fmla="*/ 3420000 w 3715275"/>
              <a:gd name="connsiteY2" fmla="*/ 0 h 3420000"/>
              <a:gd name="connsiteX3" fmla="*/ 3420000 w 3715275"/>
              <a:gd name="connsiteY3" fmla="*/ 1562363 h 3420000"/>
              <a:gd name="connsiteX4" fmla="*/ 3715275 w 3715275"/>
              <a:gd name="connsiteY4" fmla="*/ 1710000 h 3420000"/>
              <a:gd name="connsiteX5" fmla="*/ 3420000 w 3715275"/>
              <a:gd name="connsiteY5" fmla="*/ 1857638 h 3420000"/>
              <a:gd name="connsiteX6" fmla="*/ 3420000 w 3715275"/>
              <a:gd name="connsiteY6" fmla="*/ 3420000 h 3420000"/>
              <a:gd name="connsiteX7" fmla="*/ 295275 w 3715275"/>
              <a:gd name="connsiteY7" fmla="*/ 3420000 h 3420000"/>
              <a:gd name="connsiteX8" fmla="*/ 0 w 3715275"/>
              <a:gd name="connsiteY8" fmla="*/ 3420000 h 34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15275" h="3420000">
                <a:moveTo>
                  <a:pt x="0" y="0"/>
                </a:moveTo>
                <a:lnTo>
                  <a:pt x="295275" y="0"/>
                </a:lnTo>
                <a:lnTo>
                  <a:pt x="3420000" y="0"/>
                </a:lnTo>
                <a:lnTo>
                  <a:pt x="3420000" y="1562363"/>
                </a:lnTo>
                <a:lnTo>
                  <a:pt x="3715275" y="1710000"/>
                </a:lnTo>
                <a:lnTo>
                  <a:pt x="3420000" y="1857638"/>
                </a:lnTo>
                <a:lnTo>
                  <a:pt x="3420000" y="3420000"/>
                </a:lnTo>
                <a:lnTo>
                  <a:pt x="295275" y="3420000"/>
                </a:lnTo>
                <a:lnTo>
                  <a:pt x="0" y="3420000"/>
                </a:lnTo>
                <a:close/>
              </a:path>
            </a:pathLst>
          </a:custGeom>
          <a:solidFill>
            <a:schemeClr val="accent2">
              <a:lumMod val="20000"/>
              <a:lumOff val="80000"/>
            </a:schemeClr>
          </a:solidFill>
        </p:spPr>
        <p:txBody>
          <a:bodyPr wrap="square">
            <a:noAutofit/>
          </a:bodyPr>
          <a:lstStyle>
            <a:lvl1pPr>
              <a:defRPr/>
            </a:lvl1pPr>
          </a:lstStyle>
          <a:p>
            <a:r>
              <a:rPr kumimoji="1" lang="en-US" altLang="ja-JP" dirty="0"/>
              <a:t>Insert an image</a:t>
            </a:r>
            <a:endParaRPr kumimoji="1" lang="ja-JP" altLang="en-US" dirty="0"/>
          </a:p>
        </p:txBody>
      </p:sp>
      <p:sp>
        <p:nvSpPr>
          <p:cNvPr id="38" name="正方形/長方形 37"/>
          <p:cNvSpPr/>
          <p:nvPr userDrawn="1"/>
        </p:nvSpPr>
        <p:spPr>
          <a:xfrm>
            <a:off x="9159336" y="5605597"/>
            <a:ext cx="3420000" cy="3420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図プレースホルダー 41"/>
          <p:cNvSpPr>
            <a:spLocks noGrp="1"/>
          </p:cNvSpPr>
          <p:nvPr>
            <p:ph type="pic" sz="quarter" idx="15" hasCustomPrompt="1"/>
          </p:nvPr>
        </p:nvSpPr>
        <p:spPr>
          <a:xfrm>
            <a:off x="12269773" y="5605597"/>
            <a:ext cx="3729563" cy="3420000"/>
          </a:xfrm>
          <a:custGeom>
            <a:avLst/>
            <a:gdLst>
              <a:gd name="connsiteX0" fmla="*/ 309563 w 3729563"/>
              <a:gd name="connsiteY0" fmla="*/ 0 h 3420000"/>
              <a:gd name="connsiteX1" fmla="*/ 3420000 w 3729563"/>
              <a:gd name="connsiteY1" fmla="*/ 0 h 3420000"/>
              <a:gd name="connsiteX2" fmla="*/ 3729563 w 3729563"/>
              <a:gd name="connsiteY2" fmla="*/ 0 h 3420000"/>
              <a:gd name="connsiteX3" fmla="*/ 3729563 w 3729563"/>
              <a:gd name="connsiteY3" fmla="*/ 3420000 h 3420000"/>
              <a:gd name="connsiteX4" fmla="*/ 3420000 w 3729563"/>
              <a:gd name="connsiteY4" fmla="*/ 3420000 h 3420000"/>
              <a:gd name="connsiteX5" fmla="*/ 309563 w 3729563"/>
              <a:gd name="connsiteY5" fmla="*/ 3420000 h 3420000"/>
              <a:gd name="connsiteX6" fmla="*/ 309563 w 3729563"/>
              <a:gd name="connsiteY6" fmla="*/ 1864782 h 3420000"/>
              <a:gd name="connsiteX7" fmla="*/ 0 w 3729563"/>
              <a:gd name="connsiteY7" fmla="*/ 1710000 h 3420000"/>
              <a:gd name="connsiteX8" fmla="*/ 309563 w 3729563"/>
              <a:gd name="connsiteY8" fmla="*/ 1555219 h 34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29563" h="3420000">
                <a:moveTo>
                  <a:pt x="309563" y="0"/>
                </a:moveTo>
                <a:lnTo>
                  <a:pt x="3420000" y="0"/>
                </a:lnTo>
                <a:lnTo>
                  <a:pt x="3729563" y="0"/>
                </a:lnTo>
                <a:lnTo>
                  <a:pt x="3729563" y="3420000"/>
                </a:lnTo>
                <a:lnTo>
                  <a:pt x="3420000" y="3420000"/>
                </a:lnTo>
                <a:lnTo>
                  <a:pt x="309563" y="3420000"/>
                </a:lnTo>
                <a:lnTo>
                  <a:pt x="309563" y="1864782"/>
                </a:lnTo>
                <a:lnTo>
                  <a:pt x="0" y="1710000"/>
                </a:lnTo>
                <a:lnTo>
                  <a:pt x="309563" y="1555219"/>
                </a:lnTo>
                <a:close/>
              </a:path>
            </a:pathLst>
          </a:custGeom>
          <a:solidFill>
            <a:schemeClr val="accent3">
              <a:lumMod val="20000"/>
              <a:lumOff val="80000"/>
            </a:schemeClr>
          </a:solidFill>
        </p:spPr>
        <p:txBody>
          <a:bodyPr wrap="square">
            <a:noAutofit/>
          </a:bodyPr>
          <a:lstStyle>
            <a:lvl1pPr>
              <a:defRPr/>
            </a:lvl1pPr>
          </a:lstStyle>
          <a:p>
            <a:r>
              <a:rPr kumimoji="1" lang="en-US" altLang="ja-JP" dirty="0"/>
              <a:t>Insert an image</a:t>
            </a:r>
            <a:endParaRPr kumimoji="1" lang="ja-JP" altLang="en-US" dirty="0"/>
          </a:p>
        </p:txBody>
      </p:sp>
      <p:sp>
        <p:nvSpPr>
          <p:cNvPr id="43" name="テキスト プレースホルダー 12"/>
          <p:cNvSpPr>
            <a:spLocks noGrp="1"/>
          </p:cNvSpPr>
          <p:nvPr>
            <p:ph type="body" sz="quarter" idx="16" hasCustomPrompt="1"/>
          </p:nvPr>
        </p:nvSpPr>
        <p:spPr>
          <a:xfrm>
            <a:off x="6129340" y="2535627"/>
            <a:ext cx="2814638" cy="2762787"/>
          </a:xfrm>
        </p:spPr>
        <p:txBody>
          <a:bodyPr anchor="ctr">
            <a:normAutofit/>
          </a:bodyPr>
          <a:lstStyle>
            <a:lvl1pPr marL="0" indent="0" algn="l">
              <a:spcBef>
                <a:spcPts val="0"/>
              </a:spcBef>
              <a:buFont typeface="Wingdings" panose="05000000000000000000" pitchFamily="2" charset="2"/>
              <a:buNone/>
              <a:defRPr sz="1800" baseline="0">
                <a:solidFill>
                  <a:schemeClr val="bg1"/>
                </a:solidFill>
              </a:defRPr>
            </a:lvl1pPr>
          </a:lstStyle>
          <a:p>
            <a:pPr lvl="0"/>
            <a:r>
              <a:rPr kumimoji="1" lang="en-US" altLang="ja-JP" dirty="0"/>
              <a:t>Text goes here</a:t>
            </a:r>
            <a:endParaRPr kumimoji="1" lang="ja-JP" altLang="en-US" dirty="0"/>
          </a:p>
        </p:txBody>
      </p:sp>
      <p:sp>
        <p:nvSpPr>
          <p:cNvPr id="45" name="テキスト プレースホルダー 12"/>
          <p:cNvSpPr>
            <a:spLocks noGrp="1"/>
          </p:cNvSpPr>
          <p:nvPr>
            <p:ph type="body" sz="quarter" idx="17" hasCustomPrompt="1"/>
          </p:nvPr>
        </p:nvSpPr>
        <p:spPr>
          <a:xfrm>
            <a:off x="12882017" y="2535627"/>
            <a:ext cx="2814638" cy="2762787"/>
          </a:xfrm>
        </p:spPr>
        <p:txBody>
          <a:bodyPr anchor="ctr">
            <a:normAutofit/>
          </a:bodyPr>
          <a:lstStyle>
            <a:lvl1pPr marL="0" indent="0" algn="l">
              <a:spcBef>
                <a:spcPts val="0"/>
              </a:spcBef>
              <a:buFont typeface="Wingdings" panose="05000000000000000000" pitchFamily="2" charset="2"/>
              <a:buNone/>
              <a:defRPr sz="1800" baseline="0">
                <a:solidFill>
                  <a:schemeClr val="bg1"/>
                </a:solidFill>
              </a:defRPr>
            </a:lvl1pPr>
          </a:lstStyle>
          <a:p>
            <a:pPr lvl="0"/>
            <a:r>
              <a:rPr kumimoji="1" lang="en-US" altLang="ja-JP" dirty="0"/>
              <a:t>Text goes here</a:t>
            </a:r>
            <a:endParaRPr kumimoji="1" lang="ja-JP" altLang="en-US" dirty="0"/>
          </a:p>
        </p:txBody>
      </p:sp>
      <p:sp>
        <p:nvSpPr>
          <p:cNvPr id="46" name="テキスト プレースホルダー 12"/>
          <p:cNvSpPr>
            <a:spLocks noGrp="1"/>
          </p:cNvSpPr>
          <p:nvPr>
            <p:ph type="body" sz="quarter" idx="18" hasCustomPrompt="1"/>
          </p:nvPr>
        </p:nvSpPr>
        <p:spPr>
          <a:xfrm>
            <a:off x="2553746" y="5934203"/>
            <a:ext cx="2814638" cy="2762787"/>
          </a:xfrm>
        </p:spPr>
        <p:txBody>
          <a:bodyPr anchor="ctr">
            <a:normAutofit/>
          </a:bodyPr>
          <a:lstStyle>
            <a:lvl1pPr marL="0" indent="0" algn="l">
              <a:spcBef>
                <a:spcPts val="0"/>
              </a:spcBef>
              <a:buFont typeface="Wingdings" panose="05000000000000000000" pitchFamily="2" charset="2"/>
              <a:buNone/>
              <a:defRPr sz="1800" baseline="0">
                <a:solidFill>
                  <a:schemeClr val="bg1"/>
                </a:solidFill>
              </a:defRPr>
            </a:lvl1pPr>
          </a:lstStyle>
          <a:p>
            <a:pPr lvl="0"/>
            <a:r>
              <a:rPr kumimoji="1" lang="en-US" altLang="ja-JP" dirty="0"/>
              <a:t>Text goes here</a:t>
            </a:r>
            <a:endParaRPr kumimoji="1" lang="ja-JP" altLang="en-US" dirty="0"/>
          </a:p>
        </p:txBody>
      </p:sp>
      <p:sp>
        <p:nvSpPr>
          <p:cNvPr id="47" name="テキスト プレースホルダー 12"/>
          <p:cNvSpPr>
            <a:spLocks noGrp="1"/>
          </p:cNvSpPr>
          <p:nvPr>
            <p:ph type="body" sz="quarter" idx="19" hasCustomPrompt="1"/>
          </p:nvPr>
        </p:nvSpPr>
        <p:spPr>
          <a:xfrm>
            <a:off x="9415462" y="5934203"/>
            <a:ext cx="2814638" cy="2762787"/>
          </a:xfrm>
        </p:spPr>
        <p:txBody>
          <a:bodyPr anchor="ctr">
            <a:normAutofit/>
          </a:bodyPr>
          <a:lstStyle>
            <a:lvl1pPr marL="0" indent="0" algn="l">
              <a:spcBef>
                <a:spcPts val="0"/>
              </a:spcBef>
              <a:buFont typeface="Wingdings" panose="05000000000000000000" pitchFamily="2" charset="2"/>
              <a:buNone/>
              <a:defRPr sz="1800" baseline="0">
                <a:solidFill>
                  <a:schemeClr val="bg1"/>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756808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left)">
                                      <p:cBhvr>
                                        <p:cTn id="7" dur="500"/>
                                        <p:tgtEl>
                                          <p:spTgt spid="29"/>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randombar(horizontal)">
                                      <p:cBhvr>
                                        <p:cTn id="11" dur="500"/>
                                        <p:tgtEl>
                                          <p:spTgt spid="7"/>
                                        </p:tgtEl>
                                      </p:cBhvr>
                                    </p:animEffect>
                                  </p:childTnLst>
                                </p:cTn>
                              </p:par>
                              <p:par>
                                <p:cTn id="12" presetID="14" presetClass="entr" presetSubtype="10" fill="hold" grpId="0" nodeType="withEffect">
                                  <p:stCondLst>
                                    <p:cond delay="0"/>
                                  </p:stCondLst>
                                  <p:childTnLst>
                                    <p:set>
                                      <p:cBhvr>
                                        <p:cTn id="13" dur="1" fill="hold">
                                          <p:stCondLst>
                                            <p:cond delay="0"/>
                                          </p:stCondLst>
                                        </p:cTn>
                                        <p:tgtEl>
                                          <p:spTgt spid="43">
                                            <p:txEl>
                                              <p:pRg st="0" end="0"/>
                                            </p:txEl>
                                          </p:spTgt>
                                        </p:tgtEl>
                                        <p:attrNameLst>
                                          <p:attrName>style.visibility</p:attrName>
                                        </p:attrNameLst>
                                      </p:cBhvr>
                                      <p:to>
                                        <p:strVal val="visible"/>
                                      </p:to>
                                    </p:set>
                                    <p:animEffect transition="in" filter="randombar(horizontal)">
                                      <p:cBhvr>
                                        <p:cTn id="14" dur="500"/>
                                        <p:tgtEl>
                                          <p:spTgt spid="43">
                                            <p:txEl>
                                              <p:pRg st="0" end="0"/>
                                            </p:txEl>
                                          </p:spTgt>
                                        </p:tgtEl>
                                      </p:cBhvr>
                                    </p:animEffect>
                                  </p:childTnLst>
                                </p:cTn>
                              </p:par>
                            </p:childTnLst>
                          </p:cTn>
                        </p:par>
                        <p:par>
                          <p:cTn id="15" fill="hold">
                            <p:stCondLst>
                              <p:cond delay="1000"/>
                            </p:stCondLst>
                            <p:childTnLst>
                              <p:par>
                                <p:cTn id="16" presetID="22" presetClass="entr" presetSubtype="8" fill="hold" grpId="0" nodeType="afterEffect">
                                  <p:stCondLst>
                                    <p:cond delay="250"/>
                                  </p:stCondLst>
                                  <p:childTnLst>
                                    <p:set>
                                      <p:cBhvr>
                                        <p:cTn id="17" dur="1" fill="hold">
                                          <p:stCondLst>
                                            <p:cond delay="0"/>
                                          </p:stCondLst>
                                        </p:cTn>
                                        <p:tgtEl>
                                          <p:spTgt spid="35"/>
                                        </p:tgtEl>
                                        <p:attrNameLst>
                                          <p:attrName>style.visibility</p:attrName>
                                        </p:attrNameLst>
                                      </p:cBhvr>
                                      <p:to>
                                        <p:strVal val="visible"/>
                                      </p:to>
                                    </p:set>
                                    <p:animEffect transition="in" filter="wipe(left)">
                                      <p:cBhvr>
                                        <p:cTn id="18" dur="500"/>
                                        <p:tgtEl>
                                          <p:spTgt spid="35"/>
                                        </p:tgtEl>
                                      </p:cBhvr>
                                    </p:animEffect>
                                  </p:childTnLst>
                                </p:cTn>
                              </p:par>
                            </p:childTnLst>
                          </p:cTn>
                        </p:par>
                        <p:par>
                          <p:cTn id="19" fill="hold">
                            <p:stCondLst>
                              <p:cond delay="1750"/>
                            </p:stCondLst>
                            <p:childTnLst>
                              <p:par>
                                <p:cTn id="20" presetID="14" presetClass="entr" presetSubtype="10" fill="hold" grpId="0" nodeType="afterEffect">
                                  <p:stCondLst>
                                    <p:cond delay="0"/>
                                  </p:stCondLst>
                                  <p:childTnLst>
                                    <p:set>
                                      <p:cBhvr>
                                        <p:cTn id="21" dur="1" fill="hold">
                                          <p:stCondLst>
                                            <p:cond delay="0"/>
                                          </p:stCondLst>
                                        </p:cTn>
                                        <p:tgtEl>
                                          <p:spTgt spid="51"/>
                                        </p:tgtEl>
                                        <p:attrNameLst>
                                          <p:attrName>style.visibility</p:attrName>
                                        </p:attrNameLst>
                                      </p:cBhvr>
                                      <p:to>
                                        <p:strVal val="visible"/>
                                      </p:to>
                                    </p:set>
                                    <p:animEffect transition="in" filter="randombar(horizontal)">
                                      <p:cBhvr>
                                        <p:cTn id="22" dur="500"/>
                                        <p:tgtEl>
                                          <p:spTgt spid="51"/>
                                        </p:tgtEl>
                                      </p:cBhvr>
                                    </p:animEffect>
                                  </p:childTnLst>
                                </p:cTn>
                              </p:par>
                              <p:par>
                                <p:cTn id="23" presetID="14" presetClass="entr" presetSubtype="10" fill="hold" grpId="0" nodeType="withEffect">
                                  <p:stCondLst>
                                    <p:cond delay="0"/>
                                  </p:stCondLst>
                                  <p:childTnLst>
                                    <p:set>
                                      <p:cBhvr>
                                        <p:cTn id="24" dur="1" fill="hold">
                                          <p:stCondLst>
                                            <p:cond delay="0"/>
                                          </p:stCondLst>
                                        </p:cTn>
                                        <p:tgtEl>
                                          <p:spTgt spid="45">
                                            <p:txEl>
                                              <p:pRg st="0" end="0"/>
                                            </p:txEl>
                                          </p:spTgt>
                                        </p:tgtEl>
                                        <p:attrNameLst>
                                          <p:attrName>style.visibility</p:attrName>
                                        </p:attrNameLst>
                                      </p:cBhvr>
                                      <p:to>
                                        <p:strVal val="visible"/>
                                      </p:to>
                                    </p:set>
                                    <p:animEffect transition="in" filter="randombar(horizontal)">
                                      <p:cBhvr>
                                        <p:cTn id="25" dur="500"/>
                                        <p:tgtEl>
                                          <p:spTgt spid="45">
                                            <p:txEl>
                                              <p:pRg st="0" end="0"/>
                                            </p:txEl>
                                          </p:spTgt>
                                        </p:tgtEl>
                                      </p:cBhvr>
                                    </p:animEffect>
                                  </p:childTnLst>
                                </p:cTn>
                              </p:par>
                            </p:childTnLst>
                          </p:cTn>
                        </p:par>
                        <p:par>
                          <p:cTn id="26" fill="hold">
                            <p:stCondLst>
                              <p:cond delay="2250"/>
                            </p:stCondLst>
                            <p:childTnLst>
                              <p:par>
                                <p:cTn id="27" presetID="22" presetClass="entr" presetSubtype="2" fill="hold" grpId="0" nodeType="afterEffect">
                                  <p:stCondLst>
                                    <p:cond delay="250"/>
                                  </p:stCondLst>
                                  <p:childTnLst>
                                    <p:set>
                                      <p:cBhvr>
                                        <p:cTn id="28" dur="1" fill="hold">
                                          <p:stCondLst>
                                            <p:cond delay="0"/>
                                          </p:stCondLst>
                                        </p:cTn>
                                        <p:tgtEl>
                                          <p:spTgt spid="42"/>
                                        </p:tgtEl>
                                        <p:attrNameLst>
                                          <p:attrName>style.visibility</p:attrName>
                                        </p:attrNameLst>
                                      </p:cBhvr>
                                      <p:to>
                                        <p:strVal val="visible"/>
                                      </p:to>
                                    </p:set>
                                    <p:animEffect transition="in" filter="wipe(right)">
                                      <p:cBhvr>
                                        <p:cTn id="29" dur="500"/>
                                        <p:tgtEl>
                                          <p:spTgt spid="42"/>
                                        </p:tgtEl>
                                      </p:cBhvr>
                                    </p:animEffect>
                                  </p:childTnLst>
                                </p:cTn>
                              </p:par>
                            </p:childTnLst>
                          </p:cTn>
                        </p:par>
                        <p:par>
                          <p:cTn id="30" fill="hold">
                            <p:stCondLst>
                              <p:cond delay="3000"/>
                            </p:stCondLst>
                            <p:childTnLst>
                              <p:par>
                                <p:cTn id="31" presetID="14" presetClass="entr" presetSubtype="10" fill="hold" grpId="0" nodeType="afterEffect">
                                  <p:stCondLst>
                                    <p:cond delay="0"/>
                                  </p:stCondLst>
                                  <p:childTnLst>
                                    <p:set>
                                      <p:cBhvr>
                                        <p:cTn id="32" dur="1" fill="hold">
                                          <p:stCondLst>
                                            <p:cond delay="0"/>
                                          </p:stCondLst>
                                        </p:cTn>
                                        <p:tgtEl>
                                          <p:spTgt spid="38"/>
                                        </p:tgtEl>
                                        <p:attrNameLst>
                                          <p:attrName>style.visibility</p:attrName>
                                        </p:attrNameLst>
                                      </p:cBhvr>
                                      <p:to>
                                        <p:strVal val="visible"/>
                                      </p:to>
                                    </p:set>
                                    <p:animEffect transition="in" filter="randombar(horizontal)">
                                      <p:cBhvr>
                                        <p:cTn id="33" dur="500"/>
                                        <p:tgtEl>
                                          <p:spTgt spid="38"/>
                                        </p:tgtEl>
                                      </p:cBhvr>
                                    </p:animEffect>
                                  </p:childTnLst>
                                </p:cTn>
                              </p:par>
                              <p:par>
                                <p:cTn id="34" presetID="14" presetClass="entr" presetSubtype="10" fill="hold" grpId="0" nodeType="withEffect">
                                  <p:stCondLst>
                                    <p:cond delay="0"/>
                                  </p:stCondLst>
                                  <p:childTnLst>
                                    <p:set>
                                      <p:cBhvr>
                                        <p:cTn id="35" dur="1" fill="hold">
                                          <p:stCondLst>
                                            <p:cond delay="0"/>
                                          </p:stCondLst>
                                        </p:cTn>
                                        <p:tgtEl>
                                          <p:spTgt spid="47">
                                            <p:txEl>
                                              <p:pRg st="0" end="0"/>
                                            </p:txEl>
                                          </p:spTgt>
                                        </p:tgtEl>
                                        <p:attrNameLst>
                                          <p:attrName>style.visibility</p:attrName>
                                        </p:attrNameLst>
                                      </p:cBhvr>
                                      <p:to>
                                        <p:strVal val="visible"/>
                                      </p:to>
                                    </p:set>
                                    <p:animEffect transition="in" filter="randombar(horizontal)">
                                      <p:cBhvr>
                                        <p:cTn id="36" dur="500"/>
                                        <p:tgtEl>
                                          <p:spTgt spid="47">
                                            <p:txEl>
                                              <p:pRg st="0" end="0"/>
                                            </p:txEl>
                                          </p:spTgt>
                                        </p:tgtEl>
                                      </p:cBhvr>
                                    </p:animEffect>
                                  </p:childTnLst>
                                </p:cTn>
                              </p:par>
                            </p:childTnLst>
                          </p:cTn>
                        </p:par>
                        <p:par>
                          <p:cTn id="37" fill="hold">
                            <p:stCondLst>
                              <p:cond delay="3500"/>
                            </p:stCondLst>
                            <p:childTnLst>
                              <p:par>
                                <p:cTn id="38" presetID="22" presetClass="entr" presetSubtype="2" fill="hold" grpId="0" nodeType="afterEffect">
                                  <p:stCondLst>
                                    <p:cond delay="250"/>
                                  </p:stCondLst>
                                  <p:childTnLst>
                                    <p:set>
                                      <p:cBhvr>
                                        <p:cTn id="39" dur="1" fill="hold">
                                          <p:stCondLst>
                                            <p:cond delay="0"/>
                                          </p:stCondLst>
                                        </p:cTn>
                                        <p:tgtEl>
                                          <p:spTgt spid="25"/>
                                        </p:tgtEl>
                                        <p:attrNameLst>
                                          <p:attrName>style.visibility</p:attrName>
                                        </p:attrNameLst>
                                      </p:cBhvr>
                                      <p:to>
                                        <p:strVal val="visible"/>
                                      </p:to>
                                    </p:set>
                                    <p:animEffect transition="in" filter="wipe(right)">
                                      <p:cBhvr>
                                        <p:cTn id="40" dur="500"/>
                                        <p:tgtEl>
                                          <p:spTgt spid="25"/>
                                        </p:tgtEl>
                                      </p:cBhvr>
                                    </p:animEffect>
                                  </p:childTnLst>
                                </p:cTn>
                              </p:par>
                            </p:childTnLst>
                          </p:cTn>
                        </p:par>
                        <p:par>
                          <p:cTn id="41" fill="hold">
                            <p:stCondLst>
                              <p:cond delay="4250"/>
                            </p:stCondLst>
                            <p:childTnLst>
                              <p:par>
                                <p:cTn id="42" presetID="14" presetClass="entr" presetSubtype="10" fill="hold" grpId="0" nodeType="afterEffect">
                                  <p:stCondLst>
                                    <p:cond delay="0"/>
                                  </p:stCondLst>
                                  <p:childTnLst>
                                    <p:set>
                                      <p:cBhvr>
                                        <p:cTn id="43" dur="1" fill="hold">
                                          <p:stCondLst>
                                            <p:cond delay="0"/>
                                          </p:stCondLst>
                                        </p:cTn>
                                        <p:tgtEl>
                                          <p:spTgt spid="56"/>
                                        </p:tgtEl>
                                        <p:attrNameLst>
                                          <p:attrName>style.visibility</p:attrName>
                                        </p:attrNameLst>
                                      </p:cBhvr>
                                      <p:to>
                                        <p:strVal val="visible"/>
                                      </p:to>
                                    </p:set>
                                    <p:animEffect transition="in" filter="randombar(horizontal)">
                                      <p:cBhvr>
                                        <p:cTn id="44" dur="500"/>
                                        <p:tgtEl>
                                          <p:spTgt spid="56"/>
                                        </p:tgtEl>
                                      </p:cBhvr>
                                    </p:animEffect>
                                  </p:childTnLst>
                                </p:cTn>
                              </p:par>
                              <p:par>
                                <p:cTn id="45" presetID="14" presetClass="entr" presetSubtype="10" fill="hold" grpId="0" nodeType="withEffect">
                                  <p:stCondLst>
                                    <p:cond delay="0"/>
                                  </p:stCondLst>
                                  <p:childTnLst>
                                    <p:set>
                                      <p:cBhvr>
                                        <p:cTn id="46" dur="1" fill="hold">
                                          <p:stCondLst>
                                            <p:cond delay="0"/>
                                          </p:stCondLst>
                                        </p:cTn>
                                        <p:tgtEl>
                                          <p:spTgt spid="46">
                                            <p:txEl>
                                              <p:pRg st="0" end="0"/>
                                            </p:txEl>
                                          </p:spTgt>
                                        </p:tgtEl>
                                        <p:attrNameLst>
                                          <p:attrName>style.visibility</p:attrName>
                                        </p:attrNameLst>
                                      </p:cBhvr>
                                      <p:to>
                                        <p:strVal val="visible"/>
                                      </p:to>
                                    </p:set>
                                    <p:animEffect transition="in" filter="randombar(horizontal)">
                                      <p:cBhvr>
                                        <p:cTn id="47" dur="500"/>
                                        <p:tgtEl>
                                          <p:spTgt spid="4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7" grpId="0" animBg="1"/>
      <p:bldP spid="29" grpId="0" animBg="1"/>
      <p:bldP spid="56" grpId="0" animBg="1"/>
      <p:bldP spid="25" grpId="0" animBg="1"/>
      <p:bldP spid="35" grpId="0" animBg="1"/>
      <p:bldP spid="38" grpId="0" animBg="1"/>
      <p:bldP spid="42" grpId="0" animBg="1"/>
      <p:bldP spid="43" grpId="0" build="p">
        <p:tmplLst>
          <p:tmpl lvl="1">
            <p:tnLst>
              <p:par>
                <p:cTn presetID="14" presetClass="entr" presetSubtype="10" fill="hold" nodeType="with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randombar(horizontal)">
                      <p:cBhvr>
                        <p:cTn dur="500"/>
                        <p:tgtEl>
                          <p:spTgt spid="43"/>
                        </p:tgtEl>
                      </p:cBhvr>
                    </p:animEffect>
                  </p:childTnLst>
                </p:cTn>
              </p:par>
            </p:tnLst>
          </p:tmpl>
        </p:tmplLst>
      </p:bldP>
      <p:bldP spid="45" grpId="0" build="p">
        <p:tmplLst>
          <p:tmpl lvl="1">
            <p:tnLst>
              <p:par>
                <p:cTn presetID="14" presetClass="entr" presetSubtype="10" fill="hold" nodeType="withEffect">
                  <p:stCondLst>
                    <p:cond delay="0"/>
                  </p:stCondLst>
                  <p:childTnLst>
                    <p:set>
                      <p:cBhvr>
                        <p:cTn dur="1" fill="hold">
                          <p:stCondLst>
                            <p:cond delay="0"/>
                          </p:stCondLst>
                        </p:cTn>
                        <p:tgtEl>
                          <p:spTgt spid="45"/>
                        </p:tgtEl>
                        <p:attrNameLst>
                          <p:attrName>style.visibility</p:attrName>
                        </p:attrNameLst>
                      </p:cBhvr>
                      <p:to>
                        <p:strVal val="visible"/>
                      </p:to>
                    </p:set>
                    <p:animEffect transition="in" filter="randombar(horizontal)">
                      <p:cBhvr>
                        <p:cTn dur="500"/>
                        <p:tgtEl>
                          <p:spTgt spid="45"/>
                        </p:tgtEl>
                      </p:cBhvr>
                    </p:animEffect>
                  </p:childTnLst>
                </p:cTn>
              </p:par>
            </p:tnLst>
          </p:tmpl>
        </p:tmplLst>
      </p:bldP>
      <p:bldP spid="46" grpId="0" build="p">
        <p:tmplLst>
          <p:tmpl lvl="1">
            <p:tnLst>
              <p:par>
                <p:cTn presetID="14" presetClass="entr" presetSubtype="10" fill="hold" nodeType="withEffect">
                  <p:stCondLst>
                    <p:cond delay="0"/>
                  </p:stCondLst>
                  <p:childTnLst>
                    <p:set>
                      <p:cBhvr>
                        <p:cTn dur="1" fill="hold">
                          <p:stCondLst>
                            <p:cond delay="0"/>
                          </p:stCondLst>
                        </p:cTn>
                        <p:tgtEl>
                          <p:spTgt spid="46"/>
                        </p:tgtEl>
                        <p:attrNameLst>
                          <p:attrName>style.visibility</p:attrName>
                        </p:attrNameLst>
                      </p:cBhvr>
                      <p:to>
                        <p:strVal val="visible"/>
                      </p:to>
                    </p:set>
                    <p:animEffect transition="in" filter="randombar(horizontal)">
                      <p:cBhvr>
                        <p:cTn dur="500"/>
                        <p:tgtEl>
                          <p:spTgt spid="46"/>
                        </p:tgtEl>
                      </p:cBhvr>
                    </p:animEffect>
                  </p:childTnLst>
                </p:cTn>
              </p:par>
            </p:tnLst>
          </p:tmpl>
        </p:tmplLst>
      </p:bldP>
      <p:bldP spid="47" grpId="0" build="p">
        <p:tmplLst>
          <p:tmpl lvl="1">
            <p:tnLst>
              <p:par>
                <p:cTn presetID="14" presetClass="entr" presetSubtype="10" fill="hold" nodeType="withEffect">
                  <p:stCondLst>
                    <p:cond delay="0"/>
                  </p:stCondLst>
                  <p:childTnLst>
                    <p:set>
                      <p:cBhvr>
                        <p:cTn dur="1" fill="hold">
                          <p:stCondLst>
                            <p:cond delay="0"/>
                          </p:stCondLst>
                        </p:cTn>
                        <p:tgtEl>
                          <p:spTgt spid="47"/>
                        </p:tgtEl>
                        <p:attrNameLst>
                          <p:attrName>style.visibility</p:attrName>
                        </p:attrNameLst>
                      </p:cBhvr>
                      <p:to>
                        <p:strVal val="visible"/>
                      </p:to>
                    </p:set>
                    <p:animEffect transition="in" filter="randombar(horizontal)">
                      <p:cBhvr>
                        <p:cTn dur="500"/>
                        <p:tgtEl>
                          <p:spTgt spid="47"/>
                        </p:tgtEl>
                      </p:cBhvr>
                    </p:animEffect>
                  </p:childTnLst>
                </p:cTn>
              </p:par>
            </p:tnLst>
          </p:tmpl>
        </p:tmplLst>
      </p:bldP>
    </p:bldLst>
  </p:timing>
  <p:extLst mod="1">
    <p:ext uri="{DCECCB84-F9BA-43D5-87BE-67443E8EF086}">
      <p15:sldGuideLst xmlns:p15="http://schemas.microsoft.com/office/powerpoint/2012/main" xmlns="">
        <p15:guide id="1" orient="horz" pos="3239">
          <p15:clr>
            <a:srgbClr val="FBAE40"/>
          </p15:clr>
        </p15:guide>
        <p15:guide id="2" pos="576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 Square Images &amp; Descriptions + 1 Square Image">
    <p:spTree>
      <p:nvGrpSpPr>
        <p:cNvPr id="1" name=""/>
        <p:cNvGrpSpPr/>
        <p:nvPr/>
      </p:nvGrpSpPr>
      <p:grpSpPr>
        <a:xfrm>
          <a:off x="0" y="0"/>
          <a:ext cx="0" cy="0"/>
          <a:chOff x="0" y="0"/>
          <a:chExt cx="0" cy="0"/>
        </a:xfrm>
      </p:grpSpPr>
      <p:sp>
        <p:nvSpPr>
          <p:cNvPr id="19" name="フリーフォーム 18"/>
          <p:cNvSpPr/>
          <p:nvPr userDrawn="1"/>
        </p:nvSpPr>
        <p:spPr>
          <a:xfrm>
            <a:off x="375336" y="5605597"/>
            <a:ext cx="5364000" cy="3420000"/>
          </a:xfrm>
          <a:custGeom>
            <a:avLst/>
            <a:gdLst>
              <a:gd name="connsiteX0" fmla="*/ 0 w 5364000"/>
              <a:gd name="connsiteY0" fmla="*/ 2767393 h 3420000"/>
              <a:gd name="connsiteX1" fmla="*/ 648000 w 5364000"/>
              <a:gd name="connsiteY1" fmla="*/ 2767393 h 3420000"/>
              <a:gd name="connsiteX2" fmla="*/ 648000 w 5364000"/>
              <a:gd name="connsiteY2" fmla="*/ 3415393 h 3420000"/>
              <a:gd name="connsiteX3" fmla="*/ 0 w 5364000"/>
              <a:gd name="connsiteY3" fmla="*/ 3415393 h 3420000"/>
              <a:gd name="connsiteX4" fmla="*/ 648000 w 5364000"/>
              <a:gd name="connsiteY4" fmla="*/ 2124000 h 3420000"/>
              <a:gd name="connsiteX5" fmla="*/ 1296000 w 5364000"/>
              <a:gd name="connsiteY5" fmla="*/ 2124000 h 3420000"/>
              <a:gd name="connsiteX6" fmla="*/ 1296000 w 5364000"/>
              <a:gd name="connsiteY6" fmla="*/ 2772000 h 3420000"/>
              <a:gd name="connsiteX7" fmla="*/ 648000 w 5364000"/>
              <a:gd name="connsiteY7" fmla="*/ 2772000 h 3420000"/>
              <a:gd name="connsiteX8" fmla="*/ 1944000 w 5364000"/>
              <a:gd name="connsiteY8" fmla="*/ 0 h 3420000"/>
              <a:gd name="connsiteX9" fmla="*/ 5364000 w 5364000"/>
              <a:gd name="connsiteY9" fmla="*/ 0 h 3420000"/>
              <a:gd name="connsiteX10" fmla="*/ 5364000 w 5364000"/>
              <a:gd name="connsiteY10" fmla="*/ 3420000 h 3420000"/>
              <a:gd name="connsiteX11" fmla="*/ 1944000 w 5364000"/>
              <a:gd name="connsiteY11" fmla="*/ 3420000 h 3420000"/>
              <a:gd name="connsiteX12" fmla="*/ 1296000 w 5364000"/>
              <a:gd name="connsiteY12" fmla="*/ 3420000 h 3420000"/>
              <a:gd name="connsiteX13" fmla="*/ 1296000 w 5364000"/>
              <a:gd name="connsiteY13" fmla="*/ 2772000 h 3420000"/>
              <a:gd name="connsiteX14" fmla="*/ 1944000 w 5364000"/>
              <a:gd name="connsiteY14" fmla="*/ 2772000 h 3420000"/>
              <a:gd name="connsiteX15" fmla="*/ 1944000 w 5364000"/>
              <a:gd name="connsiteY15" fmla="*/ 2124000 h 3420000"/>
              <a:gd name="connsiteX16" fmla="*/ 1296000 w 5364000"/>
              <a:gd name="connsiteY16" fmla="*/ 2124000 h 3420000"/>
              <a:gd name="connsiteX17" fmla="*/ 1296000 w 5364000"/>
              <a:gd name="connsiteY17" fmla="*/ 1476000 h 3420000"/>
              <a:gd name="connsiteX18" fmla="*/ 1944000 w 5364000"/>
              <a:gd name="connsiteY18" fmla="*/ 1476000 h 34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364000" h="3420000">
                <a:moveTo>
                  <a:pt x="0" y="2767393"/>
                </a:moveTo>
                <a:lnTo>
                  <a:pt x="648000" y="2767393"/>
                </a:lnTo>
                <a:lnTo>
                  <a:pt x="648000" y="3415393"/>
                </a:lnTo>
                <a:lnTo>
                  <a:pt x="0" y="3415393"/>
                </a:lnTo>
                <a:close/>
                <a:moveTo>
                  <a:pt x="648000" y="2124000"/>
                </a:moveTo>
                <a:lnTo>
                  <a:pt x="1296000" y="2124000"/>
                </a:lnTo>
                <a:lnTo>
                  <a:pt x="1296000" y="2772000"/>
                </a:lnTo>
                <a:lnTo>
                  <a:pt x="648000" y="2772000"/>
                </a:lnTo>
                <a:close/>
                <a:moveTo>
                  <a:pt x="1944000" y="0"/>
                </a:moveTo>
                <a:lnTo>
                  <a:pt x="5364000" y="0"/>
                </a:lnTo>
                <a:lnTo>
                  <a:pt x="5364000" y="3420000"/>
                </a:lnTo>
                <a:lnTo>
                  <a:pt x="1944000" y="3420000"/>
                </a:lnTo>
                <a:lnTo>
                  <a:pt x="1296000" y="3420000"/>
                </a:lnTo>
                <a:lnTo>
                  <a:pt x="1296000" y="2772000"/>
                </a:lnTo>
                <a:lnTo>
                  <a:pt x="1944000" y="2772000"/>
                </a:lnTo>
                <a:lnTo>
                  <a:pt x="1944000" y="2124000"/>
                </a:lnTo>
                <a:lnTo>
                  <a:pt x="1296000" y="2124000"/>
                </a:lnTo>
                <a:lnTo>
                  <a:pt x="1296000" y="1476000"/>
                </a:lnTo>
                <a:lnTo>
                  <a:pt x="1944000" y="147600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p:cNvSpPr/>
          <p:nvPr userDrawn="1"/>
        </p:nvSpPr>
        <p:spPr>
          <a:xfrm>
            <a:off x="5739336" y="2185597"/>
            <a:ext cx="3420000" cy="342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29" name="図プレースホルダー 28"/>
          <p:cNvSpPr>
            <a:spLocks noGrp="1"/>
          </p:cNvSpPr>
          <p:nvPr>
            <p:ph type="pic" sz="quarter" idx="12" hasCustomPrompt="1"/>
          </p:nvPr>
        </p:nvSpPr>
        <p:spPr>
          <a:xfrm>
            <a:off x="2319336" y="2185597"/>
            <a:ext cx="3715275" cy="3420000"/>
          </a:xfrm>
          <a:custGeom>
            <a:avLst/>
            <a:gdLst>
              <a:gd name="connsiteX0" fmla="*/ 0 w 3715275"/>
              <a:gd name="connsiteY0" fmla="*/ 0 h 3420000"/>
              <a:gd name="connsiteX1" fmla="*/ 295275 w 3715275"/>
              <a:gd name="connsiteY1" fmla="*/ 0 h 3420000"/>
              <a:gd name="connsiteX2" fmla="*/ 3420000 w 3715275"/>
              <a:gd name="connsiteY2" fmla="*/ 0 h 3420000"/>
              <a:gd name="connsiteX3" fmla="*/ 3420000 w 3715275"/>
              <a:gd name="connsiteY3" fmla="*/ 1562363 h 3420000"/>
              <a:gd name="connsiteX4" fmla="*/ 3715275 w 3715275"/>
              <a:gd name="connsiteY4" fmla="*/ 1710000 h 3420000"/>
              <a:gd name="connsiteX5" fmla="*/ 3420000 w 3715275"/>
              <a:gd name="connsiteY5" fmla="*/ 1857638 h 3420000"/>
              <a:gd name="connsiteX6" fmla="*/ 3420000 w 3715275"/>
              <a:gd name="connsiteY6" fmla="*/ 3420000 h 3420000"/>
              <a:gd name="connsiteX7" fmla="*/ 295275 w 3715275"/>
              <a:gd name="connsiteY7" fmla="*/ 3420000 h 3420000"/>
              <a:gd name="connsiteX8" fmla="*/ 0 w 3715275"/>
              <a:gd name="connsiteY8" fmla="*/ 3420000 h 34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15275" h="3420000">
                <a:moveTo>
                  <a:pt x="0" y="0"/>
                </a:moveTo>
                <a:lnTo>
                  <a:pt x="295275" y="0"/>
                </a:lnTo>
                <a:lnTo>
                  <a:pt x="3420000" y="0"/>
                </a:lnTo>
                <a:lnTo>
                  <a:pt x="3420000" y="1562363"/>
                </a:lnTo>
                <a:lnTo>
                  <a:pt x="3715275" y="1710000"/>
                </a:lnTo>
                <a:lnTo>
                  <a:pt x="3420000" y="1857638"/>
                </a:lnTo>
                <a:lnTo>
                  <a:pt x="3420000" y="3420000"/>
                </a:lnTo>
                <a:lnTo>
                  <a:pt x="295275" y="3420000"/>
                </a:lnTo>
                <a:lnTo>
                  <a:pt x="0" y="3420000"/>
                </a:lnTo>
                <a:close/>
              </a:path>
            </a:pathLst>
          </a:custGeom>
          <a:solidFill>
            <a:schemeClr val="accent1">
              <a:lumMod val="20000"/>
              <a:lumOff val="80000"/>
            </a:schemeClr>
          </a:solidFill>
        </p:spPr>
        <p:txBody>
          <a:bodyPr wrap="square">
            <a:noAutofit/>
          </a:bodyPr>
          <a:lstStyle>
            <a:lvl1pPr>
              <a:defRPr/>
            </a:lvl1pPr>
          </a:lstStyle>
          <a:p>
            <a:r>
              <a:rPr kumimoji="1" lang="en-US" altLang="ja-JP" dirty="0"/>
              <a:t>Insert an image</a:t>
            </a:r>
            <a:endParaRPr kumimoji="1" lang="ja-JP" altLang="en-US" dirty="0"/>
          </a:p>
        </p:txBody>
      </p:sp>
      <p:sp>
        <p:nvSpPr>
          <p:cNvPr id="25" name="図プレースホルダー 24"/>
          <p:cNvSpPr>
            <a:spLocks noGrp="1"/>
          </p:cNvSpPr>
          <p:nvPr>
            <p:ph type="pic" sz="quarter" idx="13" hasCustomPrompt="1"/>
          </p:nvPr>
        </p:nvSpPr>
        <p:spPr>
          <a:xfrm>
            <a:off x="5429773" y="5605597"/>
            <a:ext cx="3729563" cy="3420000"/>
          </a:xfrm>
          <a:custGeom>
            <a:avLst/>
            <a:gdLst>
              <a:gd name="connsiteX0" fmla="*/ 309563 w 3729563"/>
              <a:gd name="connsiteY0" fmla="*/ 0 h 3420000"/>
              <a:gd name="connsiteX1" fmla="*/ 3420000 w 3729563"/>
              <a:gd name="connsiteY1" fmla="*/ 0 h 3420000"/>
              <a:gd name="connsiteX2" fmla="*/ 3729563 w 3729563"/>
              <a:gd name="connsiteY2" fmla="*/ 0 h 3420000"/>
              <a:gd name="connsiteX3" fmla="*/ 3729563 w 3729563"/>
              <a:gd name="connsiteY3" fmla="*/ 3420000 h 3420000"/>
              <a:gd name="connsiteX4" fmla="*/ 3420000 w 3729563"/>
              <a:gd name="connsiteY4" fmla="*/ 3420000 h 3420000"/>
              <a:gd name="connsiteX5" fmla="*/ 309563 w 3729563"/>
              <a:gd name="connsiteY5" fmla="*/ 3420000 h 3420000"/>
              <a:gd name="connsiteX6" fmla="*/ 309563 w 3729563"/>
              <a:gd name="connsiteY6" fmla="*/ 1864782 h 3420000"/>
              <a:gd name="connsiteX7" fmla="*/ 0 w 3729563"/>
              <a:gd name="connsiteY7" fmla="*/ 1710000 h 3420000"/>
              <a:gd name="connsiteX8" fmla="*/ 309563 w 3729563"/>
              <a:gd name="connsiteY8" fmla="*/ 1555219 h 34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29563" h="3420000">
                <a:moveTo>
                  <a:pt x="309563" y="0"/>
                </a:moveTo>
                <a:lnTo>
                  <a:pt x="3420000" y="0"/>
                </a:lnTo>
                <a:lnTo>
                  <a:pt x="3729563" y="0"/>
                </a:lnTo>
                <a:lnTo>
                  <a:pt x="3729563" y="3420000"/>
                </a:lnTo>
                <a:lnTo>
                  <a:pt x="3420000" y="3420000"/>
                </a:lnTo>
                <a:lnTo>
                  <a:pt x="309563" y="3420000"/>
                </a:lnTo>
                <a:lnTo>
                  <a:pt x="309563" y="1864782"/>
                </a:lnTo>
                <a:lnTo>
                  <a:pt x="0" y="1710000"/>
                </a:lnTo>
                <a:lnTo>
                  <a:pt x="309563" y="1555219"/>
                </a:lnTo>
                <a:close/>
              </a:path>
            </a:pathLst>
          </a:custGeom>
          <a:solidFill>
            <a:schemeClr val="accent5">
              <a:lumMod val="20000"/>
              <a:lumOff val="80000"/>
            </a:schemeClr>
          </a:solidFill>
        </p:spPr>
        <p:txBody>
          <a:bodyPr wrap="square">
            <a:noAutofit/>
          </a:bodyPr>
          <a:lstStyle>
            <a:lvl1pPr>
              <a:defRPr/>
            </a:lvl1pPr>
          </a:lstStyle>
          <a:p>
            <a:r>
              <a:rPr kumimoji="1" lang="en-US" altLang="ja-JP" dirty="0"/>
              <a:t>Insert an image</a:t>
            </a:r>
            <a:endParaRPr kumimoji="1" lang="ja-JP" altLang="en-US" dirty="0"/>
          </a:p>
        </p:txBody>
      </p:sp>
      <p:sp>
        <p:nvSpPr>
          <p:cNvPr id="43" name="テキスト プレースホルダー 12"/>
          <p:cNvSpPr>
            <a:spLocks noGrp="1"/>
          </p:cNvSpPr>
          <p:nvPr>
            <p:ph type="body" sz="quarter" idx="16" hasCustomPrompt="1"/>
          </p:nvPr>
        </p:nvSpPr>
        <p:spPr>
          <a:xfrm>
            <a:off x="6129340" y="2535627"/>
            <a:ext cx="2814638" cy="2762787"/>
          </a:xfrm>
        </p:spPr>
        <p:txBody>
          <a:bodyPr anchor="ctr">
            <a:normAutofit/>
          </a:bodyPr>
          <a:lstStyle>
            <a:lvl1pPr marL="0" indent="0" algn="l">
              <a:spcBef>
                <a:spcPts val="0"/>
              </a:spcBef>
              <a:buFont typeface="Wingdings" panose="05000000000000000000" pitchFamily="2" charset="2"/>
              <a:buNone/>
              <a:defRPr sz="1800" baseline="0">
                <a:solidFill>
                  <a:schemeClr val="bg1"/>
                </a:solidFill>
              </a:defRPr>
            </a:lvl1pPr>
          </a:lstStyle>
          <a:p>
            <a:pPr lvl="0"/>
            <a:r>
              <a:rPr kumimoji="1" lang="en-US" altLang="ja-JP" dirty="0"/>
              <a:t>Text goes here</a:t>
            </a:r>
            <a:endParaRPr kumimoji="1" lang="ja-JP" altLang="en-US" dirty="0"/>
          </a:p>
        </p:txBody>
      </p:sp>
      <p:sp>
        <p:nvSpPr>
          <p:cNvPr id="46" name="テキスト プレースホルダー 12"/>
          <p:cNvSpPr>
            <a:spLocks noGrp="1"/>
          </p:cNvSpPr>
          <p:nvPr>
            <p:ph type="body" sz="quarter" idx="18" hasCustomPrompt="1"/>
          </p:nvPr>
        </p:nvSpPr>
        <p:spPr>
          <a:xfrm>
            <a:off x="2553746" y="5934203"/>
            <a:ext cx="2814638" cy="2762787"/>
          </a:xfrm>
        </p:spPr>
        <p:txBody>
          <a:bodyPr anchor="ctr">
            <a:normAutofit/>
          </a:bodyPr>
          <a:lstStyle>
            <a:lvl1pPr marL="0" indent="0" algn="l">
              <a:spcBef>
                <a:spcPts val="0"/>
              </a:spcBef>
              <a:buFont typeface="Wingdings" panose="05000000000000000000" pitchFamily="2" charset="2"/>
              <a:buNone/>
              <a:defRPr sz="1800" baseline="0">
                <a:solidFill>
                  <a:schemeClr val="bg1"/>
                </a:solidFill>
              </a:defRPr>
            </a:lvl1pPr>
          </a:lstStyle>
          <a:p>
            <a:pPr lvl="0"/>
            <a:r>
              <a:rPr kumimoji="1" lang="en-US" altLang="ja-JP" dirty="0"/>
              <a:t>Text goes here</a:t>
            </a:r>
            <a:endParaRPr kumimoji="1" lang="ja-JP" altLang="en-US" dirty="0"/>
          </a:p>
        </p:txBody>
      </p:sp>
      <p:sp>
        <p:nvSpPr>
          <p:cNvPr id="26" name="図プレースホルダー 25"/>
          <p:cNvSpPr>
            <a:spLocks noGrp="1"/>
          </p:cNvSpPr>
          <p:nvPr>
            <p:ph type="pic" sz="quarter" idx="19" hasCustomPrompt="1"/>
          </p:nvPr>
        </p:nvSpPr>
        <p:spPr>
          <a:xfrm>
            <a:off x="9159875" y="2185329"/>
            <a:ext cx="8782949" cy="6839609"/>
          </a:xfrm>
          <a:custGeom>
            <a:avLst/>
            <a:gdLst>
              <a:gd name="connsiteX0" fmla="*/ 7486950 w 8782949"/>
              <a:gd name="connsiteY0" fmla="*/ 648000 h 6839609"/>
              <a:gd name="connsiteX1" fmla="*/ 8134949 w 8782949"/>
              <a:gd name="connsiteY1" fmla="*/ 648000 h 6839609"/>
              <a:gd name="connsiteX2" fmla="*/ 8134949 w 8782949"/>
              <a:gd name="connsiteY2" fmla="*/ 1296000 h 6839609"/>
              <a:gd name="connsiteX3" fmla="*/ 7486950 w 8782949"/>
              <a:gd name="connsiteY3" fmla="*/ 1296000 h 6839609"/>
              <a:gd name="connsiteX4" fmla="*/ 8134949 w 8782949"/>
              <a:gd name="connsiteY4" fmla="*/ 0 h 6839609"/>
              <a:gd name="connsiteX5" fmla="*/ 8782949 w 8782949"/>
              <a:gd name="connsiteY5" fmla="*/ 0 h 6839609"/>
              <a:gd name="connsiteX6" fmla="*/ 8782949 w 8782949"/>
              <a:gd name="connsiteY6" fmla="*/ 648000 h 6839609"/>
              <a:gd name="connsiteX7" fmla="*/ 8134949 w 8782949"/>
              <a:gd name="connsiteY7" fmla="*/ 648000 h 6839609"/>
              <a:gd name="connsiteX8" fmla="*/ 6838950 w 8782949"/>
              <a:gd name="connsiteY8" fmla="*/ 0 h 6839609"/>
              <a:gd name="connsiteX9" fmla="*/ 7486950 w 8782949"/>
              <a:gd name="connsiteY9" fmla="*/ 0 h 6839609"/>
              <a:gd name="connsiteX10" fmla="*/ 7486950 w 8782949"/>
              <a:gd name="connsiteY10" fmla="*/ 648000 h 6839609"/>
              <a:gd name="connsiteX11" fmla="*/ 6838950 w 8782949"/>
              <a:gd name="connsiteY11" fmla="*/ 648000 h 6839609"/>
              <a:gd name="connsiteX12" fmla="*/ 6838950 w 8782949"/>
              <a:gd name="connsiteY12" fmla="*/ 1296000 h 6839609"/>
              <a:gd name="connsiteX13" fmla="*/ 7486950 w 8782949"/>
              <a:gd name="connsiteY13" fmla="*/ 1296000 h 6839609"/>
              <a:gd name="connsiteX14" fmla="*/ 7486950 w 8782949"/>
              <a:gd name="connsiteY14" fmla="*/ 1944000 h 6839609"/>
              <a:gd name="connsiteX15" fmla="*/ 6838950 w 8782949"/>
              <a:gd name="connsiteY15" fmla="*/ 1944000 h 6839609"/>
              <a:gd name="connsiteX16" fmla="*/ 6838950 w 8782949"/>
              <a:gd name="connsiteY16" fmla="*/ 6839609 h 6839609"/>
              <a:gd name="connsiteX17" fmla="*/ 0 w 8782949"/>
              <a:gd name="connsiteY17" fmla="*/ 6839609 h 6839609"/>
              <a:gd name="connsiteX18" fmla="*/ 0 w 8782949"/>
              <a:gd name="connsiteY18" fmla="*/ 659 h 6839609"/>
              <a:gd name="connsiteX19" fmla="*/ 6838950 w 8782949"/>
              <a:gd name="connsiteY19" fmla="*/ 659 h 6839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782949" h="6839609">
                <a:moveTo>
                  <a:pt x="7486950" y="648000"/>
                </a:moveTo>
                <a:lnTo>
                  <a:pt x="8134949" y="648000"/>
                </a:lnTo>
                <a:lnTo>
                  <a:pt x="8134949" y="1296000"/>
                </a:lnTo>
                <a:lnTo>
                  <a:pt x="7486950" y="1296000"/>
                </a:lnTo>
                <a:close/>
                <a:moveTo>
                  <a:pt x="8134949" y="0"/>
                </a:moveTo>
                <a:lnTo>
                  <a:pt x="8782949" y="0"/>
                </a:lnTo>
                <a:lnTo>
                  <a:pt x="8782949" y="648000"/>
                </a:lnTo>
                <a:lnTo>
                  <a:pt x="8134949" y="648000"/>
                </a:lnTo>
                <a:close/>
                <a:moveTo>
                  <a:pt x="6838950" y="0"/>
                </a:moveTo>
                <a:lnTo>
                  <a:pt x="7486950" y="0"/>
                </a:lnTo>
                <a:lnTo>
                  <a:pt x="7486950" y="648000"/>
                </a:lnTo>
                <a:lnTo>
                  <a:pt x="6838950" y="648000"/>
                </a:lnTo>
                <a:lnTo>
                  <a:pt x="6838950" y="1296000"/>
                </a:lnTo>
                <a:lnTo>
                  <a:pt x="7486950" y="1296000"/>
                </a:lnTo>
                <a:lnTo>
                  <a:pt x="7486950" y="1944000"/>
                </a:lnTo>
                <a:lnTo>
                  <a:pt x="6838950" y="1944000"/>
                </a:lnTo>
                <a:lnTo>
                  <a:pt x="6838950" y="6839609"/>
                </a:lnTo>
                <a:lnTo>
                  <a:pt x="0" y="6839609"/>
                </a:lnTo>
                <a:lnTo>
                  <a:pt x="0" y="659"/>
                </a:lnTo>
                <a:lnTo>
                  <a:pt x="6838950" y="659"/>
                </a:lnTo>
                <a:close/>
              </a:path>
            </a:pathLst>
          </a:custGeom>
          <a:solidFill>
            <a:schemeClr val="accent3">
              <a:lumMod val="20000"/>
              <a:lumOff val="80000"/>
            </a:schemeClr>
          </a:solidFill>
        </p:spPr>
        <p:txBody>
          <a:bodyPr wrap="square">
            <a:noAutofit/>
          </a:bodyPr>
          <a:lstStyle>
            <a:lvl1pPr>
              <a:defRPr/>
            </a:lvl1pPr>
          </a:lstStyle>
          <a:p>
            <a:r>
              <a:rPr kumimoji="1" lang="en-US" altLang="ja-JP" dirty="0"/>
              <a:t>Insert an image</a:t>
            </a:r>
            <a:endParaRPr kumimoji="1" lang="ja-JP" altLang="en-US" dirty="0"/>
          </a:p>
        </p:txBody>
      </p:sp>
    </p:spTree>
    <p:extLst>
      <p:ext uri="{BB962C8B-B14F-4D97-AF65-F5344CB8AC3E}">
        <p14:creationId xmlns:p14="http://schemas.microsoft.com/office/powerpoint/2010/main" val="1432108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left)">
                                      <p:cBhvr>
                                        <p:cTn id="7" dur="500"/>
                                        <p:tgtEl>
                                          <p:spTgt spid="29"/>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randombar(horizontal)">
                                      <p:cBhvr>
                                        <p:cTn id="11" dur="500"/>
                                        <p:tgtEl>
                                          <p:spTgt spid="7"/>
                                        </p:tgtEl>
                                      </p:cBhvr>
                                    </p:animEffect>
                                  </p:childTnLst>
                                </p:cTn>
                              </p:par>
                              <p:par>
                                <p:cTn id="12" presetID="14" presetClass="entr" presetSubtype="10" fill="hold" grpId="0" nodeType="withEffect">
                                  <p:stCondLst>
                                    <p:cond delay="0"/>
                                  </p:stCondLst>
                                  <p:childTnLst>
                                    <p:set>
                                      <p:cBhvr>
                                        <p:cTn id="13" dur="1" fill="hold">
                                          <p:stCondLst>
                                            <p:cond delay="0"/>
                                          </p:stCondLst>
                                        </p:cTn>
                                        <p:tgtEl>
                                          <p:spTgt spid="43">
                                            <p:txEl>
                                              <p:pRg st="0" end="0"/>
                                            </p:txEl>
                                          </p:spTgt>
                                        </p:tgtEl>
                                        <p:attrNameLst>
                                          <p:attrName>style.visibility</p:attrName>
                                        </p:attrNameLst>
                                      </p:cBhvr>
                                      <p:to>
                                        <p:strVal val="visible"/>
                                      </p:to>
                                    </p:set>
                                    <p:animEffect transition="in" filter="randombar(horizontal)">
                                      <p:cBhvr>
                                        <p:cTn id="14" dur="500"/>
                                        <p:tgtEl>
                                          <p:spTgt spid="43">
                                            <p:txEl>
                                              <p:pRg st="0" end="0"/>
                                            </p:txEl>
                                          </p:spTgt>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26"/>
                                        </p:tgtEl>
                                        <p:attrNameLst>
                                          <p:attrName>style.visibility</p:attrName>
                                        </p:attrNameLst>
                                      </p:cBhvr>
                                      <p:to>
                                        <p:strVal val="visible"/>
                                      </p:to>
                                    </p:set>
                                    <p:animEffect transition="in" filter="wipe(left)">
                                      <p:cBhvr>
                                        <p:cTn id="18" dur="750"/>
                                        <p:tgtEl>
                                          <p:spTgt spid="26"/>
                                        </p:tgtEl>
                                      </p:cBhvr>
                                    </p:animEffect>
                                  </p:childTnLst>
                                </p:cTn>
                              </p:par>
                            </p:childTnLst>
                          </p:cTn>
                        </p:par>
                        <p:par>
                          <p:cTn id="19" fill="hold">
                            <p:stCondLst>
                              <p:cond delay="1750"/>
                            </p:stCondLst>
                            <p:childTnLst>
                              <p:par>
                                <p:cTn id="20" presetID="22" presetClass="entr" presetSubtype="2" fill="hold" grpId="0" nodeType="afterEffect">
                                  <p:stCondLst>
                                    <p:cond delay="250"/>
                                  </p:stCondLst>
                                  <p:childTnLst>
                                    <p:set>
                                      <p:cBhvr>
                                        <p:cTn id="21" dur="1" fill="hold">
                                          <p:stCondLst>
                                            <p:cond delay="0"/>
                                          </p:stCondLst>
                                        </p:cTn>
                                        <p:tgtEl>
                                          <p:spTgt spid="25"/>
                                        </p:tgtEl>
                                        <p:attrNameLst>
                                          <p:attrName>style.visibility</p:attrName>
                                        </p:attrNameLst>
                                      </p:cBhvr>
                                      <p:to>
                                        <p:strVal val="visible"/>
                                      </p:to>
                                    </p:set>
                                    <p:animEffect transition="in" filter="wipe(right)">
                                      <p:cBhvr>
                                        <p:cTn id="22" dur="500"/>
                                        <p:tgtEl>
                                          <p:spTgt spid="25"/>
                                        </p:tgtEl>
                                      </p:cBhvr>
                                    </p:animEffect>
                                  </p:childTnLst>
                                </p:cTn>
                              </p:par>
                            </p:childTnLst>
                          </p:cTn>
                        </p:par>
                        <p:par>
                          <p:cTn id="23" fill="hold">
                            <p:stCondLst>
                              <p:cond delay="2500"/>
                            </p:stCondLst>
                            <p:childTnLst>
                              <p:par>
                                <p:cTn id="24" presetID="14" presetClass="entr" presetSubtype="10" fill="hold" grpId="0" nodeType="afterEffect">
                                  <p:stCondLst>
                                    <p:cond delay="0"/>
                                  </p:stCondLst>
                                  <p:childTnLst>
                                    <p:set>
                                      <p:cBhvr>
                                        <p:cTn id="25" dur="1" fill="hold">
                                          <p:stCondLst>
                                            <p:cond delay="0"/>
                                          </p:stCondLst>
                                        </p:cTn>
                                        <p:tgtEl>
                                          <p:spTgt spid="19"/>
                                        </p:tgtEl>
                                        <p:attrNameLst>
                                          <p:attrName>style.visibility</p:attrName>
                                        </p:attrNameLst>
                                      </p:cBhvr>
                                      <p:to>
                                        <p:strVal val="visible"/>
                                      </p:to>
                                    </p:set>
                                    <p:animEffect transition="in" filter="randombar(horizontal)">
                                      <p:cBhvr>
                                        <p:cTn id="26" dur="500"/>
                                        <p:tgtEl>
                                          <p:spTgt spid="19"/>
                                        </p:tgtEl>
                                      </p:cBhvr>
                                    </p:animEffect>
                                  </p:childTnLst>
                                </p:cTn>
                              </p:par>
                              <p:par>
                                <p:cTn id="27" presetID="14" presetClass="entr" presetSubtype="10" fill="hold" grpId="0" nodeType="withEffect">
                                  <p:stCondLst>
                                    <p:cond delay="0"/>
                                  </p:stCondLst>
                                  <p:childTnLst>
                                    <p:set>
                                      <p:cBhvr>
                                        <p:cTn id="28" dur="1" fill="hold">
                                          <p:stCondLst>
                                            <p:cond delay="0"/>
                                          </p:stCondLst>
                                        </p:cTn>
                                        <p:tgtEl>
                                          <p:spTgt spid="46">
                                            <p:txEl>
                                              <p:pRg st="0" end="0"/>
                                            </p:txEl>
                                          </p:spTgt>
                                        </p:tgtEl>
                                        <p:attrNameLst>
                                          <p:attrName>style.visibility</p:attrName>
                                        </p:attrNameLst>
                                      </p:cBhvr>
                                      <p:to>
                                        <p:strVal val="visible"/>
                                      </p:to>
                                    </p:set>
                                    <p:animEffect transition="in" filter="randombar(horizontal)">
                                      <p:cBhvr>
                                        <p:cTn id="29" dur="500"/>
                                        <p:tgtEl>
                                          <p:spTgt spid="4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7" grpId="0" animBg="1"/>
      <p:bldP spid="29" grpId="0" animBg="1"/>
      <p:bldP spid="25" grpId="0" animBg="1"/>
      <p:bldP spid="43" grpId="0" build="p">
        <p:tmplLst>
          <p:tmpl lvl="1">
            <p:tnLst>
              <p:par>
                <p:cTn presetID="14" presetClass="entr" presetSubtype="10" fill="hold" nodeType="with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randombar(horizontal)">
                      <p:cBhvr>
                        <p:cTn dur="500"/>
                        <p:tgtEl>
                          <p:spTgt spid="43"/>
                        </p:tgtEl>
                      </p:cBhvr>
                    </p:animEffect>
                  </p:childTnLst>
                </p:cTn>
              </p:par>
            </p:tnLst>
          </p:tmpl>
        </p:tmplLst>
      </p:bldP>
      <p:bldP spid="46" grpId="0" build="p">
        <p:tmplLst>
          <p:tmpl lvl="1">
            <p:tnLst>
              <p:par>
                <p:cTn presetID="14" presetClass="entr" presetSubtype="10" fill="hold" nodeType="withEffect">
                  <p:stCondLst>
                    <p:cond delay="0"/>
                  </p:stCondLst>
                  <p:childTnLst>
                    <p:set>
                      <p:cBhvr>
                        <p:cTn dur="1" fill="hold">
                          <p:stCondLst>
                            <p:cond delay="0"/>
                          </p:stCondLst>
                        </p:cTn>
                        <p:tgtEl>
                          <p:spTgt spid="46"/>
                        </p:tgtEl>
                        <p:attrNameLst>
                          <p:attrName>style.visibility</p:attrName>
                        </p:attrNameLst>
                      </p:cBhvr>
                      <p:to>
                        <p:strVal val="visible"/>
                      </p:to>
                    </p:set>
                    <p:animEffect transition="in" filter="randombar(horizontal)">
                      <p:cBhvr>
                        <p:cTn dur="500"/>
                        <p:tgtEl>
                          <p:spTgt spid="46"/>
                        </p:tgtEl>
                      </p:cBhvr>
                    </p:animEffect>
                  </p:childTnLst>
                </p:cTn>
              </p:par>
            </p:tnLst>
          </p:tmpl>
        </p:tmplLst>
      </p:bldP>
      <p:bldP spid="26" grpId="0" animBg="1"/>
    </p:bldLst>
  </p:timing>
  <p:extLst mod="1">
    <p:ext uri="{DCECCB84-F9BA-43D5-87BE-67443E8EF086}">
      <p15:sldGuideLst xmlns:p15="http://schemas.microsoft.com/office/powerpoint/2012/main" xmlns="">
        <p15:guide id="1" orient="horz" pos="3239">
          <p15:clr>
            <a:srgbClr val="FBAE40"/>
          </p15:clr>
        </p15:guide>
        <p15:guide id="2" pos="576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6 Layer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93213" y="348342"/>
            <a:ext cx="17336022" cy="1353135"/>
          </a:xfrm>
        </p:spPr>
        <p:txBody>
          <a:bodyPr/>
          <a:lstStyle/>
          <a:p>
            <a:r>
              <a:rPr kumimoji="1" lang="en-US" altLang="ja-JP" dirty="0"/>
              <a:t>Slide Title Goes Here</a:t>
            </a:r>
            <a:endParaRPr kumimoji="1" lang="ja-JP" altLang="en-US" dirty="0"/>
          </a:p>
        </p:txBody>
      </p:sp>
      <p:sp>
        <p:nvSpPr>
          <p:cNvPr id="4" name="スライド番号プレースホルダー 3"/>
          <p:cNvSpPr>
            <a:spLocks noGrp="1"/>
          </p:cNvSpPr>
          <p:nvPr>
            <p:ph type="sldNum" sz="quarter" idx="11"/>
          </p:nvPr>
        </p:nvSpPr>
        <p:spPr>
          <a:xfrm>
            <a:off x="17110868" y="8914313"/>
            <a:ext cx="1176775" cy="489036"/>
          </a:xfrm>
        </p:spPr>
        <p:txBody>
          <a:bodyPr/>
          <a:lstStyle/>
          <a:p>
            <a:fld id="{03EB59E2-90B9-4CD3-AC74-D672227E13C3}" type="slidenum">
              <a:rPr lang="en-US" smtClean="0"/>
              <a:pPr/>
              <a:t>‹#›</a:t>
            </a:fld>
            <a:endParaRPr lang="en-US" dirty="0"/>
          </a:p>
        </p:txBody>
      </p:sp>
      <p:sp>
        <p:nvSpPr>
          <p:cNvPr id="22" name="テキスト プレースホルダー 12"/>
          <p:cNvSpPr>
            <a:spLocks noGrp="1"/>
          </p:cNvSpPr>
          <p:nvPr>
            <p:ph type="body" sz="quarter" idx="12" hasCustomPrompt="1"/>
          </p:nvPr>
        </p:nvSpPr>
        <p:spPr>
          <a:xfrm>
            <a:off x="12057648" y="6360045"/>
            <a:ext cx="5556584" cy="1118084"/>
          </a:xfrm>
        </p:spPr>
        <p:txBody>
          <a:bodyPr>
            <a:normAutofit/>
          </a:bodyPr>
          <a:lstStyle>
            <a:lvl1pPr marL="0" indent="0" algn="l">
              <a:spcBef>
                <a:spcPts val="0"/>
              </a:spcBef>
              <a:buFont typeface="Wingdings" panose="05000000000000000000" pitchFamily="2" charset="2"/>
              <a:buNone/>
              <a:defRPr sz="2000" baseline="0"/>
            </a:lvl1pPr>
          </a:lstStyle>
          <a:p>
            <a:pPr lvl="0"/>
            <a:r>
              <a:rPr kumimoji="1" lang="en-US" altLang="ja-JP" dirty="0"/>
              <a:t>Text goes here</a:t>
            </a:r>
            <a:endParaRPr kumimoji="1" lang="ja-JP" altLang="en-US" dirty="0"/>
          </a:p>
        </p:txBody>
      </p:sp>
      <p:sp>
        <p:nvSpPr>
          <p:cNvPr id="23" name="テキスト プレースホルダー 12"/>
          <p:cNvSpPr>
            <a:spLocks noGrp="1"/>
          </p:cNvSpPr>
          <p:nvPr>
            <p:ph type="body" sz="quarter" idx="17" hasCustomPrompt="1"/>
          </p:nvPr>
        </p:nvSpPr>
        <p:spPr>
          <a:xfrm>
            <a:off x="12057648" y="5506638"/>
            <a:ext cx="5556584"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4" name="正方形/長方形 23"/>
          <p:cNvSpPr/>
          <p:nvPr userDrawn="1"/>
        </p:nvSpPr>
        <p:spPr>
          <a:xfrm>
            <a:off x="12163071" y="6223678"/>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プレースホルダー 12"/>
          <p:cNvSpPr>
            <a:spLocks noGrp="1"/>
          </p:cNvSpPr>
          <p:nvPr>
            <p:ph type="body" sz="quarter" idx="18" hasCustomPrompt="1"/>
          </p:nvPr>
        </p:nvSpPr>
        <p:spPr>
          <a:xfrm>
            <a:off x="673767" y="6338706"/>
            <a:ext cx="5556584" cy="1118084"/>
          </a:xfrm>
        </p:spPr>
        <p:txBody>
          <a:bodyPr>
            <a:normAutofit/>
          </a:bodyPr>
          <a:lstStyle>
            <a:lvl1pPr marL="0" indent="0" algn="r">
              <a:spcBef>
                <a:spcPts val="0"/>
              </a:spcBef>
              <a:buFont typeface="Wingdings" panose="05000000000000000000" pitchFamily="2" charset="2"/>
              <a:buNone/>
              <a:defRPr sz="2000" baseline="0"/>
            </a:lvl1pPr>
          </a:lstStyle>
          <a:p>
            <a:pPr lvl="0"/>
            <a:r>
              <a:rPr kumimoji="1" lang="en-US" altLang="ja-JP" dirty="0"/>
              <a:t>Text goes here</a:t>
            </a:r>
            <a:endParaRPr kumimoji="1" lang="ja-JP" altLang="en-US" dirty="0"/>
          </a:p>
        </p:txBody>
      </p:sp>
      <p:sp>
        <p:nvSpPr>
          <p:cNvPr id="26" name="テキスト プレースホルダー 12"/>
          <p:cNvSpPr>
            <a:spLocks noGrp="1"/>
          </p:cNvSpPr>
          <p:nvPr>
            <p:ph type="body" sz="quarter" idx="19" hasCustomPrompt="1"/>
          </p:nvPr>
        </p:nvSpPr>
        <p:spPr>
          <a:xfrm>
            <a:off x="673767" y="5485299"/>
            <a:ext cx="5556584" cy="747032"/>
          </a:xfrm>
        </p:spPr>
        <p:txBody>
          <a:bodyPr anchor="ctr">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7" name="正方形/長方形 26"/>
          <p:cNvSpPr/>
          <p:nvPr userDrawn="1"/>
        </p:nvSpPr>
        <p:spPr>
          <a:xfrm>
            <a:off x="4297029" y="6202339"/>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29" name="テキスト プレースホルダー 12"/>
          <p:cNvSpPr>
            <a:spLocks noGrp="1"/>
          </p:cNvSpPr>
          <p:nvPr>
            <p:ph type="body" sz="quarter" idx="20" hasCustomPrompt="1"/>
          </p:nvPr>
        </p:nvSpPr>
        <p:spPr>
          <a:xfrm>
            <a:off x="12057648" y="4128602"/>
            <a:ext cx="5556584" cy="1118084"/>
          </a:xfrm>
        </p:spPr>
        <p:txBody>
          <a:bodyPr>
            <a:normAutofit/>
          </a:bodyPr>
          <a:lstStyle>
            <a:lvl1pPr marL="0" indent="0" algn="l">
              <a:spcBef>
                <a:spcPts val="0"/>
              </a:spcBef>
              <a:buFont typeface="Wingdings" panose="05000000000000000000" pitchFamily="2" charset="2"/>
              <a:buNone/>
              <a:defRPr sz="2000" baseline="0"/>
            </a:lvl1pPr>
          </a:lstStyle>
          <a:p>
            <a:pPr lvl="0"/>
            <a:r>
              <a:rPr kumimoji="1" lang="en-US" altLang="ja-JP" dirty="0"/>
              <a:t>Text goes here</a:t>
            </a:r>
            <a:endParaRPr kumimoji="1" lang="ja-JP" altLang="en-US" dirty="0"/>
          </a:p>
        </p:txBody>
      </p:sp>
      <p:sp>
        <p:nvSpPr>
          <p:cNvPr id="32" name="テキスト プレースホルダー 12"/>
          <p:cNvSpPr>
            <a:spLocks noGrp="1"/>
          </p:cNvSpPr>
          <p:nvPr>
            <p:ph type="body" sz="quarter" idx="21" hasCustomPrompt="1"/>
          </p:nvPr>
        </p:nvSpPr>
        <p:spPr>
          <a:xfrm>
            <a:off x="12057648" y="3275195"/>
            <a:ext cx="5556584"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5" name="正方形/長方形 34"/>
          <p:cNvSpPr/>
          <p:nvPr userDrawn="1"/>
        </p:nvSpPr>
        <p:spPr>
          <a:xfrm>
            <a:off x="12163071" y="3992235"/>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テキスト プレースホルダー 12"/>
          <p:cNvSpPr>
            <a:spLocks noGrp="1"/>
          </p:cNvSpPr>
          <p:nvPr>
            <p:ph type="body" sz="quarter" idx="22" hasCustomPrompt="1"/>
          </p:nvPr>
        </p:nvSpPr>
        <p:spPr>
          <a:xfrm>
            <a:off x="673767" y="4107263"/>
            <a:ext cx="5556584" cy="1118084"/>
          </a:xfrm>
        </p:spPr>
        <p:txBody>
          <a:bodyPr>
            <a:normAutofit/>
          </a:bodyPr>
          <a:lstStyle>
            <a:lvl1pPr marL="0" indent="0" algn="r">
              <a:spcBef>
                <a:spcPts val="0"/>
              </a:spcBef>
              <a:buFont typeface="Wingdings" panose="05000000000000000000" pitchFamily="2" charset="2"/>
              <a:buNone/>
              <a:defRPr sz="2000" baseline="0"/>
            </a:lvl1pPr>
          </a:lstStyle>
          <a:p>
            <a:pPr lvl="0"/>
            <a:r>
              <a:rPr kumimoji="1" lang="en-US" altLang="ja-JP" dirty="0"/>
              <a:t>Text goes here</a:t>
            </a:r>
            <a:endParaRPr kumimoji="1" lang="ja-JP" altLang="en-US" dirty="0"/>
          </a:p>
        </p:txBody>
      </p:sp>
      <p:sp>
        <p:nvSpPr>
          <p:cNvPr id="42" name="テキスト プレースホルダー 12"/>
          <p:cNvSpPr>
            <a:spLocks noGrp="1"/>
          </p:cNvSpPr>
          <p:nvPr>
            <p:ph type="body" sz="quarter" idx="23" hasCustomPrompt="1"/>
          </p:nvPr>
        </p:nvSpPr>
        <p:spPr>
          <a:xfrm>
            <a:off x="673767" y="3253856"/>
            <a:ext cx="5556584" cy="747032"/>
          </a:xfrm>
        </p:spPr>
        <p:txBody>
          <a:bodyPr anchor="ctr">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3" name="正方形/長方形 42"/>
          <p:cNvSpPr/>
          <p:nvPr userDrawn="1"/>
        </p:nvSpPr>
        <p:spPr>
          <a:xfrm>
            <a:off x="4297029" y="3970896"/>
            <a:ext cx="1827899"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cxnSp>
        <p:nvCxnSpPr>
          <p:cNvPr id="10" name="直線コネクタ 9"/>
          <p:cNvCxnSpPr>
            <a:endCxn id="23" idx="1"/>
          </p:cNvCxnSpPr>
          <p:nvPr userDrawn="1"/>
        </p:nvCxnSpPr>
        <p:spPr>
          <a:xfrm flipV="1">
            <a:off x="11180893" y="5880154"/>
            <a:ext cx="876755" cy="521405"/>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cxnSp>
        <p:nvCxnSpPr>
          <p:cNvPr id="59" name="直線コネクタ 58"/>
          <p:cNvCxnSpPr>
            <a:stCxn id="26" idx="3"/>
          </p:cNvCxnSpPr>
          <p:nvPr userDrawn="1"/>
        </p:nvCxnSpPr>
        <p:spPr>
          <a:xfrm flipV="1">
            <a:off x="6230351" y="5667389"/>
            <a:ext cx="732789" cy="191426"/>
          </a:xfrm>
          <a:prstGeom prst="bentConnector3">
            <a:avLst>
              <a:gd name="adj1" fmla="val 50000"/>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0" name="直線コネクタ 9"/>
          <p:cNvCxnSpPr>
            <a:endCxn id="42" idx="3"/>
          </p:cNvCxnSpPr>
          <p:nvPr userDrawn="1"/>
        </p:nvCxnSpPr>
        <p:spPr>
          <a:xfrm rot="10800000">
            <a:off x="6230352" y="3627373"/>
            <a:ext cx="732789" cy="426159"/>
          </a:xfrm>
          <a:prstGeom prst="bentConnector3">
            <a:avLst>
              <a:gd name="adj1" fmla="val 50000"/>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63" name="直線コネクタ 9"/>
          <p:cNvCxnSpPr>
            <a:endCxn id="32" idx="1"/>
          </p:cNvCxnSpPr>
          <p:nvPr userDrawn="1"/>
        </p:nvCxnSpPr>
        <p:spPr>
          <a:xfrm flipV="1">
            <a:off x="11180893" y="3648711"/>
            <a:ext cx="876755" cy="1165362"/>
          </a:xfrm>
          <a:prstGeom prst="bentConnector3">
            <a:avLst>
              <a:gd name="adj1" fmla="val 50000"/>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
        <p:nvSpPr>
          <p:cNvPr id="70" name="Rectangle 69"/>
          <p:cNvSpPr/>
          <p:nvPr userDrawn="1"/>
        </p:nvSpPr>
        <p:spPr>
          <a:xfrm>
            <a:off x="9385404" y="6259682"/>
            <a:ext cx="1983544" cy="198354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id-ID"/>
          </a:p>
        </p:txBody>
      </p:sp>
      <p:sp>
        <p:nvSpPr>
          <p:cNvPr id="71" name="Rectangle 70"/>
          <p:cNvSpPr/>
          <p:nvPr userDrawn="1"/>
        </p:nvSpPr>
        <p:spPr>
          <a:xfrm>
            <a:off x="9409763" y="3758576"/>
            <a:ext cx="2046848" cy="19999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id-ID"/>
          </a:p>
        </p:txBody>
      </p:sp>
      <p:sp>
        <p:nvSpPr>
          <p:cNvPr id="73" name="Rectangle 72"/>
          <p:cNvSpPr/>
          <p:nvPr userDrawn="1"/>
        </p:nvSpPr>
        <p:spPr>
          <a:xfrm>
            <a:off x="6963141" y="3310495"/>
            <a:ext cx="2046848" cy="1999957"/>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id-ID"/>
          </a:p>
        </p:txBody>
      </p:sp>
      <p:sp>
        <p:nvSpPr>
          <p:cNvPr id="75" name="Rectangle 74"/>
          <p:cNvSpPr/>
          <p:nvPr userDrawn="1"/>
        </p:nvSpPr>
        <p:spPr>
          <a:xfrm>
            <a:off x="6931488" y="5557270"/>
            <a:ext cx="1983544" cy="198354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id-ID"/>
          </a:p>
        </p:txBody>
      </p:sp>
      <p:sp>
        <p:nvSpPr>
          <p:cNvPr id="81" name="Picture Placeholder 10"/>
          <p:cNvSpPr>
            <a:spLocks noGrp="1"/>
          </p:cNvSpPr>
          <p:nvPr>
            <p:ph type="pic" sz="quarter" idx="31"/>
          </p:nvPr>
        </p:nvSpPr>
        <p:spPr>
          <a:xfrm>
            <a:off x="6976621" y="5510157"/>
            <a:ext cx="2015197" cy="1984938"/>
          </a:xfrm>
        </p:spPr>
        <p:txBody>
          <a:bodyPr/>
          <a:lstStyle/>
          <a:p>
            <a:endParaRPr lang="id-ID" dirty="0"/>
          </a:p>
        </p:txBody>
      </p:sp>
      <p:sp>
        <p:nvSpPr>
          <p:cNvPr id="83" name="Picture Placeholder 10"/>
          <p:cNvSpPr>
            <a:spLocks noGrp="1"/>
          </p:cNvSpPr>
          <p:nvPr>
            <p:ph type="pic" sz="quarter" idx="33"/>
          </p:nvPr>
        </p:nvSpPr>
        <p:spPr>
          <a:xfrm>
            <a:off x="9308031" y="6227809"/>
            <a:ext cx="2015197" cy="1984938"/>
          </a:xfrm>
        </p:spPr>
        <p:txBody>
          <a:bodyPr/>
          <a:lstStyle/>
          <a:p>
            <a:endParaRPr lang="id-ID" dirty="0"/>
          </a:p>
        </p:txBody>
      </p:sp>
      <p:sp>
        <p:nvSpPr>
          <p:cNvPr id="28" name="Picture Placeholder 10"/>
          <p:cNvSpPr>
            <a:spLocks noGrp="1"/>
          </p:cNvSpPr>
          <p:nvPr>
            <p:ph type="pic" sz="quarter" idx="34"/>
          </p:nvPr>
        </p:nvSpPr>
        <p:spPr>
          <a:xfrm>
            <a:off x="7009446" y="3238923"/>
            <a:ext cx="2015197" cy="1984938"/>
          </a:xfrm>
        </p:spPr>
        <p:txBody>
          <a:bodyPr/>
          <a:lstStyle/>
          <a:p>
            <a:endParaRPr lang="id-ID" dirty="0"/>
          </a:p>
        </p:txBody>
      </p:sp>
      <p:sp>
        <p:nvSpPr>
          <p:cNvPr id="30" name="Picture Placeholder 10"/>
          <p:cNvSpPr>
            <a:spLocks noGrp="1"/>
          </p:cNvSpPr>
          <p:nvPr>
            <p:ph type="pic" sz="quarter" idx="35"/>
          </p:nvPr>
        </p:nvSpPr>
        <p:spPr>
          <a:xfrm>
            <a:off x="9385404" y="3713394"/>
            <a:ext cx="2015197" cy="1984938"/>
          </a:xfrm>
        </p:spPr>
        <p:txBody>
          <a:bodyPr/>
          <a:lstStyle/>
          <a:p>
            <a:endParaRPr lang="id-ID" dirty="0"/>
          </a:p>
        </p:txBody>
      </p:sp>
    </p:spTree>
    <p:extLst>
      <p:ext uri="{BB962C8B-B14F-4D97-AF65-F5344CB8AC3E}">
        <p14:creationId xmlns:p14="http://schemas.microsoft.com/office/powerpoint/2010/main" val="2939276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70"/>
                                        </p:tgtEl>
                                        <p:attrNameLst>
                                          <p:attrName>style.visibility</p:attrName>
                                        </p:attrNameLst>
                                      </p:cBhvr>
                                      <p:to>
                                        <p:strVal val="visible"/>
                                      </p:to>
                                    </p:set>
                                    <p:animEffect transition="in" filter="fade">
                                      <p:cBhvr>
                                        <p:cTn id="7" dur="500"/>
                                        <p:tgtEl>
                                          <p:spTgt spid="70"/>
                                        </p:tgtEl>
                                      </p:cBhvr>
                                    </p:animEffect>
                                    <p:anim calcmode="lin" valueType="num">
                                      <p:cBhvr>
                                        <p:cTn id="8" dur="500" fill="hold"/>
                                        <p:tgtEl>
                                          <p:spTgt spid="70"/>
                                        </p:tgtEl>
                                        <p:attrNameLst>
                                          <p:attrName>ppt_x</p:attrName>
                                        </p:attrNameLst>
                                      </p:cBhvr>
                                      <p:tavLst>
                                        <p:tav tm="0">
                                          <p:val>
                                            <p:strVal val="#ppt_x"/>
                                          </p:val>
                                        </p:tav>
                                        <p:tav tm="100000">
                                          <p:val>
                                            <p:strVal val="#ppt_x"/>
                                          </p:val>
                                        </p:tav>
                                      </p:tavLst>
                                    </p:anim>
                                    <p:anim calcmode="lin" valueType="num">
                                      <p:cBhvr>
                                        <p:cTn id="9" dur="500" fill="hold"/>
                                        <p:tgtEl>
                                          <p:spTgt spid="70"/>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grpId="0" nodeType="afterEffect" nodePh="1">
                                  <p:stCondLst>
                                    <p:cond delay="0"/>
                                  </p:stCondLst>
                                  <p:endCondLst>
                                    <p:cond evt="begin" delay="0">
                                      <p:tn val="11"/>
                                    </p:cond>
                                  </p:endCondLst>
                                  <p:childTnLst>
                                    <p:set>
                                      <p:cBhvr>
                                        <p:cTn id="12" dur="1" fill="hold">
                                          <p:stCondLst>
                                            <p:cond delay="0"/>
                                          </p:stCondLst>
                                        </p:cTn>
                                        <p:tgtEl>
                                          <p:spTgt spid="83"/>
                                        </p:tgtEl>
                                        <p:attrNameLst>
                                          <p:attrName>style.visibility</p:attrName>
                                        </p:attrNameLst>
                                      </p:cBhvr>
                                      <p:to>
                                        <p:strVal val="visible"/>
                                      </p:to>
                                    </p:set>
                                    <p:animEffect transition="in" filter="fade">
                                      <p:cBhvr>
                                        <p:cTn id="13" dur="500"/>
                                        <p:tgtEl>
                                          <p:spTgt spid="83"/>
                                        </p:tgtEl>
                                      </p:cBhvr>
                                    </p:animEffect>
                                  </p:childTnLst>
                                </p:cTn>
                              </p:par>
                            </p:childTnLst>
                          </p:cTn>
                        </p:par>
                        <p:par>
                          <p:cTn id="14" fill="hold">
                            <p:stCondLst>
                              <p:cond delay="1000"/>
                            </p:stCondLst>
                            <p:childTnLst>
                              <p:par>
                                <p:cTn id="15" presetID="22" presetClass="entr" presetSubtype="8" fill="hold" nodeType="after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left)">
                                      <p:cBhvr>
                                        <p:cTn id="17" dur="500"/>
                                        <p:tgtEl>
                                          <p:spTgt spid="10"/>
                                        </p:tgtEl>
                                      </p:cBhvr>
                                    </p:animEffect>
                                  </p:childTnLst>
                                </p:cTn>
                              </p:par>
                            </p:childTnLst>
                          </p:cTn>
                        </p:par>
                        <p:par>
                          <p:cTn id="18" fill="hold">
                            <p:stCondLst>
                              <p:cond delay="1500"/>
                            </p:stCondLst>
                            <p:childTnLst>
                              <p:par>
                                <p:cTn id="19" presetID="2" presetClass="entr" presetSubtype="4" decel="100000" fill="hold" grpId="0" nodeType="afterEffect">
                                  <p:stCondLst>
                                    <p:cond delay="0"/>
                                  </p:stCondLst>
                                  <p:childTnLst>
                                    <p:set>
                                      <p:cBhvr>
                                        <p:cTn id="20" dur="1" fill="hold">
                                          <p:stCondLst>
                                            <p:cond delay="0"/>
                                          </p:stCondLst>
                                        </p:cTn>
                                        <p:tgtEl>
                                          <p:spTgt spid="23">
                                            <p:txEl>
                                              <p:pRg st="0" end="0"/>
                                            </p:txEl>
                                          </p:spTgt>
                                        </p:tgtEl>
                                        <p:attrNameLst>
                                          <p:attrName>style.visibility</p:attrName>
                                        </p:attrNameLst>
                                      </p:cBhvr>
                                      <p:to>
                                        <p:strVal val="visible"/>
                                      </p:to>
                                    </p:set>
                                    <p:anim calcmode="lin" valueType="num">
                                      <p:cBhvr additive="base">
                                        <p:cTn id="21" dur="500" fill="hold"/>
                                        <p:tgtEl>
                                          <p:spTgt spid="23">
                                            <p:txEl>
                                              <p:pRg st="0" end="0"/>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3">
                                            <p:txEl>
                                              <p:pRg st="0" end="0"/>
                                            </p:txEl>
                                          </p:spTgt>
                                        </p:tgtEl>
                                        <p:attrNameLst>
                                          <p:attrName>ppt_y</p:attrName>
                                        </p:attrNameLst>
                                      </p:cBhvr>
                                      <p:tavLst>
                                        <p:tav tm="0">
                                          <p:val>
                                            <p:strVal val="1+#ppt_h/2"/>
                                          </p:val>
                                        </p:tav>
                                        <p:tav tm="100000">
                                          <p:val>
                                            <p:strVal val="#ppt_y"/>
                                          </p:val>
                                        </p:tav>
                                      </p:tavLst>
                                    </p:anim>
                                  </p:childTnLst>
                                </p:cTn>
                              </p:par>
                              <p:par>
                                <p:cTn id="23" presetID="2" presetClass="entr" presetSubtype="4" decel="100000" fill="hold" grpId="0" nodeType="withEffect">
                                  <p:stCondLst>
                                    <p:cond delay="100"/>
                                  </p:stCondLst>
                                  <p:childTnLst>
                                    <p:set>
                                      <p:cBhvr>
                                        <p:cTn id="24" dur="1" fill="hold">
                                          <p:stCondLst>
                                            <p:cond delay="0"/>
                                          </p:stCondLst>
                                        </p:cTn>
                                        <p:tgtEl>
                                          <p:spTgt spid="24"/>
                                        </p:tgtEl>
                                        <p:attrNameLst>
                                          <p:attrName>style.visibility</p:attrName>
                                        </p:attrNameLst>
                                      </p:cBhvr>
                                      <p:to>
                                        <p:strVal val="visible"/>
                                      </p:to>
                                    </p:set>
                                    <p:anim calcmode="lin" valueType="num">
                                      <p:cBhvr additive="base">
                                        <p:cTn id="25" dur="500" fill="hold"/>
                                        <p:tgtEl>
                                          <p:spTgt spid="24"/>
                                        </p:tgtEl>
                                        <p:attrNameLst>
                                          <p:attrName>ppt_x</p:attrName>
                                        </p:attrNameLst>
                                      </p:cBhvr>
                                      <p:tavLst>
                                        <p:tav tm="0">
                                          <p:val>
                                            <p:strVal val="#ppt_x"/>
                                          </p:val>
                                        </p:tav>
                                        <p:tav tm="100000">
                                          <p:val>
                                            <p:strVal val="#ppt_x"/>
                                          </p:val>
                                        </p:tav>
                                      </p:tavLst>
                                    </p:anim>
                                    <p:anim calcmode="lin" valueType="num">
                                      <p:cBhvr additive="base">
                                        <p:cTn id="26" dur="500" fill="hold"/>
                                        <p:tgtEl>
                                          <p:spTgt spid="24"/>
                                        </p:tgtEl>
                                        <p:attrNameLst>
                                          <p:attrName>ppt_y</p:attrName>
                                        </p:attrNameLst>
                                      </p:cBhvr>
                                      <p:tavLst>
                                        <p:tav tm="0">
                                          <p:val>
                                            <p:strVal val="1+#ppt_h/2"/>
                                          </p:val>
                                        </p:tav>
                                        <p:tav tm="100000">
                                          <p:val>
                                            <p:strVal val="#ppt_y"/>
                                          </p:val>
                                        </p:tav>
                                      </p:tavLst>
                                    </p:anim>
                                  </p:childTnLst>
                                </p:cTn>
                              </p:par>
                            </p:childTnLst>
                          </p:cTn>
                        </p:par>
                        <p:par>
                          <p:cTn id="27" fill="hold">
                            <p:stCondLst>
                              <p:cond delay="2100"/>
                            </p:stCondLst>
                            <p:childTnLst>
                              <p:par>
                                <p:cTn id="28" presetID="22" presetClass="entr" presetSubtype="8" fill="hold" grpId="0" nodeType="afterEffect">
                                  <p:stCondLst>
                                    <p:cond delay="0"/>
                                  </p:stCondLst>
                                  <p:childTnLst>
                                    <p:set>
                                      <p:cBhvr>
                                        <p:cTn id="29" dur="1" fill="hold">
                                          <p:stCondLst>
                                            <p:cond delay="0"/>
                                          </p:stCondLst>
                                        </p:cTn>
                                        <p:tgtEl>
                                          <p:spTgt spid="22"/>
                                        </p:tgtEl>
                                        <p:attrNameLst>
                                          <p:attrName>style.visibility</p:attrName>
                                        </p:attrNameLst>
                                      </p:cBhvr>
                                      <p:to>
                                        <p:strVal val="visible"/>
                                      </p:to>
                                    </p:set>
                                    <p:animEffect transition="in" filter="wipe(left)">
                                      <p:cBhvr>
                                        <p:cTn id="30" dur="500"/>
                                        <p:tgtEl>
                                          <p:spTgt spid="22"/>
                                        </p:tgtEl>
                                      </p:cBhvr>
                                    </p:animEffect>
                                  </p:childTnLst>
                                </p:cTn>
                              </p:par>
                            </p:childTnLst>
                          </p:cTn>
                        </p:par>
                        <p:par>
                          <p:cTn id="31" fill="hold">
                            <p:stCondLst>
                              <p:cond delay="2600"/>
                            </p:stCondLst>
                            <p:childTnLst>
                              <p:par>
                                <p:cTn id="32" presetID="10" presetClass="entr" presetSubtype="0" fill="hold" grpId="0" nodeType="afterEffect">
                                  <p:stCondLst>
                                    <p:cond delay="0"/>
                                  </p:stCondLst>
                                  <p:childTnLst>
                                    <p:set>
                                      <p:cBhvr>
                                        <p:cTn id="33" dur="1" fill="hold">
                                          <p:stCondLst>
                                            <p:cond delay="0"/>
                                          </p:stCondLst>
                                        </p:cTn>
                                        <p:tgtEl>
                                          <p:spTgt spid="75"/>
                                        </p:tgtEl>
                                        <p:attrNameLst>
                                          <p:attrName>style.visibility</p:attrName>
                                        </p:attrNameLst>
                                      </p:cBhvr>
                                      <p:to>
                                        <p:strVal val="visible"/>
                                      </p:to>
                                    </p:set>
                                    <p:animEffect transition="in" filter="fade">
                                      <p:cBhvr>
                                        <p:cTn id="34" dur="500"/>
                                        <p:tgtEl>
                                          <p:spTgt spid="75"/>
                                        </p:tgtEl>
                                      </p:cBhvr>
                                    </p:animEffect>
                                  </p:childTnLst>
                                </p:cTn>
                              </p:par>
                            </p:childTnLst>
                          </p:cTn>
                        </p:par>
                        <p:par>
                          <p:cTn id="35" fill="hold">
                            <p:stCondLst>
                              <p:cond delay="3100"/>
                            </p:stCondLst>
                            <p:childTnLst>
                              <p:par>
                                <p:cTn id="36" presetID="10" presetClass="entr" presetSubtype="0" fill="hold" grpId="0" nodeType="afterEffect" nodePh="1">
                                  <p:stCondLst>
                                    <p:cond delay="0"/>
                                  </p:stCondLst>
                                  <p:endCondLst>
                                    <p:cond evt="begin" delay="0">
                                      <p:tn val="36"/>
                                    </p:cond>
                                  </p:endCondLst>
                                  <p:childTnLst>
                                    <p:set>
                                      <p:cBhvr>
                                        <p:cTn id="37" dur="1" fill="hold">
                                          <p:stCondLst>
                                            <p:cond delay="0"/>
                                          </p:stCondLst>
                                        </p:cTn>
                                        <p:tgtEl>
                                          <p:spTgt spid="81"/>
                                        </p:tgtEl>
                                        <p:attrNameLst>
                                          <p:attrName>style.visibility</p:attrName>
                                        </p:attrNameLst>
                                      </p:cBhvr>
                                      <p:to>
                                        <p:strVal val="visible"/>
                                      </p:to>
                                    </p:set>
                                    <p:animEffect transition="in" filter="fade">
                                      <p:cBhvr>
                                        <p:cTn id="38" dur="500"/>
                                        <p:tgtEl>
                                          <p:spTgt spid="81"/>
                                        </p:tgtEl>
                                      </p:cBhvr>
                                    </p:animEffect>
                                  </p:childTnLst>
                                </p:cTn>
                              </p:par>
                            </p:childTnLst>
                          </p:cTn>
                        </p:par>
                        <p:par>
                          <p:cTn id="39" fill="hold">
                            <p:stCondLst>
                              <p:cond delay="3600"/>
                            </p:stCondLst>
                            <p:childTnLst>
                              <p:par>
                                <p:cTn id="40" presetID="22" presetClass="entr" presetSubtype="2" fill="hold" nodeType="afterEffect">
                                  <p:stCondLst>
                                    <p:cond delay="0"/>
                                  </p:stCondLst>
                                  <p:childTnLst>
                                    <p:set>
                                      <p:cBhvr>
                                        <p:cTn id="41" dur="1" fill="hold">
                                          <p:stCondLst>
                                            <p:cond delay="0"/>
                                          </p:stCondLst>
                                        </p:cTn>
                                        <p:tgtEl>
                                          <p:spTgt spid="59"/>
                                        </p:tgtEl>
                                        <p:attrNameLst>
                                          <p:attrName>style.visibility</p:attrName>
                                        </p:attrNameLst>
                                      </p:cBhvr>
                                      <p:to>
                                        <p:strVal val="visible"/>
                                      </p:to>
                                    </p:set>
                                    <p:animEffect transition="in" filter="wipe(right)">
                                      <p:cBhvr>
                                        <p:cTn id="42" dur="500"/>
                                        <p:tgtEl>
                                          <p:spTgt spid="59"/>
                                        </p:tgtEl>
                                      </p:cBhvr>
                                    </p:animEffect>
                                  </p:childTnLst>
                                </p:cTn>
                              </p:par>
                            </p:childTnLst>
                          </p:cTn>
                        </p:par>
                        <p:par>
                          <p:cTn id="43" fill="hold">
                            <p:stCondLst>
                              <p:cond delay="4100"/>
                            </p:stCondLst>
                            <p:childTnLst>
                              <p:par>
                                <p:cTn id="44" presetID="2" presetClass="entr" presetSubtype="4" decel="100000" fill="hold" grpId="0" nodeType="afterEffect">
                                  <p:stCondLst>
                                    <p:cond delay="0"/>
                                  </p:stCondLst>
                                  <p:childTnLst>
                                    <p:set>
                                      <p:cBhvr>
                                        <p:cTn id="45" dur="1" fill="hold">
                                          <p:stCondLst>
                                            <p:cond delay="0"/>
                                          </p:stCondLst>
                                        </p:cTn>
                                        <p:tgtEl>
                                          <p:spTgt spid="26">
                                            <p:txEl>
                                              <p:pRg st="0" end="0"/>
                                            </p:txEl>
                                          </p:spTgt>
                                        </p:tgtEl>
                                        <p:attrNameLst>
                                          <p:attrName>style.visibility</p:attrName>
                                        </p:attrNameLst>
                                      </p:cBhvr>
                                      <p:to>
                                        <p:strVal val="visible"/>
                                      </p:to>
                                    </p:set>
                                    <p:anim calcmode="lin" valueType="num">
                                      <p:cBhvr additive="base">
                                        <p:cTn id="46" dur="500" fill="hold"/>
                                        <p:tgtEl>
                                          <p:spTgt spid="26">
                                            <p:txEl>
                                              <p:pRg st="0" end="0"/>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26">
                                            <p:txEl>
                                              <p:pRg st="0" end="0"/>
                                            </p:txEl>
                                          </p:spTgt>
                                        </p:tgtEl>
                                        <p:attrNameLst>
                                          <p:attrName>ppt_y</p:attrName>
                                        </p:attrNameLst>
                                      </p:cBhvr>
                                      <p:tavLst>
                                        <p:tav tm="0">
                                          <p:val>
                                            <p:strVal val="1+#ppt_h/2"/>
                                          </p:val>
                                        </p:tav>
                                        <p:tav tm="100000">
                                          <p:val>
                                            <p:strVal val="#ppt_y"/>
                                          </p:val>
                                        </p:tav>
                                      </p:tavLst>
                                    </p:anim>
                                  </p:childTnLst>
                                </p:cTn>
                              </p:par>
                              <p:par>
                                <p:cTn id="48" presetID="2" presetClass="entr" presetSubtype="4" decel="100000" fill="hold" grpId="0" nodeType="withEffect">
                                  <p:stCondLst>
                                    <p:cond delay="100"/>
                                  </p:stCondLst>
                                  <p:childTnLst>
                                    <p:set>
                                      <p:cBhvr>
                                        <p:cTn id="49" dur="1" fill="hold">
                                          <p:stCondLst>
                                            <p:cond delay="0"/>
                                          </p:stCondLst>
                                        </p:cTn>
                                        <p:tgtEl>
                                          <p:spTgt spid="27"/>
                                        </p:tgtEl>
                                        <p:attrNameLst>
                                          <p:attrName>style.visibility</p:attrName>
                                        </p:attrNameLst>
                                      </p:cBhvr>
                                      <p:to>
                                        <p:strVal val="visible"/>
                                      </p:to>
                                    </p:set>
                                    <p:anim calcmode="lin" valueType="num">
                                      <p:cBhvr additive="base">
                                        <p:cTn id="50" dur="500" fill="hold"/>
                                        <p:tgtEl>
                                          <p:spTgt spid="27"/>
                                        </p:tgtEl>
                                        <p:attrNameLst>
                                          <p:attrName>ppt_x</p:attrName>
                                        </p:attrNameLst>
                                      </p:cBhvr>
                                      <p:tavLst>
                                        <p:tav tm="0">
                                          <p:val>
                                            <p:strVal val="#ppt_x"/>
                                          </p:val>
                                        </p:tav>
                                        <p:tav tm="100000">
                                          <p:val>
                                            <p:strVal val="#ppt_x"/>
                                          </p:val>
                                        </p:tav>
                                      </p:tavLst>
                                    </p:anim>
                                    <p:anim calcmode="lin" valueType="num">
                                      <p:cBhvr additive="base">
                                        <p:cTn id="51" dur="500" fill="hold"/>
                                        <p:tgtEl>
                                          <p:spTgt spid="27"/>
                                        </p:tgtEl>
                                        <p:attrNameLst>
                                          <p:attrName>ppt_y</p:attrName>
                                        </p:attrNameLst>
                                      </p:cBhvr>
                                      <p:tavLst>
                                        <p:tav tm="0">
                                          <p:val>
                                            <p:strVal val="1+#ppt_h/2"/>
                                          </p:val>
                                        </p:tav>
                                        <p:tav tm="100000">
                                          <p:val>
                                            <p:strVal val="#ppt_y"/>
                                          </p:val>
                                        </p:tav>
                                      </p:tavLst>
                                    </p:anim>
                                  </p:childTnLst>
                                </p:cTn>
                              </p:par>
                            </p:childTnLst>
                          </p:cTn>
                        </p:par>
                        <p:par>
                          <p:cTn id="52" fill="hold">
                            <p:stCondLst>
                              <p:cond delay="4700"/>
                            </p:stCondLst>
                            <p:childTnLst>
                              <p:par>
                                <p:cTn id="53" presetID="22" presetClass="entr" presetSubtype="2" fill="hold" grpId="0" nodeType="afterEffect">
                                  <p:stCondLst>
                                    <p:cond delay="0"/>
                                  </p:stCondLst>
                                  <p:childTnLst>
                                    <p:set>
                                      <p:cBhvr>
                                        <p:cTn id="54" dur="1" fill="hold">
                                          <p:stCondLst>
                                            <p:cond delay="0"/>
                                          </p:stCondLst>
                                        </p:cTn>
                                        <p:tgtEl>
                                          <p:spTgt spid="25"/>
                                        </p:tgtEl>
                                        <p:attrNameLst>
                                          <p:attrName>style.visibility</p:attrName>
                                        </p:attrNameLst>
                                      </p:cBhvr>
                                      <p:to>
                                        <p:strVal val="visible"/>
                                      </p:to>
                                    </p:set>
                                    <p:animEffect transition="in" filter="wipe(right)">
                                      <p:cBhvr>
                                        <p:cTn id="55" dur="500"/>
                                        <p:tgtEl>
                                          <p:spTgt spid="25"/>
                                        </p:tgtEl>
                                      </p:cBhvr>
                                    </p:animEffect>
                                  </p:childTnLst>
                                </p:cTn>
                              </p:par>
                            </p:childTnLst>
                          </p:cTn>
                        </p:par>
                        <p:par>
                          <p:cTn id="56" fill="hold">
                            <p:stCondLst>
                              <p:cond delay="5200"/>
                            </p:stCondLst>
                            <p:childTnLst>
                              <p:par>
                                <p:cTn id="57" presetID="10" presetClass="entr" presetSubtype="0" fill="hold" grpId="0" nodeType="afterEffect">
                                  <p:stCondLst>
                                    <p:cond delay="0"/>
                                  </p:stCondLst>
                                  <p:childTnLst>
                                    <p:set>
                                      <p:cBhvr>
                                        <p:cTn id="58" dur="1" fill="hold">
                                          <p:stCondLst>
                                            <p:cond delay="0"/>
                                          </p:stCondLst>
                                        </p:cTn>
                                        <p:tgtEl>
                                          <p:spTgt spid="71"/>
                                        </p:tgtEl>
                                        <p:attrNameLst>
                                          <p:attrName>style.visibility</p:attrName>
                                        </p:attrNameLst>
                                      </p:cBhvr>
                                      <p:to>
                                        <p:strVal val="visible"/>
                                      </p:to>
                                    </p:set>
                                    <p:animEffect transition="in" filter="fade">
                                      <p:cBhvr>
                                        <p:cTn id="59" dur="500"/>
                                        <p:tgtEl>
                                          <p:spTgt spid="71"/>
                                        </p:tgtEl>
                                      </p:cBhvr>
                                    </p:animEffect>
                                  </p:childTnLst>
                                </p:cTn>
                              </p:par>
                            </p:childTnLst>
                          </p:cTn>
                        </p:par>
                        <p:par>
                          <p:cTn id="60" fill="hold">
                            <p:stCondLst>
                              <p:cond delay="5700"/>
                            </p:stCondLst>
                            <p:childTnLst>
                              <p:par>
                                <p:cTn id="61" presetID="10" presetClass="entr" presetSubtype="0" fill="hold" grpId="0" nodeType="afterEffect" nodePh="1">
                                  <p:stCondLst>
                                    <p:cond delay="0"/>
                                  </p:stCondLst>
                                  <p:endCondLst>
                                    <p:cond evt="begin" delay="0">
                                      <p:tn val="61"/>
                                    </p:cond>
                                  </p:endCondLst>
                                  <p:childTnLst>
                                    <p:set>
                                      <p:cBhvr>
                                        <p:cTn id="62" dur="1" fill="hold">
                                          <p:stCondLst>
                                            <p:cond delay="0"/>
                                          </p:stCondLst>
                                        </p:cTn>
                                        <p:tgtEl>
                                          <p:spTgt spid="30"/>
                                        </p:tgtEl>
                                        <p:attrNameLst>
                                          <p:attrName>style.visibility</p:attrName>
                                        </p:attrNameLst>
                                      </p:cBhvr>
                                      <p:to>
                                        <p:strVal val="visible"/>
                                      </p:to>
                                    </p:set>
                                    <p:animEffect transition="in" filter="fade">
                                      <p:cBhvr>
                                        <p:cTn id="63" dur="500"/>
                                        <p:tgtEl>
                                          <p:spTgt spid="30"/>
                                        </p:tgtEl>
                                      </p:cBhvr>
                                    </p:animEffect>
                                  </p:childTnLst>
                                </p:cTn>
                              </p:par>
                            </p:childTnLst>
                          </p:cTn>
                        </p:par>
                        <p:par>
                          <p:cTn id="64" fill="hold">
                            <p:stCondLst>
                              <p:cond delay="6200"/>
                            </p:stCondLst>
                            <p:childTnLst>
                              <p:par>
                                <p:cTn id="65" presetID="22" presetClass="entr" presetSubtype="8" fill="hold" nodeType="afterEffect">
                                  <p:stCondLst>
                                    <p:cond delay="0"/>
                                  </p:stCondLst>
                                  <p:childTnLst>
                                    <p:set>
                                      <p:cBhvr>
                                        <p:cTn id="66" dur="1" fill="hold">
                                          <p:stCondLst>
                                            <p:cond delay="0"/>
                                          </p:stCondLst>
                                        </p:cTn>
                                        <p:tgtEl>
                                          <p:spTgt spid="63"/>
                                        </p:tgtEl>
                                        <p:attrNameLst>
                                          <p:attrName>style.visibility</p:attrName>
                                        </p:attrNameLst>
                                      </p:cBhvr>
                                      <p:to>
                                        <p:strVal val="visible"/>
                                      </p:to>
                                    </p:set>
                                    <p:animEffect transition="in" filter="wipe(left)">
                                      <p:cBhvr>
                                        <p:cTn id="67" dur="500"/>
                                        <p:tgtEl>
                                          <p:spTgt spid="63"/>
                                        </p:tgtEl>
                                      </p:cBhvr>
                                    </p:animEffect>
                                  </p:childTnLst>
                                </p:cTn>
                              </p:par>
                            </p:childTnLst>
                          </p:cTn>
                        </p:par>
                        <p:par>
                          <p:cTn id="68" fill="hold">
                            <p:stCondLst>
                              <p:cond delay="6700"/>
                            </p:stCondLst>
                            <p:childTnLst>
                              <p:par>
                                <p:cTn id="69" presetID="2" presetClass="entr" presetSubtype="4" decel="100000" fill="hold" grpId="0" nodeType="afterEffect">
                                  <p:stCondLst>
                                    <p:cond delay="0"/>
                                  </p:stCondLst>
                                  <p:childTnLst>
                                    <p:set>
                                      <p:cBhvr>
                                        <p:cTn id="70" dur="1" fill="hold">
                                          <p:stCondLst>
                                            <p:cond delay="0"/>
                                          </p:stCondLst>
                                        </p:cTn>
                                        <p:tgtEl>
                                          <p:spTgt spid="32">
                                            <p:txEl>
                                              <p:pRg st="0" end="0"/>
                                            </p:txEl>
                                          </p:spTgt>
                                        </p:tgtEl>
                                        <p:attrNameLst>
                                          <p:attrName>style.visibility</p:attrName>
                                        </p:attrNameLst>
                                      </p:cBhvr>
                                      <p:to>
                                        <p:strVal val="visible"/>
                                      </p:to>
                                    </p:set>
                                    <p:anim calcmode="lin" valueType="num">
                                      <p:cBhvr additive="base">
                                        <p:cTn id="71" dur="500" fill="hold"/>
                                        <p:tgtEl>
                                          <p:spTgt spid="32">
                                            <p:txEl>
                                              <p:pRg st="0" end="0"/>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32">
                                            <p:txEl>
                                              <p:pRg st="0" end="0"/>
                                            </p:txEl>
                                          </p:spTgt>
                                        </p:tgtEl>
                                        <p:attrNameLst>
                                          <p:attrName>ppt_y</p:attrName>
                                        </p:attrNameLst>
                                      </p:cBhvr>
                                      <p:tavLst>
                                        <p:tav tm="0">
                                          <p:val>
                                            <p:strVal val="1+#ppt_h/2"/>
                                          </p:val>
                                        </p:tav>
                                        <p:tav tm="100000">
                                          <p:val>
                                            <p:strVal val="#ppt_y"/>
                                          </p:val>
                                        </p:tav>
                                      </p:tavLst>
                                    </p:anim>
                                  </p:childTnLst>
                                </p:cTn>
                              </p:par>
                              <p:par>
                                <p:cTn id="73" presetID="2" presetClass="entr" presetSubtype="4" decel="100000" fill="hold" grpId="0" nodeType="withEffect">
                                  <p:stCondLst>
                                    <p:cond delay="100"/>
                                  </p:stCondLst>
                                  <p:childTnLst>
                                    <p:set>
                                      <p:cBhvr>
                                        <p:cTn id="74" dur="1" fill="hold">
                                          <p:stCondLst>
                                            <p:cond delay="0"/>
                                          </p:stCondLst>
                                        </p:cTn>
                                        <p:tgtEl>
                                          <p:spTgt spid="35"/>
                                        </p:tgtEl>
                                        <p:attrNameLst>
                                          <p:attrName>style.visibility</p:attrName>
                                        </p:attrNameLst>
                                      </p:cBhvr>
                                      <p:to>
                                        <p:strVal val="visible"/>
                                      </p:to>
                                    </p:set>
                                    <p:anim calcmode="lin" valueType="num">
                                      <p:cBhvr additive="base">
                                        <p:cTn id="75" dur="500" fill="hold"/>
                                        <p:tgtEl>
                                          <p:spTgt spid="35"/>
                                        </p:tgtEl>
                                        <p:attrNameLst>
                                          <p:attrName>ppt_x</p:attrName>
                                        </p:attrNameLst>
                                      </p:cBhvr>
                                      <p:tavLst>
                                        <p:tav tm="0">
                                          <p:val>
                                            <p:strVal val="#ppt_x"/>
                                          </p:val>
                                        </p:tav>
                                        <p:tav tm="100000">
                                          <p:val>
                                            <p:strVal val="#ppt_x"/>
                                          </p:val>
                                        </p:tav>
                                      </p:tavLst>
                                    </p:anim>
                                    <p:anim calcmode="lin" valueType="num">
                                      <p:cBhvr additive="base">
                                        <p:cTn id="76" dur="500" fill="hold"/>
                                        <p:tgtEl>
                                          <p:spTgt spid="35"/>
                                        </p:tgtEl>
                                        <p:attrNameLst>
                                          <p:attrName>ppt_y</p:attrName>
                                        </p:attrNameLst>
                                      </p:cBhvr>
                                      <p:tavLst>
                                        <p:tav tm="0">
                                          <p:val>
                                            <p:strVal val="1+#ppt_h/2"/>
                                          </p:val>
                                        </p:tav>
                                        <p:tav tm="100000">
                                          <p:val>
                                            <p:strVal val="#ppt_y"/>
                                          </p:val>
                                        </p:tav>
                                      </p:tavLst>
                                    </p:anim>
                                  </p:childTnLst>
                                </p:cTn>
                              </p:par>
                            </p:childTnLst>
                          </p:cTn>
                        </p:par>
                        <p:par>
                          <p:cTn id="77" fill="hold">
                            <p:stCondLst>
                              <p:cond delay="7300"/>
                            </p:stCondLst>
                            <p:childTnLst>
                              <p:par>
                                <p:cTn id="78" presetID="22" presetClass="entr" presetSubtype="8" fill="hold" grpId="0" nodeType="afterEffect">
                                  <p:stCondLst>
                                    <p:cond delay="0"/>
                                  </p:stCondLst>
                                  <p:childTnLst>
                                    <p:set>
                                      <p:cBhvr>
                                        <p:cTn id="79" dur="1" fill="hold">
                                          <p:stCondLst>
                                            <p:cond delay="0"/>
                                          </p:stCondLst>
                                        </p:cTn>
                                        <p:tgtEl>
                                          <p:spTgt spid="29"/>
                                        </p:tgtEl>
                                        <p:attrNameLst>
                                          <p:attrName>style.visibility</p:attrName>
                                        </p:attrNameLst>
                                      </p:cBhvr>
                                      <p:to>
                                        <p:strVal val="visible"/>
                                      </p:to>
                                    </p:set>
                                    <p:animEffect transition="in" filter="wipe(left)">
                                      <p:cBhvr>
                                        <p:cTn id="80" dur="500"/>
                                        <p:tgtEl>
                                          <p:spTgt spid="29"/>
                                        </p:tgtEl>
                                      </p:cBhvr>
                                    </p:animEffect>
                                  </p:childTnLst>
                                </p:cTn>
                              </p:par>
                            </p:childTnLst>
                          </p:cTn>
                        </p:par>
                        <p:par>
                          <p:cTn id="81" fill="hold">
                            <p:stCondLst>
                              <p:cond delay="7800"/>
                            </p:stCondLst>
                            <p:childTnLst>
                              <p:par>
                                <p:cTn id="82" presetID="10" presetClass="entr" presetSubtype="0" fill="hold" grpId="0" nodeType="afterEffect">
                                  <p:stCondLst>
                                    <p:cond delay="0"/>
                                  </p:stCondLst>
                                  <p:childTnLst>
                                    <p:set>
                                      <p:cBhvr>
                                        <p:cTn id="83" dur="1" fill="hold">
                                          <p:stCondLst>
                                            <p:cond delay="0"/>
                                          </p:stCondLst>
                                        </p:cTn>
                                        <p:tgtEl>
                                          <p:spTgt spid="73"/>
                                        </p:tgtEl>
                                        <p:attrNameLst>
                                          <p:attrName>style.visibility</p:attrName>
                                        </p:attrNameLst>
                                      </p:cBhvr>
                                      <p:to>
                                        <p:strVal val="visible"/>
                                      </p:to>
                                    </p:set>
                                    <p:animEffect transition="in" filter="fade">
                                      <p:cBhvr>
                                        <p:cTn id="84" dur="500"/>
                                        <p:tgtEl>
                                          <p:spTgt spid="73"/>
                                        </p:tgtEl>
                                      </p:cBhvr>
                                    </p:animEffect>
                                  </p:childTnLst>
                                </p:cTn>
                              </p:par>
                            </p:childTnLst>
                          </p:cTn>
                        </p:par>
                        <p:par>
                          <p:cTn id="85" fill="hold">
                            <p:stCondLst>
                              <p:cond delay="8300"/>
                            </p:stCondLst>
                            <p:childTnLst>
                              <p:par>
                                <p:cTn id="86" presetID="10" presetClass="entr" presetSubtype="0" fill="hold" grpId="0" nodeType="afterEffect" nodePh="1">
                                  <p:stCondLst>
                                    <p:cond delay="0"/>
                                  </p:stCondLst>
                                  <p:endCondLst>
                                    <p:cond evt="begin" delay="0">
                                      <p:tn val="86"/>
                                    </p:cond>
                                  </p:endCondLst>
                                  <p:childTnLst>
                                    <p:set>
                                      <p:cBhvr>
                                        <p:cTn id="87" dur="1" fill="hold">
                                          <p:stCondLst>
                                            <p:cond delay="0"/>
                                          </p:stCondLst>
                                        </p:cTn>
                                        <p:tgtEl>
                                          <p:spTgt spid="28"/>
                                        </p:tgtEl>
                                        <p:attrNameLst>
                                          <p:attrName>style.visibility</p:attrName>
                                        </p:attrNameLst>
                                      </p:cBhvr>
                                      <p:to>
                                        <p:strVal val="visible"/>
                                      </p:to>
                                    </p:set>
                                    <p:animEffect transition="in" filter="fade">
                                      <p:cBhvr>
                                        <p:cTn id="88" dur="500"/>
                                        <p:tgtEl>
                                          <p:spTgt spid="28"/>
                                        </p:tgtEl>
                                      </p:cBhvr>
                                    </p:animEffect>
                                  </p:childTnLst>
                                </p:cTn>
                              </p:par>
                            </p:childTnLst>
                          </p:cTn>
                        </p:par>
                        <p:par>
                          <p:cTn id="89" fill="hold">
                            <p:stCondLst>
                              <p:cond delay="8800"/>
                            </p:stCondLst>
                            <p:childTnLst>
                              <p:par>
                                <p:cTn id="90" presetID="22" presetClass="entr" presetSubtype="2" fill="hold" nodeType="afterEffect">
                                  <p:stCondLst>
                                    <p:cond delay="0"/>
                                  </p:stCondLst>
                                  <p:childTnLst>
                                    <p:set>
                                      <p:cBhvr>
                                        <p:cTn id="91" dur="1" fill="hold">
                                          <p:stCondLst>
                                            <p:cond delay="0"/>
                                          </p:stCondLst>
                                        </p:cTn>
                                        <p:tgtEl>
                                          <p:spTgt spid="60"/>
                                        </p:tgtEl>
                                        <p:attrNameLst>
                                          <p:attrName>style.visibility</p:attrName>
                                        </p:attrNameLst>
                                      </p:cBhvr>
                                      <p:to>
                                        <p:strVal val="visible"/>
                                      </p:to>
                                    </p:set>
                                    <p:animEffect transition="in" filter="wipe(right)">
                                      <p:cBhvr>
                                        <p:cTn id="92" dur="500"/>
                                        <p:tgtEl>
                                          <p:spTgt spid="60"/>
                                        </p:tgtEl>
                                      </p:cBhvr>
                                    </p:animEffect>
                                  </p:childTnLst>
                                </p:cTn>
                              </p:par>
                            </p:childTnLst>
                          </p:cTn>
                        </p:par>
                        <p:par>
                          <p:cTn id="93" fill="hold">
                            <p:stCondLst>
                              <p:cond delay="9300"/>
                            </p:stCondLst>
                            <p:childTnLst>
                              <p:par>
                                <p:cTn id="94" presetID="2" presetClass="entr" presetSubtype="4" decel="100000" fill="hold" grpId="0" nodeType="afterEffect">
                                  <p:stCondLst>
                                    <p:cond delay="0"/>
                                  </p:stCondLst>
                                  <p:childTnLst>
                                    <p:set>
                                      <p:cBhvr>
                                        <p:cTn id="95" dur="1" fill="hold">
                                          <p:stCondLst>
                                            <p:cond delay="0"/>
                                          </p:stCondLst>
                                        </p:cTn>
                                        <p:tgtEl>
                                          <p:spTgt spid="42">
                                            <p:txEl>
                                              <p:pRg st="0" end="0"/>
                                            </p:txEl>
                                          </p:spTgt>
                                        </p:tgtEl>
                                        <p:attrNameLst>
                                          <p:attrName>style.visibility</p:attrName>
                                        </p:attrNameLst>
                                      </p:cBhvr>
                                      <p:to>
                                        <p:strVal val="visible"/>
                                      </p:to>
                                    </p:set>
                                    <p:anim calcmode="lin" valueType="num">
                                      <p:cBhvr additive="base">
                                        <p:cTn id="96" dur="500" fill="hold"/>
                                        <p:tgtEl>
                                          <p:spTgt spid="42">
                                            <p:txEl>
                                              <p:pRg st="0" end="0"/>
                                            </p:txEl>
                                          </p:spTgt>
                                        </p:tgtEl>
                                        <p:attrNameLst>
                                          <p:attrName>ppt_x</p:attrName>
                                        </p:attrNameLst>
                                      </p:cBhvr>
                                      <p:tavLst>
                                        <p:tav tm="0">
                                          <p:val>
                                            <p:strVal val="#ppt_x"/>
                                          </p:val>
                                        </p:tav>
                                        <p:tav tm="100000">
                                          <p:val>
                                            <p:strVal val="#ppt_x"/>
                                          </p:val>
                                        </p:tav>
                                      </p:tavLst>
                                    </p:anim>
                                    <p:anim calcmode="lin" valueType="num">
                                      <p:cBhvr additive="base">
                                        <p:cTn id="97" dur="500" fill="hold"/>
                                        <p:tgtEl>
                                          <p:spTgt spid="42">
                                            <p:txEl>
                                              <p:pRg st="0" end="0"/>
                                            </p:txEl>
                                          </p:spTgt>
                                        </p:tgtEl>
                                        <p:attrNameLst>
                                          <p:attrName>ppt_y</p:attrName>
                                        </p:attrNameLst>
                                      </p:cBhvr>
                                      <p:tavLst>
                                        <p:tav tm="0">
                                          <p:val>
                                            <p:strVal val="1+#ppt_h/2"/>
                                          </p:val>
                                        </p:tav>
                                        <p:tav tm="100000">
                                          <p:val>
                                            <p:strVal val="#ppt_y"/>
                                          </p:val>
                                        </p:tav>
                                      </p:tavLst>
                                    </p:anim>
                                  </p:childTnLst>
                                </p:cTn>
                              </p:par>
                              <p:par>
                                <p:cTn id="98" presetID="2" presetClass="entr" presetSubtype="4" decel="100000" fill="hold" grpId="0" nodeType="withEffect">
                                  <p:stCondLst>
                                    <p:cond delay="100"/>
                                  </p:stCondLst>
                                  <p:childTnLst>
                                    <p:set>
                                      <p:cBhvr>
                                        <p:cTn id="99" dur="1" fill="hold">
                                          <p:stCondLst>
                                            <p:cond delay="0"/>
                                          </p:stCondLst>
                                        </p:cTn>
                                        <p:tgtEl>
                                          <p:spTgt spid="43"/>
                                        </p:tgtEl>
                                        <p:attrNameLst>
                                          <p:attrName>style.visibility</p:attrName>
                                        </p:attrNameLst>
                                      </p:cBhvr>
                                      <p:to>
                                        <p:strVal val="visible"/>
                                      </p:to>
                                    </p:set>
                                    <p:anim calcmode="lin" valueType="num">
                                      <p:cBhvr additive="base">
                                        <p:cTn id="100" dur="500" fill="hold"/>
                                        <p:tgtEl>
                                          <p:spTgt spid="43"/>
                                        </p:tgtEl>
                                        <p:attrNameLst>
                                          <p:attrName>ppt_x</p:attrName>
                                        </p:attrNameLst>
                                      </p:cBhvr>
                                      <p:tavLst>
                                        <p:tav tm="0">
                                          <p:val>
                                            <p:strVal val="#ppt_x"/>
                                          </p:val>
                                        </p:tav>
                                        <p:tav tm="100000">
                                          <p:val>
                                            <p:strVal val="#ppt_x"/>
                                          </p:val>
                                        </p:tav>
                                      </p:tavLst>
                                    </p:anim>
                                    <p:anim calcmode="lin" valueType="num">
                                      <p:cBhvr additive="base">
                                        <p:cTn id="101" dur="500" fill="hold"/>
                                        <p:tgtEl>
                                          <p:spTgt spid="43"/>
                                        </p:tgtEl>
                                        <p:attrNameLst>
                                          <p:attrName>ppt_y</p:attrName>
                                        </p:attrNameLst>
                                      </p:cBhvr>
                                      <p:tavLst>
                                        <p:tav tm="0">
                                          <p:val>
                                            <p:strVal val="1+#ppt_h/2"/>
                                          </p:val>
                                        </p:tav>
                                        <p:tav tm="100000">
                                          <p:val>
                                            <p:strVal val="#ppt_y"/>
                                          </p:val>
                                        </p:tav>
                                      </p:tavLst>
                                    </p:anim>
                                  </p:childTnLst>
                                </p:cTn>
                              </p:par>
                            </p:childTnLst>
                          </p:cTn>
                        </p:par>
                        <p:par>
                          <p:cTn id="102" fill="hold">
                            <p:stCondLst>
                              <p:cond delay="9900"/>
                            </p:stCondLst>
                            <p:childTnLst>
                              <p:par>
                                <p:cTn id="103" presetID="22" presetClass="entr" presetSubtype="2" fill="hold" grpId="0" nodeType="afterEffect">
                                  <p:stCondLst>
                                    <p:cond delay="0"/>
                                  </p:stCondLst>
                                  <p:childTnLst>
                                    <p:set>
                                      <p:cBhvr>
                                        <p:cTn id="104" dur="1" fill="hold">
                                          <p:stCondLst>
                                            <p:cond delay="0"/>
                                          </p:stCondLst>
                                        </p:cTn>
                                        <p:tgtEl>
                                          <p:spTgt spid="38"/>
                                        </p:tgtEl>
                                        <p:attrNameLst>
                                          <p:attrName>style.visibility</p:attrName>
                                        </p:attrNameLst>
                                      </p:cBhvr>
                                      <p:to>
                                        <p:strVal val="visible"/>
                                      </p:to>
                                    </p:set>
                                    <p:animEffect transition="in" filter="wipe(right)">
                                      <p:cBhvr>
                                        <p:cTn id="105"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tmplLst>
          <p:tmpl>
            <p:tnLst>
              <p:par>
                <p:cTn presetID="22" presetClass="entr" presetSubtype="8"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wipe(left)">
                      <p:cBhvr>
                        <p:cTn dur="500"/>
                        <p:tgtEl>
                          <p:spTgt spid="22"/>
                        </p:tgtEl>
                      </p:cBhvr>
                    </p:animEffect>
                  </p:childTnLst>
                </p:cTn>
              </p:par>
            </p:tnLst>
          </p:tmpl>
        </p:tmplLst>
      </p:bldP>
      <p:bldP spid="23" grpId="0" build="p">
        <p:tmplLst>
          <p:tmpl lvl="1">
            <p:tnLst>
              <p:par>
                <p:cTn presetID="2" presetClass="entr" presetSubtype="4" decel="100000"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ppt_x"/>
                          </p:val>
                        </p:tav>
                        <p:tav tm="100000">
                          <p:val>
                            <p:strVal val="#ppt_x"/>
                          </p:val>
                        </p:tav>
                      </p:tavLst>
                    </p:anim>
                    <p:anim calcmode="lin" valueType="num">
                      <p:cBhvr additive="base">
                        <p:cTn dur="500" fill="hold"/>
                        <p:tgtEl>
                          <p:spTgt spid="23"/>
                        </p:tgtEl>
                        <p:attrNameLst>
                          <p:attrName>ppt_y</p:attrName>
                        </p:attrNameLst>
                      </p:cBhvr>
                      <p:tavLst>
                        <p:tav tm="0">
                          <p:val>
                            <p:strVal val="1+#ppt_h/2"/>
                          </p:val>
                        </p:tav>
                        <p:tav tm="100000">
                          <p:val>
                            <p:strVal val="#ppt_y"/>
                          </p:val>
                        </p:tav>
                      </p:tavLst>
                    </p:anim>
                  </p:childTnLst>
                </p:cTn>
              </p:par>
            </p:tnLst>
          </p:tmpl>
        </p:tmplLst>
      </p:bldP>
      <p:bldP spid="24" grpId="0" animBg="1"/>
      <p:bldP spid="25" grpId="0">
        <p:tmplLst>
          <p:tmpl>
            <p:tnLst>
              <p:par>
                <p:cTn presetID="22" presetClass="entr" presetSubtype="2"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wipe(right)">
                      <p:cBhvr>
                        <p:cTn dur="500"/>
                        <p:tgtEl>
                          <p:spTgt spid="25"/>
                        </p:tgtEl>
                      </p:cBhvr>
                    </p:animEffect>
                  </p:childTnLst>
                </p:cTn>
              </p:par>
            </p:tnLst>
          </p:tmpl>
        </p:tmplLst>
      </p:bldP>
      <p:bldP spid="26" grpId="0" build="p">
        <p:tmplLst>
          <p:tmpl lvl="1">
            <p:tnLst>
              <p:par>
                <p:cTn presetID="2" presetClass="entr" presetSubtype="4" decel="100000"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ppt_x"/>
                          </p:val>
                        </p:tav>
                        <p:tav tm="100000">
                          <p:val>
                            <p:strVal val="#ppt_x"/>
                          </p:val>
                        </p:tav>
                      </p:tavLst>
                    </p:anim>
                    <p:anim calcmode="lin" valueType="num">
                      <p:cBhvr additive="base">
                        <p:cTn dur="500" fill="hold"/>
                        <p:tgtEl>
                          <p:spTgt spid="26"/>
                        </p:tgtEl>
                        <p:attrNameLst>
                          <p:attrName>ppt_y</p:attrName>
                        </p:attrNameLst>
                      </p:cBhvr>
                      <p:tavLst>
                        <p:tav tm="0">
                          <p:val>
                            <p:strVal val="1+#ppt_h/2"/>
                          </p:val>
                        </p:tav>
                        <p:tav tm="100000">
                          <p:val>
                            <p:strVal val="#ppt_y"/>
                          </p:val>
                        </p:tav>
                      </p:tavLst>
                    </p:anim>
                  </p:childTnLst>
                </p:cTn>
              </p:par>
            </p:tnLst>
          </p:tmpl>
        </p:tmplLst>
      </p:bldP>
      <p:bldP spid="27" grpId="0" animBg="1"/>
      <p:bldP spid="29" grpId="0">
        <p:tmplLst>
          <p:tmpl>
            <p:tnLst>
              <p:par>
                <p:cTn presetID="22" presetClass="entr" presetSubtype="8"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wipe(left)">
                      <p:cBhvr>
                        <p:cTn dur="500"/>
                        <p:tgtEl>
                          <p:spTgt spid="29"/>
                        </p:tgtEl>
                      </p:cBhvr>
                    </p:animEffect>
                  </p:childTnLst>
                </p:cTn>
              </p:par>
            </p:tnLst>
          </p:tmpl>
        </p:tmplLst>
      </p:bldP>
      <p:bldP spid="32" grpId="0" build="p">
        <p:tmplLst>
          <p:tmpl lvl="1">
            <p:tnLst>
              <p:par>
                <p:cTn presetID="2" presetClass="entr" presetSubtype="4" decel="100000"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ppt_x"/>
                          </p:val>
                        </p:tav>
                        <p:tav tm="100000">
                          <p:val>
                            <p:strVal val="#ppt_x"/>
                          </p:val>
                        </p:tav>
                      </p:tavLst>
                    </p:anim>
                    <p:anim calcmode="lin" valueType="num">
                      <p:cBhvr additive="base">
                        <p:cTn dur="500" fill="hold"/>
                        <p:tgtEl>
                          <p:spTgt spid="32"/>
                        </p:tgtEl>
                        <p:attrNameLst>
                          <p:attrName>ppt_y</p:attrName>
                        </p:attrNameLst>
                      </p:cBhvr>
                      <p:tavLst>
                        <p:tav tm="0">
                          <p:val>
                            <p:strVal val="1+#ppt_h/2"/>
                          </p:val>
                        </p:tav>
                        <p:tav tm="100000">
                          <p:val>
                            <p:strVal val="#ppt_y"/>
                          </p:val>
                        </p:tav>
                      </p:tavLst>
                    </p:anim>
                  </p:childTnLst>
                </p:cTn>
              </p:par>
            </p:tnLst>
          </p:tmpl>
        </p:tmplLst>
      </p:bldP>
      <p:bldP spid="35" grpId="0" animBg="1"/>
      <p:bldP spid="38" grpId="0">
        <p:tmplLst>
          <p:tmpl>
            <p:tnLst>
              <p:par>
                <p:cTn presetID="22" presetClass="entr" presetSubtype="2"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Effect transition="in" filter="wipe(right)">
                      <p:cBhvr>
                        <p:cTn dur="500"/>
                        <p:tgtEl>
                          <p:spTgt spid="38"/>
                        </p:tgtEl>
                      </p:cBhvr>
                    </p:animEffect>
                  </p:childTnLst>
                </p:cTn>
              </p:par>
            </p:tnLst>
          </p:tmpl>
        </p:tmplLst>
      </p:bldP>
      <p:bldP spid="42" grpId="0" build="p">
        <p:tmplLst>
          <p:tmpl lvl="1">
            <p:tnLst>
              <p:par>
                <p:cTn presetID="2" presetClass="entr" presetSubtype="4" decel="100000" fill="hold" nodeType="afterEffect">
                  <p:stCondLst>
                    <p:cond delay="0"/>
                  </p:stCondLst>
                  <p:childTnLst>
                    <p:set>
                      <p:cBhvr>
                        <p:cTn dur="1" fill="hold">
                          <p:stCondLst>
                            <p:cond delay="0"/>
                          </p:stCondLst>
                        </p:cTn>
                        <p:tgtEl>
                          <p:spTgt spid="42"/>
                        </p:tgtEl>
                        <p:attrNameLst>
                          <p:attrName>style.visibility</p:attrName>
                        </p:attrNameLst>
                      </p:cBhvr>
                      <p:to>
                        <p:strVal val="visible"/>
                      </p:to>
                    </p:set>
                    <p:anim calcmode="lin" valueType="num">
                      <p:cBhvr additive="base">
                        <p:cTn dur="500" fill="hold"/>
                        <p:tgtEl>
                          <p:spTgt spid="42"/>
                        </p:tgtEl>
                        <p:attrNameLst>
                          <p:attrName>ppt_x</p:attrName>
                        </p:attrNameLst>
                      </p:cBhvr>
                      <p:tavLst>
                        <p:tav tm="0">
                          <p:val>
                            <p:strVal val="#ppt_x"/>
                          </p:val>
                        </p:tav>
                        <p:tav tm="100000">
                          <p:val>
                            <p:strVal val="#ppt_x"/>
                          </p:val>
                        </p:tav>
                      </p:tavLst>
                    </p:anim>
                    <p:anim calcmode="lin" valueType="num">
                      <p:cBhvr additive="base">
                        <p:cTn dur="500" fill="hold"/>
                        <p:tgtEl>
                          <p:spTgt spid="42"/>
                        </p:tgtEl>
                        <p:attrNameLst>
                          <p:attrName>ppt_y</p:attrName>
                        </p:attrNameLst>
                      </p:cBhvr>
                      <p:tavLst>
                        <p:tav tm="0">
                          <p:val>
                            <p:strVal val="1+#ppt_h/2"/>
                          </p:val>
                        </p:tav>
                        <p:tav tm="100000">
                          <p:val>
                            <p:strVal val="#ppt_y"/>
                          </p:val>
                        </p:tav>
                      </p:tavLst>
                    </p:anim>
                  </p:childTnLst>
                </p:cTn>
              </p:par>
            </p:tnLst>
          </p:tmpl>
        </p:tmplLst>
      </p:bldP>
      <p:bldP spid="43" grpId="0" animBg="1"/>
      <p:bldP spid="70" grpId="0" animBg="1"/>
      <p:bldP spid="71" grpId="0" animBg="1"/>
      <p:bldP spid="73" grpId="0" animBg="1"/>
      <p:bldP spid="75" grpId="0" animBg="1"/>
      <p:bldP spid="81" grpId="0"/>
      <p:bldP spid="83" grpId="0"/>
      <p:bldP spid="28" grpId="0"/>
      <p:bldP spid="30" grpId="0"/>
    </p:bldLst>
  </p:timing>
  <p:extLst mod="1">
    <p:ext uri="{DCECCB84-F9BA-43D5-87BE-67443E8EF086}">
      <p15:sldGuideLst xmlns:p15="http://schemas.microsoft.com/office/powerpoint/2012/main" xmlns="">
        <p15:guide id="1" orient="horz" pos="3240" userDrawn="1">
          <p15:clr>
            <a:srgbClr val="FBAE40"/>
          </p15:clr>
        </p15:guide>
        <p15:guide id="2" pos="5760" userDrawn="1">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3 Layers">
    <p:spTree>
      <p:nvGrpSpPr>
        <p:cNvPr id="1" name=""/>
        <p:cNvGrpSpPr/>
        <p:nvPr/>
      </p:nvGrpSpPr>
      <p:grpSpPr>
        <a:xfrm>
          <a:off x="0" y="0"/>
          <a:ext cx="0" cy="0"/>
          <a:chOff x="0" y="0"/>
          <a:chExt cx="0" cy="0"/>
        </a:xfrm>
      </p:grpSpPr>
      <p:sp>
        <p:nvSpPr>
          <p:cNvPr id="41" name="円/楕円 4"/>
          <p:cNvSpPr/>
          <p:nvPr userDrawn="1"/>
        </p:nvSpPr>
        <p:spPr>
          <a:xfrm>
            <a:off x="7687620" y="5855660"/>
            <a:ext cx="2947208" cy="2951435"/>
          </a:xfrm>
          <a:prstGeom prst="rect">
            <a:avLst/>
          </a:prstGeom>
          <a:ln w="57150">
            <a:solidFill>
              <a:schemeClr val="bg1"/>
            </a:solidFill>
          </a:ln>
          <a:effectLst>
            <a:outerShdw blurRad="12700" sx="102000" sy="102000" algn="ctr" rotWithShape="0">
              <a:prstClr val="black">
                <a:alpha val="15000"/>
              </a:prstClr>
            </a:outerShdw>
          </a:effectLst>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a:xfrm>
            <a:off x="493213" y="348342"/>
            <a:ext cx="17336022" cy="1283687"/>
          </a:xfrm>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a:xfrm>
            <a:off x="6057900" y="9582811"/>
            <a:ext cx="6172200" cy="547603"/>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8" name="図プレースホルダー 7"/>
          <p:cNvSpPr>
            <a:spLocks noGrp="1"/>
          </p:cNvSpPr>
          <p:nvPr>
            <p:ph type="pic" sz="quarter" idx="12" hasCustomPrompt="1"/>
          </p:nvPr>
        </p:nvSpPr>
        <p:spPr>
          <a:xfrm>
            <a:off x="8543925" y="6731302"/>
            <a:ext cx="1200150" cy="1200150"/>
          </a:xfrm>
          <a:scene3d>
            <a:camera prst="isometricTopUp"/>
            <a:lightRig rig="threePt" dir="t"/>
          </a:scene3d>
        </p:spPr>
        <p:txBody>
          <a:bodyPr/>
          <a:lstStyle>
            <a:lvl1pPr>
              <a:defRPr>
                <a:solidFill>
                  <a:schemeClr val="bg1"/>
                </a:solidFill>
              </a:defRPr>
            </a:lvl1pPr>
          </a:lstStyle>
          <a:p>
            <a:r>
              <a:rPr kumimoji="1" lang="en-US" altLang="ja-JP" dirty="0"/>
              <a:t>Icon</a:t>
            </a:r>
            <a:endParaRPr kumimoji="1" lang="ja-JP" altLang="en-US" dirty="0"/>
          </a:p>
        </p:txBody>
      </p:sp>
      <p:sp>
        <p:nvSpPr>
          <p:cNvPr id="9" name="正方形/長方形 8"/>
          <p:cNvSpPr/>
          <p:nvPr userDrawn="1"/>
        </p:nvSpPr>
        <p:spPr>
          <a:xfrm>
            <a:off x="8771523" y="5928642"/>
            <a:ext cx="1919703" cy="2519851"/>
          </a:xfrm>
          <a:prstGeom prst="rect">
            <a:avLst/>
          </a:prstGeom>
          <a:solidFill>
            <a:schemeClr val="tx2">
              <a:alpha val="20000"/>
            </a:schemeClr>
          </a:solidFill>
          <a:ln>
            <a:noFill/>
          </a:ln>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円/楕円 4"/>
          <p:cNvSpPr/>
          <p:nvPr userDrawn="1"/>
        </p:nvSpPr>
        <p:spPr>
          <a:xfrm>
            <a:off x="7687620" y="4267518"/>
            <a:ext cx="2947208" cy="295143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図プレースホルダー 7"/>
          <p:cNvSpPr>
            <a:spLocks noGrp="1"/>
          </p:cNvSpPr>
          <p:nvPr>
            <p:ph type="pic" sz="quarter" idx="13" hasCustomPrompt="1"/>
          </p:nvPr>
        </p:nvSpPr>
        <p:spPr>
          <a:xfrm>
            <a:off x="8543925" y="5143160"/>
            <a:ext cx="1200150" cy="1200150"/>
          </a:xfrm>
          <a:scene3d>
            <a:camera prst="isometricTopUp"/>
            <a:lightRig rig="threePt" dir="t"/>
          </a:scene3d>
        </p:spPr>
        <p:txBody>
          <a:bodyPr/>
          <a:lstStyle>
            <a:lvl1pPr>
              <a:defRPr>
                <a:solidFill>
                  <a:schemeClr val="bg1"/>
                </a:solidFill>
              </a:defRPr>
            </a:lvl1pPr>
          </a:lstStyle>
          <a:p>
            <a:r>
              <a:rPr kumimoji="1" lang="en-US" altLang="ja-JP" dirty="0"/>
              <a:t>Icon</a:t>
            </a:r>
            <a:endParaRPr kumimoji="1" lang="ja-JP" altLang="en-US" dirty="0"/>
          </a:p>
        </p:txBody>
      </p:sp>
      <p:sp>
        <p:nvSpPr>
          <p:cNvPr id="64" name="正方形/長方形 63"/>
          <p:cNvSpPr/>
          <p:nvPr userDrawn="1"/>
        </p:nvSpPr>
        <p:spPr>
          <a:xfrm>
            <a:off x="8756024" y="4354634"/>
            <a:ext cx="1919703" cy="2519851"/>
          </a:xfrm>
          <a:prstGeom prst="rect">
            <a:avLst/>
          </a:prstGeom>
          <a:solidFill>
            <a:schemeClr val="tx2">
              <a:alpha val="20000"/>
            </a:schemeClr>
          </a:solidFill>
          <a:ln>
            <a:noFill/>
          </a:ln>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円/楕円 4"/>
          <p:cNvSpPr/>
          <p:nvPr userDrawn="1"/>
        </p:nvSpPr>
        <p:spPr>
          <a:xfrm>
            <a:off x="7670396" y="2617537"/>
            <a:ext cx="2947208" cy="295143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図プレースホルダー 7"/>
          <p:cNvSpPr>
            <a:spLocks noGrp="1"/>
          </p:cNvSpPr>
          <p:nvPr>
            <p:ph type="pic" sz="quarter" idx="14" hasCustomPrompt="1"/>
          </p:nvPr>
        </p:nvSpPr>
        <p:spPr>
          <a:xfrm>
            <a:off x="8526701" y="3493179"/>
            <a:ext cx="1200150" cy="1200150"/>
          </a:xfrm>
          <a:scene3d>
            <a:camera prst="isometricTopUp"/>
            <a:lightRig rig="threePt" dir="t"/>
          </a:scene3d>
        </p:spPr>
        <p:txBody>
          <a:bodyPr/>
          <a:lstStyle>
            <a:lvl1pPr>
              <a:defRPr>
                <a:solidFill>
                  <a:schemeClr val="bg1"/>
                </a:solidFill>
              </a:defRPr>
            </a:lvl1pPr>
          </a:lstStyle>
          <a:p>
            <a:r>
              <a:rPr kumimoji="1" lang="en-US" altLang="ja-JP" dirty="0"/>
              <a:t>Icon</a:t>
            </a:r>
            <a:endParaRPr kumimoji="1" lang="ja-JP" altLang="en-US" dirty="0"/>
          </a:p>
        </p:txBody>
      </p:sp>
      <p:sp>
        <p:nvSpPr>
          <p:cNvPr id="65" name="テキスト プレースホルダー 12"/>
          <p:cNvSpPr>
            <a:spLocks noGrp="1"/>
          </p:cNvSpPr>
          <p:nvPr>
            <p:ph type="body" sz="quarter" idx="16" hasCustomPrompt="1"/>
          </p:nvPr>
        </p:nvSpPr>
        <p:spPr>
          <a:xfrm>
            <a:off x="952437" y="7234684"/>
            <a:ext cx="5827206" cy="1798239"/>
          </a:xfrm>
        </p:spPr>
        <p:txBody>
          <a:bodyPr>
            <a:normAutofit/>
          </a:bodyPr>
          <a:lstStyle>
            <a:lvl1pPr algn="r">
              <a:spcBef>
                <a:spcPts val="0"/>
              </a:spcBef>
              <a:defRPr sz="2000" baseline="0"/>
            </a:lvl1pPr>
          </a:lstStyle>
          <a:p>
            <a:pPr lvl="0"/>
            <a:r>
              <a:rPr kumimoji="1" lang="en-US" altLang="ja-JP" dirty="0"/>
              <a:t>Text goes here</a:t>
            </a:r>
            <a:endParaRPr kumimoji="1" lang="ja-JP" altLang="en-US" dirty="0"/>
          </a:p>
        </p:txBody>
      </p:sp>
      <p:sp>
        <p:nvSpPr>
          <p:cNvPr id="67" name="テキスト プレースホルダー 12"/>
          <p:cNvSpPr>
            <a:spLocks noGrp="1"/>
          </p:cNvSpPr>
          <p:nvPr>
            <p:ph type="body" sz="quarter" idx="17" hasCustomPrompt="1"/>
          </p:nvPr>
        </p:nvSpPr>
        <p:spPr>
          <a:xfrm>
            <a:off x="952437" y="6245363"/>
            <a:ext cx="5827206" cy="747032"/>
          </a:xfrm>
        </p:spPr>
        <p:txBody>
          <a:bodyPr anchor="ctr">
            <a:noAutofit/>
          </a:bodyPr>
          <a:lstStyle>
            <a:lvl1pPr algn="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8" name="正方形/長方形 67"/>
          <p:cNvSpPr/>
          <p:nvPr userDrawn="1"/>
        </p:nvSpPr>
        <p:spPr>
          <a:xfrm>
            <a:off x="4821646" y="7010529"/>
            <a:ext cx="1827899"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69" name="テキスト プレースホルダー 12"/>
          <p:cNvSpPr>
            <a:spLocks noGrp="1"/>
          </p:cNvSpPr>
          <p:nvPr>
            <p:ph type="body" sz="quarter" idx="23" hasCustomPrompt="1"/>
          </p:nvPr>
        </p:nvSpPr>
        <p:spPr>
          <a:xfrm>
            <a:off x="11542805" y="5420714"/>
            <a:ext cx="5827206" cy="1798239"/>
          </a:xfrm>
        </p:spPr>
        <p:txBody>
          <a:bodyP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70" name="テキスト プレースホルダー 12"/>
          <p:cNvSpPr>
            <a:spLocks noGrp="1"/>
          </p:cNvSpPr>
          <p:nvPr>
            <p:ph type="body" sz="quarter" idx="24" hasCustomPrompt="1"/>
          </p:nvPr>
        </p:nvSpPr>
        <p:spPr>
          <a:xfrm>
            <a:off x="11542805" y="4431393"/>
            <a:ext cx="5827206" cy="747032"/>
          </a:xfrm>
        </p:spPr>
        <p:txBody>
          <a:bodyPr anchor="ctr">
            <a:noAutofit/>
          </a:bodyPr>
          <a:lstStyle>
            <a:lvl1pPr algn="l">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1" name="正方形/長方形 70"/>
          <p:cNvSpPr/>
          <p:nvPr userDrawn="1"/>
        </p:nvSpPr>
        <p:spPr>
          <a:xfrm>
            <a:off x="11650302" y="5196559"/>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72" name="テキスト プレースホルダー 12"/>
          <p:cNvSpPr>
            <a:spLocks noGrp="1"/>
          </p:cNvSpPr>
          <p:nvPr>
            <p:ph type="body" sz="quarter" idx="25" hasCustomPrompt="1"/>
          </p:nvPr>
        </p:nvSpPr>
        <p:spPr>
          <a:xfrm>
            <a:off x="952437" y="3712889"/>
            <a:ext cx="5827206" cy="1798239"/>
          </a:xfrm>
        </p:spPr>
        <p:txBody>
          <a:bodyPr>
            <a:normAutofit/>
          </a:bodyPr>
          <a:lstStyle>
            <a:lvl1pPr algn="r">
              <a:spcBef>
                <a:spcPts val="0"/>
              </a:spcBef>
              <a:defRPr sz="2000" baseline="0"/>
            </a:lvl1pPr>
          </a:lstStyle>
          <a:p>
            <a:pPr lvl="0"/>
            <a:r>
              <a:rPr kumimoji="1" lang="en-US" altLang="ja-JP" dirty="0"/>
              <a:t>Text goes here</a:t>
            </a:r>
            <a:endParaRPr kumimoji="1" lang="ja-JP" altLang="en-US" dirty="0"/>
          </a:p>
        </p:txBody>
      </p:sp>
      <p:sp>
        <p:nvSpPr>
          <p:cNvPr id="73" name="テキスト プレースホルダー 12"/>
          <p:cNvSpPr>
            <a:spLocks noGrp="1"/>
          </p:cNvSpPr>
          <p:nvPr>
            <p:ph type="body" sz="quarter" idx="26" hasCustomPrompt="1"/>
          </p:nvPr>
        </p:nvSpPr>
        <p:spPr>
          <a:xfrm>
            <a:off x="952437" y="2723568"/>
            <a:ext cx="5827206" cy="747032"/>
          </a:xfrm>
        </p:spPr>
        <p:txBody>
          <a:bodyPr anchor="ctr">
            <a:noAutofit/>
          </a:bodyPr>
          <a:lstStyle>
            <a:lvl1pPr algn="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4" name="正方形/長方形 73"/>
          <p:cNvSpPr/>
          <p:nvPr userDrawn="1"/>
        </p:nvSpPr>
        <p:spPr>
          <a:xfrm>
            <a:off x="4821646" y="3488734"/>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Tree>
    <p:extLst>
      <p:ext uri="{BB962C8B-B14F-4D97-AF65-F5344CB8AC3E}">
        <p14:creationId xmlns:p14="http://schemas.microsoft.com/office/powerpoint/2010/main" val="4245221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decel="100000" fill="hold" grpId="0" nodeType="afterEffect">
                                  <p:stCondLst>
                                    <p:cond delay="0"/>
                                  </p:stCondLst>
                                  <p:childTnLst>
                                    <p:set>
                                      <p:cBhvr>
                                        <p:cTn id="6" dur="1" fill="hold">
                                          <p:stCondLst>
                                            <p:cond delay="0"/>
                                          </p:stCondLst>
                                        </p:cTn>
                                        <p:tgtEl>
                                          <p:spTgt spid="41"/>
                                        </p:tgtEl>
                                        <p:attrNameLst>
                                          <p:attrName>style.visibility</p:attrName>
                                        </p:attrNameLst>
                                      </p:cBhvr>
                                      <p:to>
                                        <p:strVal val="visible"/>
                                      </p:to>
                                    </p:set>
                                    <p:anim calcmode="lin" valueType="num">
                                      <p:cBhvr additive="base">
                                        <p:cTn id="7" dur="750" fill="hold"/>
                                        <p:tgtEl>
                                          <p:spTgt spid="41"/>
                                        </p:tgtEl>
                                        <p:attrNameLst>
                                          <p:attrName>ppt_x</p:attrName>
                                        </p:attrNameLst>
                                      </p:cBhvr>
                                      <p:tavLst>
                                        <p:tav tm="0">
                                          <p:val>
                                            <p:strVal val="1+#ppt_w/2"/>
                                          </p:val>
                                        </p:tav>
                                        <p:tav tm="100000">
                                          <p:val>
                                            <p:strVal val="#ppt_x"/>
                                          </p:val>
                                        </p:tav>
                                      </p:tavLst>
                                    </p:anim>
                                    <p:anim calcmode="lin" valueType="num">
                                      <p:cBhvr additive="base">
                                        <p:cTn id="8" dur="750" fill="hold"/>
                                        <p:tgtEl>
                                          <p:spTgt spid="41"/>
                                        </p:tgtEl>
                                        <p:attrNameLst>
                                          <p:attrName>ppt_y</p:attrName>
                                        </p:attrNameLst>
                                      </p:cBhvr>
                                      <p:tavLst>
                                        <p:tav tm="0">
                                          <p:val>
                                            <p:strVal val="1+#ppt_h/2"/>
                                          </p:val>
                                        </p:tav>
                                        <p:tav tm="100000">
                                          <p:val>
                                            <p:strVal val="#ppt_y"/>
                                          </p:val>
                                        </p:tav>
                                      </p:tavLst>
                                    </p:anim>
                                  </p:childTnLst>
                                </p:cTn>
                              </p:par>
                              <p:par>
                                <p:cTn id="9" presetID="2" presetClass="entr" presetSubtype="6" decel="10000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750" fill="hold"/>
                                        <p:tgtEl>
                                          <p:spTgt spid="8"/>
                                        </p:tgtEl>
                                        <p:attrNameLst>
                                          <p:attrName>ppt_x</p:attrName>
                                        </p:attrNameLst>
                                      </p:cBhvr>
                                      <p:tavLst>
                                        <p:tav tm="0">
                                          <p:val>
                                            <p:strVal val="1+#ppt_w/2"/>
                                          </p:val>
                                        </p:tav>
                                        <p:tav tm="100000">
                                          <p:val>
                                            <p:strVal val="#ppt_x"/>
                                          </p:val>
                                        </p:tav>
                                      </p:tavLst>
                                    </p:anim>
                                    <p:anim calcmode="lin" valueType="num">
                                      <p:cBhvr additive="base">
                                        <p:cTn id="12" dur="750" fill="hold"/>
                                        <p:tgtEl>
                                          <p:spTgt spid="8"/>
                                        </p:tgtEl>
                                        <p:attrNameLst>
                                          <p:attrName>ppt_y</p:attrName>
                                        </p:attrNameLst>
                                      </p:cBhvr>
                                      <p:tavLst>
                                        <p:tav tm="0">
                                          <p:val>
                                            <p:strVal val="1+#ppt_h/2"/>
                                          </p:val>
                                        </p:tav>
                                        <p:tav tm="100000">
                                          <p:val>
                                            <p:strVal val="#ppt_y"/>
                                          </p:val>
                                        </p:tav>
                                      </p:tavLst>
                                    </p:anim>
                                  </p:childTnLst>
                                </p:cTn>
                              </p:par>
                            </p:childTnLst>
                          </p:cTn>
                        </p:par>
                        <p:par>
                          <p:cTn id="13" fill="hold">
                            <p:stCondLst>
                              <p:cond delay="750"/>
                            </p:stCondLst>
                            <p:childTnLst>
                              <p:par>
                                <p:cTn id="14" presetID="2" presetClass="entr" presetSubtype="8" decel="100000" fill="hold" grpId="0" nodeType="afterEffect">
                                  <p:stCondLst>
                                    <p:cond delay="0"/>
                                  </p:stCondLst>
                                  <p:childTnLst>
                                    <p:set>
                                      <p:cBhvr>
                                        <p:cTn id="15" dur="1" fill="hold">
                                          <p:stCondLst>
                                            <p:cond delay="0"/>
                                          </p:stCondLst>
                                        </p:cTn>
                                        <p:tgtEl>
                                          <p:spTgt spid="67">
                                            <p:txEl>
                                              <p:pRg st="0" end="0"/>
                                            </p:txEl>
                                          </p:spTgt>
                                        </p:tgtEl>
                                        <p:attrNameLst>
                                          <p:attrName>style.visibility</p:attrName>
                                        </p:attrNameLst>
                                      </p:cBhvr>
                                      <p:to>
                                        <p:strVal val="visible"/>
                                      </p:to>
                                    </p:set>
                                    <p:anim calcmode="lin" valueType="num">
                                      <p:cBhvr additive="base">
                                        <p:cTn id="16" dur="500" fill="hold"/>
                                        <p:tgtEl>
                                          <p:spTgt spid="67">
                                            <p:txEl>
                                              <p:pRg st="0" end="0"/>
                                            </p:txEl>
                                          </p:spTgt>
                                        </p:tgtEl>
                                        <p:attrNameLst>
                                          <p:attrName>ppt_x</p:attrName>
                                        </p:attrNameLst>
                                      </p:cBhvr>
                                      <p:tavLst>
                                        <p:tav tm="0">
                                          <p:val>
                                            <p:strVal val="0-#ppt_w/2"/>
                                          </p:val>
                                        </p:tav>
                                        <p:tav tm="100000">
                                          <p:val>
                                            <p:strVal val="#ppt_x"/>
                                          </p:val>
                                        </p:tav>
                                      </p:tavLst>
                                    </p:anim>
                                    <p:anim calcmode="lin" valueType="num">
                                      <p:cBhvr additive="base">
                                        <p:cTn id="17" dur="500" fill="hold"/>
                                        <p:tgtEl>
                                          <p:spTgt spid="67">
                                            <p:txEl>
                                              <p:pRg st="0" end="0"/>
                                            </p:txEl>
                                          </p:spTgt>
                                        </p:tgtEl>
                                        <p:attrNameLst>
                                          <p:attrName>ppt_y</p:attrName>
                                        </p:attrNameLst>
                                      </p:cBhvr>
                                      <p:tavLst>
                                        <p:tav tm="0">
                                          <p:val>
                                            <p:strVal val="#ppt_y"/>
                                          </p:val>
                                        </p:tav>
                                        <p:tav tm="100000">
                                          <p:val>
                                            <p:strVal val="#ppt_y"/>
                                          </p:val>
                                        </p:tav>
                                      </p:tavLst>
                                    </p:anim>
                                  </p:childTnLst>
                                </p:cTn>
                              </p:par>
                              <p:par>
                                <p:cTn id="18" presetID="2" presetClass="entr" presetSubtype="4" decel="100000" fill="hold" grpId="0" nodeType="withEffect">
                                  <p:stCondLst>
                                    <p:cond delay="0"/>
                                  </p:stCondLst>
                                  <p:childTnLst>
                                    <p:set>
                                      <p:cBhvr>
                                        <p:cTn id="19" dur="1" fill="hold">
                                          <p:stCondLst>
                                            <p:cond delay="0"/>
                                          </p:stCondLst>
                                        </p:cTn>
                                        <p:tgtEl>
                                          <p:spTgt spid="68"/>
                                        </p:tgtEl>
                                        <p:attrNameLst>
                                          <p:attrName>style.visibility</p:attrName>
                                        </p:attrNameLst>
                                      </p:cBhvr>
                                      <p:to>
                                        <p:strVal val="visible"/>
                                      </p:to>
                                    </p:set>
                                    <p:anim calcmode="lin" valueType="num">
                                      <p:cBhvr additive="base">
                                        <p:cTn id="20" dur="500" fill="hold"/>
                                        <p:tgtEl>
                                          <p:spTgt spid="68"/>
                                        </p:tgtEl>
                                        <p:attrNameLst>
                                          <p:attrName>ppt_x</p:attrName>
                                        </p:attrNameLst>
                                      </p:cBhvr>
                                      <p:tavLst>
                                        <p:tav tm="0">
                                          <p:val>
                                            <p:strVal val="#ppt_x"/>
                                          </p:val>
                                        </p:tav>
                                        <p:tav tm="100000">
                                          <p:val>
                                            <p:strVal val="#ppt_x"/>
                                          </p:val>
                                        </p:tav>
                                      </p:tavLst>
                                    </p:anim>
                                    <p:anim calcmode="lin" valueType="num">
                                      <p:cBhvr additive="base">
                                        <p:cTn id="21" dur="500" fill="hold"/>
                                        <p:tgtEl>
                                          <p:spTgt spid="68"/>
                                        </p:tgtEl>
                                        <p:attrNameLst>
                                          <p:attrName>ppt_y</p:attrName>
                                        </p:attrNameLst>
                                      </p:cBhvr>
                                      <p:tavLst>
                                        <p:tav tm="0">
                                          <p:val>
                                            <p:strVal val="1+#ppt_h/2"/>
                                          </p:val>
                                        </p:tav>
                                        <p:tav tm="100000">
                                          <p:val>
                                            <p:strVal val="#ppt_y"/>
                                          </p:val>
                                        </p:tav>
                                      </p:tavLst>
                                    </p:anim>
                                  </p:childTnLst>
                                </p:cTn>
                              </p:par>
                            </p:childTnLst>
                          </p:cTn>
                        </p:par>
                        <p:par>
                          <p:cTn id="22" fill="hold">
                            <p:stCondLst>
                              <p:cond delay="1250"/>
                            </p:stCondLst>
                            <p:childTnLst>
                              <p:par>
                                <p:cTn id="23" presetID="22" presetClass="entr" presetSubtype="2" fill="hold" grpId="0" nodeType="afterEffect">
                                  <p:stCondLst>
                                    <p:cond delay="0"/>
                                  </p:stCondLst>
                                  <p:childTnLst>
                                    <p:set>
                                      <p:cBhvr>
                                        <p:cTn id="24" dur="1" fill="hold">
                                          <p:stCondLst>
                                            <p:cond delay="0"/>
                                          </p:stCondLst>
                                        </p:cTn>
                                        <p:tgtEl>
                                          <p:spTgt spid="65"/>
                                        </p:tgtEl>
                                        <p:attrNameLst>
                                          <p:attrName>style.visibility</p:attrName>
                                        </p:attrNameLst>
                                      </p:cBhvr>
                                      <p:to>
                                        <p:strVal val="visible"/>
                                      </p:to>
                                    </p:set>
                                    <p:animEffect transition="in" filter="wipe(right)">
                                      <p:cBhvr>
                                        <p:cTn id="25" dur="500"/>
                                        <p:tgtEl>
                                          <p:spTgt spid="65"/>
                                        </p:tgtEl>
                                      </p:cBhvr>
                                    </p:animEffect>
                                  </p:childTnLst>
                                </p:cTn>
                              </p:par>
                            </p:childTnLst>
                          </p:cTn>
                        </p:par>
                        <p:par>
                          <p:cTn id="26" fill="hold">
                            <p:stCondLst>
                              <p:cond delay="1750"/>
                            </p:stCondLst>
                            <p:childTnLst>
                              <p:par>
                                <p:cTn id="27" presetID="2" presetClass="entr" presetSubtype="12" decel="100000" fill="hold" grpId="0" nodeType="afterEffect">
                                  <p:stCondLst>
                                    <p:cond delay="0"/>
                                  </p:stCondLst>
                                  <p:childTnLst>
                                    <p:set>
                                      <p:cBhvr>
                                        <p:cTn id="28" dur="1" fill="hold">
                                          <p:stCondLst>
                                            <p:cond delay="0"/>
                                          </p:stCondLst>
                                        </p:cTn>
                                        <p:tgtEl>
                                          <p:spTgt spid="48"/>
                                        </p:tgtEl>
                                        <p:attrNameLst>
                                          <p:attrName>style.visibility</p:attrName>
                                        </p:attrNameLst>
                                      </p:cBhvr>
                                      <p:to>
                                        <p:strVal val="visible"/>
                                      </p:to>
                                    </p:set>
                                    <p:anim calcmode="lin" valueType="num">
                                      <p:cBhvr additive="base">
                                        <p:cTn id="29" dur="750" fill="hold"/>
                                        <p:tgtEl>
                                          <p:spTgt spid="48"/>
                                        </p:tgtEl>
                                        <p:attrNameLst>
                                          <p:attrName>ppt_x</p:attrName>
                                        </p:attrNameLst>
                                      </p:cBhvr>
                                      <p:tavLst>
                                        <p:tav tm="0">
                                          <p:val>
                                            <p:strVal val="0-#ppt_w/2"/>
                                          </p:val>
                                        </p:tav>
                                        <p:tav tm="100000">
                                          <p:val>
                                            <p:strVal val="#ppt_x"/>
                                          </p:val>
                                        </p:tav>
                                      </p:tavLst>
                                    </p:anim>
                                    <p:anim calcmode="lin" valueType="num">
                                      <p:cBhvr additive="base">
                                        <p:cTn id="30" dur="750" fill="hold"/>
                                        <p:tgtEl>
                                          <p:spTgt spid="48"/>
                                        </p:tgtEl>
                                        <p:attrNameLst>
                                          <p:attrName>ppt_y</p:attrName>
                                        </p:attrNameLst>
                                      </p:cBhvr>
                                      <p:tavLst>
                                        <p:tav tm="0">
                                          <p:val>
                                            <p:strVal val="1+#ppt_h/2"/>
                                          </p:val>
                                        </p:tav>
                                        <p:tav tm="100000">
                                          <p:val>
                                            <p:strVal val="#ppt_y"/>
                                          </p:val>
                                        </p:tav>
                                      </p:tavLst>
                                    </p:anim>
                                  </p:childTnLst>
                                </p:cTn>
                              </p:par>
                              <p:par>
                                <p:cTn id="31" presetID="2" presetClass="entr" presetSubtype="12" decel="100000" fill="hold" grpId="0" nodeType="withEffect">
                                  <p:stCondLst>
                                    <p:cond delay="0"/>
                                  </p:stCondLst>
                                  <p:childTnLst>
                                    <p:set>
                                      <p:cBhvr>
                                        <p:cTn id="32" dur="1" fill="hold">
                                          <p:stCondLst>
                                            <p:cond delay="0"/>
                                          </p:stCondLst>
                                        </p:cTn>
                                        <p:tgtEl>
                                          <p:spTgt spid="49"/>
                                        </p:tgtEl>
                                        <p:attrNameLst>
                                          <p:attrName>style.visibility</p:attrName>
                                        </p:attrNameLst>
                                      </p:cBhvr>
                                      <p:to>
                                        <p:strVal val="visible"/>
                                      </p:to>
                                    </p:set>
                                    <p:anim calcmode="lin" valueType="num">
                                      <p:cBhvr additive="base">
                                        <p:cTn id="33" dur="750" fill="hold"/>
                                        <p:tgtEl>
                                          <p:spTgt spid="49"/>
                                        </p:tgtEl>
                                        <p:attrNameLst>
                                          <p:attrName>ppt_x</p:attrName>
                                        </p:attrNameLst>
                                      </p:cBhvr>
                                      <p:tavLst>
                                        <p:tav tm="0">
                                          <p:val>
                                            <p:strVal val="0-#ppt_w/2"/>
                                          </p:val>
                                        </p:tav>
                                        <p:tav tm="100000">
                                          <p:val>
                                            <p:strVal val="#ppt_x"/>
                                          </p:val>
                                        </p:tav>
                                      </p:tavLst>
                                    </p:anim>
                                    <p:anim calcmode="lin" valueType="num">
                                      <p:cBhvr additive="base">
                                        <p:cTn id="34" dur="750" fill="hold"/>
                                        <p:tgtEl>
                                          <p:spTgt spid="49"/>
                                        </p:tgtEl>
                                        <p:attrNameLst>
                                          <p:attrName>ppt_y</p:attrName>
                                        </p:attrNameLst>
                                      </p:cBhvr>
                                      <p:tavLst>
                                        <p:tav tm="0">
                                          <p:val>
                                            <p:strVal val="1+#ppt_h/2"/>
                                          </p:val>
                                        </p:tav>
                                        <p:tav tm="100000">
                                          <p:val>
                                            <p:strVal val="#ppt_y"/>
                                          </p:val>
                                        </p:tav>
                                      </p:tavLst>
                                    </p:anim>
                                  </p:childTnLst>
                                </p:cTn>
                              </p:par>
                              <p:par>
                                <p:cTn id="35" presetID="2" presetClass="entr" presetSubtype="12" decel="100000" fill="hold" grpId="0" nodeType="with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750" fill="hold"/>
                                        <p:tgtEl>
                                          <p:spTgt spid="9"/>
                                        </p:tgtEl>
                                        <p:attrNameLst>
                                          <p:attrName>ppt_x</p:attrName>
                                        </p:attrNameLst>
                                      </p:cBhvr>
                                      <p:tavLst>
                                        <p:tav tm="0">
                                          <p:val>
                                            <p:strVal val="0-#ppt_w/2"/>
                                          </p:val>
                                        </p:tav>
                                        <p:tav tm="100000">
                                          <p:val>
                                            <p:strVal val="#ppt_x"/>
                                          </p:val>
                                        </p:tav>
                                      </p:tavLst>
                                    </p:anim>
                                    <p:anim calcmode="lin" valueType="num">
                                      <p:cBhvr additive="base">
                                        <p:cTn id="38" dur="750" fill="hold"/>
                                        <p:tgtEl>
                                          <p:spTgt spid="9"/>
                                        </p:tgtEl>
                                        <p:attrNameLst>
                                          <p:attrName>ppt_y</p:attrName>
                                        </p:attrNameLst>
                                      </p:cBhvr>
                                      <p:tavLst>
                                        <p:tav tm="0">
                                          <p:val>
                                            <p:strVal val="1+#ppt_h/2"/>
                                          </p:val>
                                        </p:tav>
                                        <p:tav tm="100000">
                                          <p:val>
                                            <p:strVal val="#ppt_y"/>
                                          </p:val>
                                        </p:tav>
                                      </p:tavLst>
                                    </p:anim>
                                  </p:childTnLst>
                                </p:cTn>
                              </p:par>
                              <p:par>
                                <p:cTn id="39" presetID="10" presetClass="entr" presetSubtype="0" fill="hold" grpId="1" nodeType="withEffect">
                                  <p:stCondLst>
                                    <p:cond delay="0"/>
                                  </p:stCondLst>
                                  <p:childTnLst>
                                    <p:set>
                                      <p:cBhvr>
                                        <p:cTn id="40" dur="1" fill="hold">
                                          <p:stCondLst>
                                            <p:cond delay="0"/>
                                          </p:stCondLst>
                                        </p:cTn>
                                        <p:tgtEl>
                                          <p:spTgt spid="9"/>
                                        </p:tgtEl>
                                        <p:attrNameLst>
                                          <p:attrName>style.visibility</p:attrName>
                                        </p:attrNameLst>
                                      </p:cBhvr>
                                      <p:to>
                                        <p:strVal val="visible"/>
                                      </p:to>
                                    </p:set>
                                    <p:animEffect transition="in" filter="fade">
                                      <p:cBhvr>
                                        <p:cTn id="41" dur="1000"/>
                                        <p:tgtEl>
                                          <p:spTgt spid="9"/>
                                        </p:tgtEl>
                                      </p:cBhvr>
                                    </p:animEffect>
                                  </p:childTnLst>
                                </p:cTn>
                              </p:par>
                            </p:childTnLst>
                          </p:cTn>
                        </p:par>
                        <p:par>
                          <p:cTn id="42" fill="hold">
                            <p:stCondLst>
                              <p:cond delay="2750"/>
                            </p:stCondLst>
                            <p:childTnLst>
                              <p:par>
                                <p:cTn id="43" presetID="2" presetClass="entr" presetSubtype="2" decel="100000" fill="hold" grpId="0" nodeType="afterEffect">
                                  <p:stCondLst>
                                    <p:cond delay="0"/>
                                  </p:stCondLst>
                                  <p:childTnLst>
                                    <p:set>
                                      <p:cBhvr>
                                        <p:cTn id="44" dur="1" fill="hold">
                                          <p:stCondLst>
                                            <p:cond delay="0"/>
                                          </p:stCondLst>
                                        </p:cTn>
                                        <p:tgtEl>
                                          <p:spTgt spid="70">
                                            <p:txEl>
                                              <p:pRg st="0" end="0"/>
                                            </p:txEl>
                                          </p:spTgt>
                                        </p:tgtEl>
                                        <p:attrNameLst>
                                          <p:attrName>style.visibility</p:attrName>
                                        </p:attrNameLst>
                                      </p:cBhvr>
                                      <p:to>
                                        <p:strVal val="visible"/>
                                      </p:to>
                                    </p:set>
                                    <p:anim calcmode="lin" valueType="num">
                                      <p:cBhvr additive="base">
                                        <p:cTn id="45" dur="500" fill="hold"/>
                                        <p:tgtEl>
                                          <p:spTgt spid="70">
                                            <p:txEl>
                                              <p:pRg st="0" end="0"/>
                                            </p:txEl>
                                          </p:spTgt>
                                        </p:tgtEl>
                                        <p:attrNameLst>
                                          <p:attrName>ppt_x</p:attrName>
                                        </p:attrNameLst>
                                      </p:cBhvr>
                                      <p:tavLst>
                                        <p:tav tm="0">
                                          <p:val>
                                            <p:strVal val="1+#ppt_w/2"/>
                                          </p:val>
                                        </p:tav>
                                        <p:tav tm="100000">
                                          <p:val>
                                            <p:strVal val="#ppt_x"/>
                                          </p:val>
                                        </p:tav>
                                      </p:tavLst>
                                    </p:anim>
                                    <p:anim calcmode="lin" valueType="num">
                                      <p:cBhvr additive="base">
                                        <p:cTn id="46" dur="500" fill="hold"/>
                                        <p:tgtEl>
                                          <p:spTgt spid="70">
                                            <p:txEl>
                                              <p:pRg st="0" end="0"/>
                                            </p:txEl>
                                          </p:spTgt>
                                        </p:tgtEl>
                                        <p:attrNameLst>
                                          <p:attrName>ppt_y</p:attrName>
                                        </p:attrNameLst>
                                      </p:cBhvr>
                                      <p:tavLst>
                                        <p:tav tm="0">
                                          <p:val>
                                            <p:strVal val="#ppt_y"/>
                                          </p:val>
                                        </p:tav>
                                        <p:tav tm="100000">
                                          <p:val>
                                            <p:strVal val="#ppt_y"/>
                                          </p:val>
                                        </p:tav>
                                      </p:tavLst>
                                    </p:anim>
                                  </p:childTnLst>
                                </p:cTn>
                              </p:par>
                              <p:par>
                                <p:cTn id="47" presetID="2" presetClass="entr" presetSubtype="4" decel="100000" fill="hold" grpId="0" nodeType="withEffect">
                                  <p:stCondLst>
                                    <p:cond delay="0"/>
                                  </p:stCondLst>
                                  <p:childTnLst>
                                    <p:set>
                                      <p:cBhvr>
                                        <p:cTn id="48" dur="1" fill="hold">
                                          <p:stCondLst>
                                            <p:cond delay="0"/>
                                          </p:stCondLst>
                                        </p:cTn>
                                        <p:tgtEl>
                                          <p:spTgt spid="71"/>
                                        </p:tgtEl>
                                        <p:attrNameLst>
                                          <p:attrName>style.visibility</p:attrName>
                                        </p:attrNameLst>
                                      </p:cBhvr>
                                      <p:to>
                                        <p:strVal val="visible"/>
                                      </p:to>
                                    </p:set>
                                    <p:anim calcmode="lin" valueType="num">
                                      <p:cBhvr additive="base">
                                        <p:cTn id="49" dur="500" fill="hold"/>
                                        <p:tgtEl>
                                          <p:spTgt spid="71"/>
                                        </p:tgtEl>
                                        <p:attrNameLst>
                                          <p:attrName>ppt_x</p:attrName>
                                        </p:attrNameLst>
                                      </p:cBhvr>
                                      <p:tavLst>
                                        <p:tav tm="0">
                                          <p:val>
                                            <p:strVal val="#ppt_x"/>
                                          </p:val>
                                        </p:tav>
                                        <p:tav tm="100000">
                                          <p:val>
                                            <p:strVal val="#ppt_x"/>
                                          </p:val>
                                        </p:tav>
                                      </p:tavLst>
                                    </p:anim>
                                    <p:anim calcmode="lin" valueType="num">
                                      <p:cBhvr additive="base">
                                        <p:cTn id="50" dur="500" fill="hold"/>
                                        <p:tgtEl>
                                          <p:spTgt spid="71"/>
                                        </p:tgtEl>
                                        <p:attrNameLst>
                                          <p:attrName>ppt_y</p:attrName>
                                        </p:attrNameLst>
                                      </p:cBhvr>
                                      <p:tavLst>
                                        <p:tav tm="0">
                                          <p:val>
                                            <p:strVal val="1+#ppt_h/2"/>
                                          </p:val>
                                        </p:tav>
                                        <p:tav tm="100000">
                                          <p:val>
                                            <p:strVal val="#ppt_y"/>
                                          </p:val>
                                        </p:tav>
                                      </p:tavLst>
                                    </p:anim>
                                  </p:childTnLst>
                                </p:cTn>
                              </p:par>
                            </p:childTnLst>
                          </p:cTn>
                        </p:par>
                        <p:par>
                          <p:cTn id="51" fill="hold">
                            <p:stCondLst>
                              <p:cond delay="3250"/>
                            </p:stCondLst>
                            <p:childTnLst>
                              <p:par>
                                <p:cTn id="52" presetID="22" presetClass="entr" presetSubtype="8" fill="hold" grpId="0" nodeType="afterEffect">
                                  <p:stCondLst>
                                    <p:cond delay="0"/>
                                  </p:stCondLst>
                                  <p:childTnLst>
                                    <p:set>
                                      <p:cBhvr>
                                        <p:cTn id="53" dur="1" fill="hold">
                                          <p:stCondLst>
                                            <p:cond delay="0"/>
                                          </p:stCondLst>
                                        </p:cTn>
                                        <p:tgtEl>
                                          <p:spTgt spid="69"/>
                                        </p:tgtEl>
                                        <p:attrNameLst>
                                          <p:attrName>style.visibility</p:attrName>
                                        </p:attrNameLst>
                                      </p:cBhvr>
                                      <p:to>
                                        <p:strVal val="visible"/>
                                      </p:to>
                                    </p:set>
                                    <p:animEffect transition="in" filter="wipe(left)">
                                      <p:cBhvr>
                                        <p:cTn id="54" dur="500"/>
                                        <p:tgtEl>
                                          <p:spTgt spid="69"/>
                                        </p:tgtEl>
                                      </p:cBhvr>
                                    </p:animEffect>
                                  </p:childTnLst>
                                </p:cTn>
                              </p:par>
                            </p:childTnLst>
                          </p:cTn>
                        </p:par>
                        <p:par>
                          <p:cTn id="55" fill="hold">
                            <p:stCondLst>
                              <p:cond delay="3750"/>
                            </p:stCondLst>
                            <p:childTnLst>
                              <p:par>
                                <p:cTn id="56" presetID="2" presetClass="entr" presetSubtype="6" decel="100000" fill="hold" grpId="0" nodeType="afterEffect">
                                  <p:stCondLst>
                                    <p:cond delay="0"/>
                                  </p:stCondLst>
                                  <p:childTnLst>
                                    <p:set>
                                      <p:cBhvr>
                                        <p:cTn id="57" dur="1" fill="hold">
                                          <p:stCondLst>
                                            <p:cond delay="0"/>
                                          </p:stCondLst>
                                        </p:cTn>
                                        <p:tgtEl>
                                          <p:spTgt spid="58"/>
                                        </p:tgtEl>
                                        <p:attrNameLst>
                                          <p:attrName>style.visibility</p:attrName>
                                        </p:attrNameLst>
                                      </p:cBhvr>
                                      <p:to>
                                        <p:strVal val="visible"/>
                                      </p:to>
                                    </p:set>
                                    <p:anim calcmode="lin" valueType="num">
                                      <p:cBhvr additive="base">
                                        <p:cTn id="58" dur="750" fill="hold"/>
                                        <p:tgtEl>
                                          <p:spTgt spid="58"/>
                                        </p:tgtEl>
                                        <p:attrNameLst>
                                          <p:attrName>ppt_x</p:attrName>
                                        </p:attrNameLst>
                                      </p:cBhvr>
                                      <p:tavLst>
                                        <p:tav tm="0">
                                          <p:val>
                                            <p:strVal val="1+#ppt_w/2"/>
                                          </p:val>
                                        </p:tav>
                                        <p:tav tm="100000">
                                          <p:val>
                                            <p:strVal val="#ppt_x"/>
                                          </p:val>
                                        </p:tav>
                                      </p:tavLst>
                                    </p:anim>
                                    <p:anim calcmode="lin" valueType="num">
                                      <p:cBhvr additive="base">
                                        <p:cTn id="59" dur="750" fill="hold"/>
                                        <p:tgtEl>
                                          <p:spTgt spid="58"/>
                                        </p:tgtEl>
                                        <p:attrNameLst>
                                          <p:attrName>ppt_y</p:attrName>
                                        </p:attrNameLst>
                                      </p:cBhvr>
                                      <p:tavLst>
                                        <p:tav tm="0">
                                          <p:val>
                                            <p:strVal val="1+#ppt_h/2"/>
                                          </p:val>
                                        </p:tav>
                                        <p:tav tm="100000">
                                          <p:val>
                                            <p:strVal val="#ppt_y"/>
                                          </p:val>
                                        </p:tav>
                                      </p:tavLst>
                                    </p:anim>
                                  </p:childTnLst>
                                </p:cTn>
                              </p:par>
                              <p:par>
                                <p:cTn id="60" presetID="2" presetClass="entr" presetSubtype="6" decel="100000" fill="hold" grpId="0" nodeType="withEffect">
                                  <p:stCondLst>
                                    <p:cond delay="0"/>
                                  </p:stCondLst>
                                  <p:childTnLst>
                                    <p:set>
                                      <p:cBhvr>
                                        <p:cTn id="61" dur="1" fill="hold">
                                          <p:stCondLst>
                                            <p:cond delay="0"/>
                                          </p:stCondLst>
                                        </p:cTn>
                                        <p:tgtEl>
                                          <p:spTgt spid="62"/>
                                        </p:tgtEl>
                                        <p:attrNameLst>
                                          <p:attrName>style.visibility</p:attrName>
                                        </p:attrNameLst>
                                      </p:cBhvr>
                                      <p:to>
                                        <p:strVal val="visible"/>
                                      </p:to>
                                    </p:set>
                                    <p:anim calcmode="lin" valueType="num">
                                      <p:cBhvr additive="base">
                                        <p:cTn id="62" dur="750" fill="hold"/>
                                        <p:tgtEl>
                                          <p:spTgt spid="62"/>
                                        </p:tgtEl>
                                        <p:attrNameLst>
                                          <p:attrName>ppt_x</p:attrName>
                                        </p:attrNameLst>
                                      </p:cBhvr>
                                      <p:tavLst>
                                        <p:tav tm="0">
                                          <p:val>
                                            <p:strVal val="1+#ppt_w/2"/>
                                          </p:val>
                                        </p:tav>
                                        <p:tav tm="100000">
                                          <p:val>
                                            <p:strVal val="#ppt_x"/>
                                          </p:val>
                                        </p:tav>
                                      </p:tavLst>
                                    </p:anim>
                                    <p:anim calcmode="lin" valueType="num">
                                      <p:cBhvr additive="base">
                                        <p:cTn id="63" dur="750" fill="hold"/>
                                        <p:tgtEl>
                                          <p:spTgt spid="62"/>
                                        </p:tgtEl>
                                        <p:attrNameLst>
                                          <p:attrName>ppt_y</p:attrName>
                                        </p:attrNameLst>
                                      </p:cBhvr>
                                      <p:tavLst>
                                        <p:tav tm="0">
                                          <p:val>
                                            <p:strVal val="1+#ppt_h/2"/>
                                          </p:val>
                                        </p:tav>
                                        <p:tav tm="100000">
                                          <p:val>
                                            <p:strVal val="#ppt_y"/>
                                          </p:val>
                                        </p:tav>
                                      </p:tavLst>
                                    </p:anim>
                                  </p:childTnLst>
                                </p:cTn>
                              </p:par>
                              <p:par>
                                <p:cTn id="64" presetID="2" presetClass="entr" presetSubtype="6" decel="100000" fill="hold" grpId="0" nodeType="withEffect">
                                  <p:stCondLst>
                                    <p:cond delay="0"/>
                                  </p:stCondLst>
                                  <p:childTnLst>
                                    <p:set>
                                      <p:cBhvr>
                                        <p:cTn id="65" dur="1" fill="hold">
                                          <p:stCondLst>
                                            <p:cond delay="0"/>
                                          </p:stCondLst>
                                        </p:cTn>
                                        <p:tgtEl>
                                          <p:spTgt spid="64"/>
                                        </p:tgtEl>
                                        <p:attrNameLst>
                                          <p:attrName>style.visibility</p:attrName>
                                        </p:attrNameLst>
                                      </p:cBhvr>
                                      <p:to>
                                        <p:strVal val="visible"/>
                                      </p:to>
                                    </p:set>
                                    <p:anim calcmode="lin" valueType="num">
                                      <p:cBhvr additive="base">
                                        <p:cTn id="66" dur="750" fill="hold"/>
                                        <p:tgtEl>
                                          <p:spTgt spid="64"/>
                                        </p:tgtEl>
                                        <p:attrNameLst>
                                          <p:attrName>ppt_x</p:attrName>
                                        </p:attrNameLst>
                                      </p:cBhvr>
                                      <p:tavLst>
                                        <p:tav tm="0">
                                          <p:val>
                                            <p:strVal val="1+#ppt_w/2"/>
                                          </p:val>
                                        </p:tav>
                                        <p:tav tm="100000">
                                          <p:val>
                                            <p:strVal val="#ppt_x"/>
                                          </p:val>
                                        </p:tav>
                                      </p:tavLst>
                                    </p:anim>
                                    <p:anim calcmode="lin" valueType="num">
                                      <p:cBhvr additive="base">
                                        <p:cTn id="67" dur="750" fill="hold"/>
                                        <p:tgtEl>
                                          <p:spTgt spid="64"/>
                                        </p:tgtEl>
                                        <p:attrNameLst>
                                          <p:attrName>ppt_y</p:attrName>
                                        </p:attrNameLst>
                                      </p:cBhvr>
                                      <p:tavLst>
                                        <p:tav tm="0">
                                          <p:val>
                                            <p:strVal val="1+#ppt_h/2"/>
                                          </p:val>
                                        </p:tav>
                                        <p:tav tm="100000">
                                          <p:val>
                                            <p:strVal val="#ppt_y"/>
                                          </p:val>
                                        </p:tav>
                                      </p:tavLst>
                                    </p:anim>
                                  </p:childTnLst>
                                </p:cTn>
                              </p:par>
                              <p:par>
                                <p:cTn id="68" presetID="10" presetClass="entr" presetSubtype="0" fill="hold" grpId="1" nodeType="withEffect">
                                  <p:stCondLst>
                                    <p:cond delay="0"/>
                                  </p:stCondLst>
                                  <p:childTnLst>
                                    <p:set>
                                      <p:cBhvr>
                                        <p:cTn id="69" dur="1" fill="hold">
                                          <p:stCondLst>
                                            <p:cond delay="0"/>
                                          </p:stCondLst>
                                        </p:cTn>
                                        <p:tgtEl>
                                          <p:spTgt spid="64"/>
                                        </p:tgtEl>
                                        <p:attrNameLst>
                                          <p:attrName>style.visibility</p:attrName>
                                        </p:attrNameLst>
                                      </p:cBhvr>
                                      <p:to>
                                        <p:strVal val="visible"/>
                                      </p:to>
                                    </p:set>
                                    <p:animEffect transition="in" filter="fade">
                                      <p:cBhvr>
                                        <p:cTn id="70" dur="1000"/>
                                        <p:tgtEl>
                                          <p:spTgt spid="64"/>
                                        </p:tgtEl>
                                      </p:cBhvr>
                                    </p:animEffect>
                                  </p:childTnLst>
                                </p:cTn>
                              </p:par>
                            </p:childTnLst>
                          </p:cTn>
                        </p:par>
                        <p:par>
                          <p:cTn id="71" fill="hold">
                            <p:stCondLst>
                              <p:cond delay="4750"/>
                            </p:stCondLst>
                            <p:childTnLst>
                              <p:par>
                                <p:cTn id="72" presetID="2" presetClass="entr" presetSubtype="8" decel="100000" fill="hold" grpId="0" nodeType="afterEffect">
                                  <p:stCondLst>
                                    <p:cond delay="0"/>
                                  </p:stCondLst>
                                  <p:childTnLst>
                                    <p:set>
                                      <p:cBhvr>
                                        <p:cTn id="73" dur="1" fill="hold">
                                          <p:stCondLst>
                                            <p:cond delay="0"/>
                                          </p:stCondLst>
                                        </p:cTn>
                                        <p:tgtEl>
                                          <p:spTgt spid="73">
                                            <p:txEl>
                                              <p:pRg st="0" end="0"/>
                                            </p:txEl>
                                          </p:spTgt>
                                        </p:tgtEl>
                                        <p:attrNameLst>
                                          <p:attrName>style.visibility</p:attrName>
                                        </p:attrNameLst>
                                      </p:cBhvr>
                                      <p:to>
                                        <p:strVal val="visible"/>
                                      </p:to>
                                    </p:set>
                                    <p:anim calcmode="lin" valueType="num">
                                      <p:cBhvr additive="base">
                                        <p:cTn id="74" dur="500" fill="hold"/>
                                        <p:tgtEl>
                                          <p:spTgt spid="73">
                                            <p:txEl>
                                              <p:pRg st="0" end="0"/>
                                            </p:txEl>
                                          </p:spTgt>
                                        </p:tgtEl>
                                        <p:attrNameLst>
                                          <p:attrName>ppt_x</p:attrName>
                                        </p:attrNameLst>
                                      </p:cBhvr>
                                      <p:tavLst>
                                        <p:tav tm="0">
                                          <p:val>
                                            <p:strVal val="0-#ppt_w/2"/>
                                          </p:val>
                                        </p:tav>
                                        <p:tav tm="100000">
                                          <p:val>
                                            <p:strVal val="#ppt_x"/>
                                          </p:val>
                                        </p:tav>
                                      </p:tavLst>
                                    </p:anim>
                                    <p:anim calcmode="lin" valueType="num">
                                      <p:cBhvr additive="base">
                                        <p:cTn id="75" dur="500" fill="hold"/>
                                        <p:tgtEl>
                                          <p:spTgt spid="73">
                                            <p:txEl>
                                              <p:pRg st="0" end="0"/>
                                            </p:txEl>
                                          </p:spTgt>
                                        </p:tgtEl>
                                        <p:attrNameLst>
                                          <p:attrName>ppt_y</p:attrName>
                                        </p:attrNameLst>
                                      </p:cBhvr>
                                      <p:tavLst>
                                        <p:tav tm="0">
                                          <p:val>
                                            <p:strVal val="#ppt_y"/>
                                          </p:val>
                                        </p:tav>
                                        <p:tav tm="100000">
                                          <p:val>
                                            <p:strVal val="#ppt_y"/>
                                          </p:val>
                                        </p:tav>
                                      </p:tavLst>
                                    </p:anim>
                                  </p:childTnLst>
                                </p:cTn>
                              </p:par>
                              <p:par>
                                <p:cTn id="76" presetID="2" presetClass="entr" presetSubtype="4" decel="100000" fill="hold" grpId="0" nodeType="withEffect">
                                  <p:stCondLst>
                                    <p:cond delay="0"/>
                                  </p:stCondLst>
                                  <p:childTnLst>
                                    <p:set>
                                      <p:cBhvr>
                                        <p:cTn id="77" dur="1" fill="hold">
                                          <p:stCondLst>
                                            <p:cond delay="0"/>
                                          </p:stCondLst>
                                        </p:cTn>
                                        <p:tgtEl>
                                          <p:spTgt spid="74"/>
                                        </p:tgtEl>
                                        <p:attrNameLst>
                                          <p:attrName>style.visibility</p:attrName>
                                        </p:attrNameLst>
                                      </p:cBhvr>
                                      <p:to>
                                        <p:strVal val="visible"/>
                                      </p:to>
                                    </p:set>
                                    <p:anim calcmode="lin" valueType="num">
                                      <p:cBhvr additive="base">
                                        <p:cTn id="78" dur="500" fill="hold"/>
                                        <p:tgtEl>
                                          <p:spTgt spid="74"/>
                                        </p:tgtEl>
                                        <p:attrNameLst>
                                          <p:attrName>ppt_x</p:attrName>
                                        </p:attrNameLst>
                                      </p:cBhvr>
                                      <p:tavLst>
                                        <p:tav tm="0">
                                          <p:val>
                                            <p:strVal val="#ppt_x"/>
                                          </p:val>
                                        </p:tav>
                                        <p:tav tm="100000">
                                          <p:val>
                                            <p:strVal val="#ppt_x"/>
                                          </p:val>
                                        </p:tav>
                                      </p:tavLst>
                                    </p:anim>
                                    <p:anim calcmode="lin" valueType="num">
                                      <p:cBhvr additive="base">
                                        <p:cTn id="79" dur="500" fill="hold"/>
                                        <p:tgtEl>
                                          <p:spTgt spid="74"/>
                                        </p:tgtEl>
                                        <p:attrNameLst>
                                          <p:attrName>ppt_y</p:attrName>
                                        </p:attrNameLst>
                                      </p:cBhvr>
                                      <p:tavLst>
                                        <p:tav tm="0">
                                          <p:val>
                                            <p:strVal val="1+#ppt_h/2"/>
                                          </p:val>
                                        </p:tav>
                                        <p:tav tm="100000">
                                          <p:val>
                                            <p:strVal val="#ppt_y"/>
                                          </p:val>
                                        </p:tav>
                                      </p:tavLst>
                                    </p:anim>
                                  </p:childTnLst>
                                </p:cTn>
                              </p:par>
                            </p:childTnLst>
                          </p:cTn>
                        </p:par>
                        <p:par>
                          <p:cTn id="80" fill="hold">
                            <p:stCondLst>
                              <p:cond delay="5250"/>
                            </p:stCondLst>
                            <p:childTnLst>
                              <p:par>
                                <p:cTn id="81" presetID="22" presetClass="entr" presetSubtype="2" fill="hold" grpId="0" nodeType="afterEffect">
                                  <p:stCondLst>
                                    <p:cond delay="0"/>
                                  </p:stCondLst>
                                  <p:childTnLst>
                                    <p:set>
                                      <p:cBhvr>
                                        <p:cTn id="82" dur="1" fill="hold">
                                          <p:stCondLst>
                                            <p:cond delay="0"/>
                                          </p:stCondLst>
                                        </p:cTn>
                                        <p:tgtEl>
                                          <p:spTgt spid="72"/>
                                        </p:tgtEl>
                                        <p:attrNameLst>
                                          <p:attrName>style.visibility</p:attrName>
                                        </p:attrNameLst>
                                      </p:cBhvr>
                                      <p:to>
                                        <p:strVal val="visible"/>
                                      </p:to>
                                    </p:set>
                                    <p:animEffect transition="in" filter="wipe(right)">
                                      <p:cBhvr>
                                        <p:cTn id="83" dur="5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8" grpId="0"/>
      <p:bldP spid="9" grpId="0" animBg="1"/>
      <p:bldP spid="9" grpId="1" animBg="1"/>
      <p:bldP spid="48" grpId="0" animBg="1"/>
      <p:bldP spid="49" grpId="0"/>
      <p:bldP spid="64" grpId="0" animBg="1"/>
      <p:bldP spid="64" grpId="1" animBg="1"/>
      <p:bldP spid="58" grpId="0" animBg="1"/>
      <p:bldP spid="62" grpId="0"/>
      <p:bldP spid="65" grpId="0">
        <p:tmplLst>
          <p:tmpl>
            <p:tnLst>
              <p:par>
                <p:cTn presetID="22" presetClass="entr" presetSubtype="2" fill="hold" nodeType="afterEffect">
                  <p:stCondLst>
                    <p:cond delay="0"/>
                  </p:stCondLst>
                  <p:childTnLst>
                    <p:set>
                      <p:cBhvr>
                        <p:cTn dur="1" fill="hold">
                          <p:stCondLst>
                            <p:cond delay="0"/>
                          </p:stCondLst>
                        </p:cTn>
                        <p:tgtEl>
                          <p:spTgt spid="65"/>
                        </p:tgtEl>
                        <p:attrNameLst>
                          <p:attrName>style.visibility</p:attrName>
                        </p:attrNameLst>
                      </p:cBhvr>
                      <p:to>
                        <p:strVal val="visible"/>
                      </p:to>
                    </p:set>
                    <p:animEffect transition="in" filter="wipe(right)">
                      <p:cBhvr>
                        <p:cTn dur="500"/>
                        <p:tgtEl>
                          <p:spTgt spid="65"/>
                        </p:tgtEl>
                      </p:cBhvr>
                    </p:animEffect>
                  </p:childTnLst>
                </p:cTn>
              </p:par>
            </p:tnLst>
          </p:tmpl>
        </p:tmplLst>
      </p:bldP>
      <p:bldP spid="67" grpId="0" build="p">
        <p:tmplLst>
          <p:tmpl lvl="1">
            <p:tnLst>
              <p:par>
                <p:cTn presetID="2" presetClass="entr" presetSubtype="8" decel="100000" fill="hold" nodeType="afterEffect">
                  <p:stCondLst>
                    <p:cond delay="0"/>
                  </p:stCondLst>
                  <p:childTnLst>
                    <p:set>
                      <p:cBhvr>
                        <p:cTn dur="1" fill="hold">
                          <p:stCondLst>
                            <p:cond delay="0"/>
                          </p:stCondLst>
                        </p:cTn>
                        <p:tgtEl>
                          <p:spTgt spid="67"/>
                        </p:tgtEl>
                        <p:attrNameLst>
                          <p:attrName>style.visibility</p:attrName>
                        </p:attrNameLst>
                      </p:cBhvr>
                      <p:to>
                        <p:strVal val="visible"/>
                      </p:to>
                    </p:set>
                    <p:anim calcmode="lin" valueType="num">
                      <p:cBhvr additive="base">
                        <p:cTn dur="500" fill="hold"/>
                        <p:tgtEl>
                          <p:spTgt spid="67"/>
                        </p:tgtEl>
                        <p:attrNameLst>
                          <p:attrName>ppt_x</p:attrName>
                        </p:attrNameLst>
                      </p:cBhvr>
                      <p:tavLst>
                        <p:tav tm="0">
                          <p:val>
                            <p:strVal val="0-#ppt_w/2"/>
                          </p:val>
                        </p:tav>
                        <p:tav tm="100000">
                          <p:val>
                            <p:strVal val="#ppt_x"/>
                          </p:val>
                        </p:tav>
                      </p:tavLst>
                    </p:anim>
                    <p:anim calcmode="lin" valueType="num">
                      <p:cBhvr additive="base">
                        <p:cTn dur="500" fill="hold"/>
                        <p:tgtEl>
                          <p:spTgt spid="67"/>
                        </p:tgtEl>
                        <p:attrNameLst>
                          <p:attrName>ppt_y</p:attrName>
                        </p:attrNameLst>
                      </p:cBhvr>
                      <p:tavLst>
                        <p:tav tm="0">
                          <p:val>
                            <p:strVal val="#ppt_y"/>
                          </p:val>
                        </p:tav>
                        <p:tav tm="100000">
                          <p:val>
                            <p:strVal val="#ppt_y"/>
                          </p:val>
                        </p:tav>
                      </p:tavLst>
                    </p:anim>
                  </p:childTnLst>
                </p:cTn>
              </p:par>
            </p:tnLst>
          </p:tmpl>
        </p:tmplLst>
      </p:bldP>
      <p:bldP spid="68" grpId="0" animBg="1"/>
      <p:bldP spid="69" grpId="0">
        <p:tmplLst>
          <p:tmpl>
            <p:tnLst>
              <p:par>
                <p:cTn presetID="22" presetClass="entr" presetSubtype="8" fill="hold" nodeType="afterEffect">
                  <p:stCondLst>
                    <p:cond delay="0"/>
                  </p:stCondLst>
                  <p:childTnLst>
                    <p:set>
                      <p:cBhvr>
                        <p:cTn dur="1" fill="hold">
                          <p:stCondLst>
                            <p:cond delay="0"/>
                          </p:stCondLst>
                        </p:cTn>
                        <p:tgtEl>
                          <p:spTgt spid="69"/>
                        </p:tgtEl>
                        <p:attrNameLst>
                          <p:attrName>style.visibility</p:attrName>
                        </p:attrNameLst>
                      </p:cBhvr>
                      <p:to>
                        <p:strVal val="visible"/>
                      </p:to>
                    </p:set>
                    <p:animEffect transition="in" filter="wipe(left)">
                      <p:cBhvr>
                        <p:cTn dur="500"/>
                        <p:tgtEl>
                          <p:spTgt spid="69"/>
                        </p:tgtEl>
                      </p:cBhvr>
                    </p:animEffect>
                  </p:childTnLst>
                </p:cTn>
              </p:par>
            </p:tnLst>
          </p:tmpl>
        </p:tmplLst>
      </p:bldP>
      <p:bldP spid="70" grpId="0" build="p">
        <p:tmplLst>
          <p:tmpl lvl="1">
            <p:tnLst>
              <p:par>
                <p:cTn presetID="2" presetClass="entr" presetSubtype="2" decel="100000" fill="hold" nodeType="afterEffect">
                  <p:stCondLst>
                    <p:cond delay="0"/>
                  </p:stCondLst>
                  <p:childTnLst>
                    <p:set>
                      <p:cBhvr>
                        <p:cTn dur="1" fill="hold">
                          <p:stCondLst>
                            <p:cond delay="0"/>
                          </p:stCondLst>
                        </p:cTn>
                        <p:tgtEl>
                          <p:spTgt spid="70"/>
                        </p:tgtEl>
                        <p:attrNameLst>
                          <p:attrName>style.visibility</p:attrName>
                        </p:attrNameLst>
                      </p:cBhvr>
                      <p:to>
                        <p:strVal val="visible"/>
                      </p:to>
                    </p:set>
                    <p:anim calcmode="lin" valueType="num">
                      <p:cBhvr additive="base">
                        <p:cTn dur="500" fill="hold"/>
                        <p:tgtEl>
                          <p:spTgt spid="70"/>
                        </p:tgtEl>
                        <p:attrNameLst>
                          <p:attrName>ppt_x</p:attrName>
                        </p:attrNameLst>
                      </p:cBhvr>
                      <p:tavLst>
                        <p:tav tm="0">
                          <p:val>
                            <p:strVal val="1+#ppt_w/2"/>
                          </p:val>
                        </p:tav>
                        <p:tav tm="100000">
                          <p:val>
                            <p:strVal val="#ppt_x"/>
                          </p:val>
                        </p:tav>
                      </p:tavLst>
                    </p:anim>
                    <p:anim calcmode="lin" valueType="num">
                      <p:cBhvr additive="base">
                        <p:cTn dur="500" fill="hold"/>
                        <p:tgtEl>
                          <p:spTgt spid="70"/>
                        </p:tgtEl>
                        <p:attrNameLst>
                          <p:attrName>ppt_y</p:attrName>
                        </p:attrNameLst>
                      </p:cBhvr>
                      <p:tavLst>
                        <p:tav tm="0">
                          <p:val>
                            <p:strVal val="#ppt_y"/>
                          </p:val>
                        </p:tav>
                        <p:tav tm="100000">
                          <p:val>
                            <p:strVal val="#ppt_y"/>
                          </p:val>
                        </p:tav>
                      </p:tavLst>
                    </p:anim>
                  </p:childTnLst>
                </p:cTn>
              </p:par>
            </p:tnLst>
          </p:tmpl>
        </p:tmplLst>
      </p:bldP>
      <p:bldP spid="71" grpId="0" animBg="1"/>
      <p:bldP spid="72" grpId="0">
        <p:tmplLst>
          <p:tmpl>
            <p:tnLst>
              <p:par>
                <p:cTn presetID="22" presetClass="entr" presetSubtype="2" fill="hold" nodeType="afterEffect">
                  <p:stCondLst>
                    <p:cond delay="0"/>
                  </p:stCondLst>
                  <p:childTnLst>
                    <p:set>
                      <p:cBhvr>
                        <p:cTn dur="1" fill="hold">
                          <p:stCondLst>
                            <p:cond delay="0"/>
                          </p:stCondLst>
                        </p:cTn>
                        <p:tgtEl>
                          <p:spTgt spid="72"/>
                        </p:tgtEl>
                        <p:attrNameLst>
                          <p:attrName>style.visibility</p:attrName>
                        </p:attrNameLst>
                      </p:cBhvr>
                      <p:to>
                        <p:strVal val="visible"/>
                      </p:to>
                    </p:set>
                    <p:animEffect transition="in" filter="wipe(right)">
                      <p:cBhvr>
                        <p:cTn dur="500"/>
                        <p:tgtEl>
                          <p:spTgt spid="72"/>
                        </p:tgtEl>
                      </p:cBhvr>
                    </p:animEffect>
                  </p:childTnLst>
                </p:cTn>
              </p:par>
            </p:tnLst>
          </p:tmpl>
        </p:tmplLst>
      </p:bldP>
      <p:bldP spid="73" grpId="0" build="p">
        <p:tmplLst>
          <p:tmpl lvl="1">
            <p:tnLst>
              <p:par>
                <p:cTn presetID="2" presetClass="entr" presetSubtype="8" decel="100000" fill="hold" nodeType="afterEffect">
                  <p:stCondLst>
                    <p:cond delay="0"/>
                  </p:stCondLst>
                  <p:childTnLst>
                    <p:set>
                      <p:cBhvr>
                        <p:cTn dur="1" fill="hold">
                          <p:stCondLst>
                            <p:cond delay="0"/>
                          </p:stCondLst>
                        </p:cTn>
                        <p:tgtEl>
                          <p:spTgt spid="73"/>
                        </p:tgtEl>
                        <p:attrNameLst>
                          <p:attrName>style.visibility</p:attrName>
                        </p:attrNameLst>
                      </p:cBhvr>
                      <p:to>
                        <p:strVal val="visible"/>
                      </p:to>
                    </p:set>
                    <p:anim calcmode="lin" valueType="num">
                      <p:cBhvr additive="base">
                        <p:cTn dur="500" fill="hold"/>
                        <p:tgtEl>
                          <p:spTgt spid="73"/>
                        </p:tgtEl>
                        <p:attrNameLst>
                          <p:attrName>ppt_x</p:attrName>
                        </p:attrNameLst>
                      </p:cBhvr>
                      <p:tavLst>
                        <p:tav tm="0">
                          <p:val>
                            <p:strVal val="0-#ppt_w/2"/>
                          </p:val>
                        </p:tav>
                        <p:tav tm="100000">
                          <p:val>
                            <p:strVal val="#ppt_x"/>
                          </p:val>
                        </p:tav>
                      </p:tavLst>
                    </p:anim>
                    <p:anim calcmode="lin" valueType="num">
                      <p:cBhvr additive="base">
                        <p:cTn dur="500" fill="hold"/>
                        <p:tgtEl>
                          <p:spTgt spid="73"/>
                        </p:tgtEl>
                        <p:attrNameLst>
                          <p:attrName>ppt_y</p:attrName>
                        </p:attrNameLst>
                      </p:cBhvr>
                      <p:tavLst>
                        <p:tav tm="0">
                          <p:val>
                            <p:strVal val="#ppt_y"/>
                          </p:val>
                        </p:tav>
                        <p:tav tm="100000">
                          <p:val>
                            <p:strVal val="#ppt_y"/>
                          </p:val>
                        </p:tav>
                      </p:tavLst>
                    </p:anim>
                  </p:childTnLst>
                </p:cTn>
              </p:par>
            </p:tnLst>
          </p:tmpl>
        </p:tmplLst>
      </p:bldP>
      <p:bldP spid="74" grpId="0" animBg="1"/>
    </p:bldLst>
  </p:timing>
  <p:extLst mod="1">
    <p:ext uri="{DCECCB84-F9BA-43D5-87BE-67443E8EF086}">
      <p15:sldGuideLst xmlns:p15="http://schemas.microsoft.com/office/powerpoint/2012/main" xmlns="">
        <p15:guide id="1" orient="horz" pos="3262" userDrawn="1">
          <p15:clr>
            <a:srgbClr val="FBAE40"/>
          </p15:clr>
        </p15:guide>
        <p15:guide id="2" pos="5760">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WO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18" name="円/楕円 4"/>
          <p:cNvSpPr/>
          <p:nvPr userDrawn="1"/>
        </p:nvSpPr>
        <p:spPr>
          <a:xfrm rot="5400000">
            <a:off x="6736438" y="3234592"/>
            <a:ext cx="2284254" cy="2287530"/>
          </a:xfrm>
          <a:prstGeom prst="snip1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プレースホルダー 12"/>
          <p:cNvSpPr>
            <a:spLocks noGrp="1"/>
          </p:cNvSpPr>
          <p:nvPr>
            <p:ph type="body" sz="quarter" idx="16" hasCustomPrompt="1"/>
          </p:nvPr>
        </p:nvSpPr>
        <p:spPr>
          <a:xfrm>
            <a:off x="543540" y="3992992"/>
            <a:ext cx="5827206" cy="1453771"/>
          </a:xfrm>
        </p:spPr>
        <p:txBody>
          <a:bodyPr>
            <a:normAutofit/>
          </a:bodyPr>
          <a:lstStyle>
            <a:lvl1pPr algn="r">
              <a:spcBef>
                <a:spcPts val="0"/>
              </a:spcBef>
              <a:defRPr sz="2000" baseline="0"/>
            </a:lvl1pPr>
          </a:lstStyle>
          <a:p>
            <a:pPr lvl="0"/>
            <a:r>
              <a:rPr kumimoji="1" lang="en-US" altLang="ja-JP" dirty="0"/>
              <a:t>Text goes here</a:t>
            </a:r>
            <a:endParaRPr kumimoji="1" lang="ja-JP" altLang="en-US" dirty="0"/>
          </a:p>
        </p:txBody>
      </p:sp>
      <p:sp>
        <p:nvSpPr>
          <p:cNvPr id="26" name="テキスト プレースホルダー 12"/>
          <p:cNvSpPr>
            <a:spLocks noGrp="1"/>
          </p:cNvSpPr>
          <p:nvPr>
            <p:ph type="body" sz="quarter" idx="17" hasCustomPrompt="1"/>
          </p:nvPr>
        </p:nvSpPr>
        <p:spPr>
          <a:xfrm>
            <a:off x="543540" y="3003671"/>
            <a:ext cx="5827206" cy="747032"/>
          </a:xfrm>
        </p:spPr>
        <p:txBody>
          <a:bodyPr anchor="ctr">
            <a:noAutofit/>
          </a:bodyPr>
          <a:lstStyle>
            <a:lvl1pPr algn="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7" name="正方形/長方形 26"/>
          <p:cNvSpPr/>
          <p:nvPr userDrawn="1"/>
        </p:nvSpPr>
        <p:spPr>
          <a:xfrm>
            <a:off x="4412749" y="3768837"/>
            <a:ext cx="1827899"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32" name="テキスト プレースホルダー 12"/>
          <p:cNvSpPr>
            <a:spLocks noGrp="1"/>
          </p:cNvSpPr>
          <p:nvPr>
            <p:ph type="body" sz="quarter" idx="23" hasCustomPrompt="1"/>
          </p:nvPr>
        </p:nvSpPr>
        <p:spPr>
          <a:xfrm>
            <a:off x="11877319" y="3992992"/>
            <a:ext cx="5827206" cy="1453771"/>
          </a:xfrm>
        </p:spPr>
        <p:txBody>
          <a:bodyP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35" name="テキスト プレースホルダー 12"/>
          <p:cNvSpPr>
            <a:spLocks noGrp="1"/>
          </p:cNvSpPr>
          <p:nvPr>
            <p:ph type="body" sz="quarter" idx="24" hasCustomPrompt="1"/>
          </p:nvPr>
        </p:nvSpPr>
        <p:spPr>
          <a:xfrm>
            <a:off x="11877319" y="3003671"/>
            <a:ext cx="5827206" cy="747032"/>
          </a:xfrm>
        </p:spPr>
        <p:txBody>
          <a:bodyPr anchor="ctr">
            <a:noAutofit/>
          </a:bodyPr>
          <a:lstStyle>
            <a:lvl1pPr algn="l">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8" name="正方形/長方形 37"/>
          <p:cNvSpPr/>
          <p:nvPr userDrawn="1"/>
        </p:nvSpPr>
        <p:spPr>
          <a:xfrm>
            <a:off x="11984816" y="3768837"/>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42" name="テキスト プレースホルダー 12"/>
          <p:cNvSpPr>
            <a:spLocks noGrp="1"/>
          </p:cNvSpPr>
          <p:nvPr>
            <p:ph type="body" sz="quarter" idx="25" hasCustomPrompt="1"/>
          </p:nvPr>
        </p:nvSpPr>
        <p:spPr>
          <a:xfrm>
            <a:off x="536802" y="6753752"/>
            <a:ext cx="5827206" cy="1453771"/>
          </a:xfrm>
        </p:spPr>
        <p:txBody>
          <a:bodyPr>
            <a:normAutofit/>
          </a:bodyPr>
          <a:lstStyle>
            <a:lvl1pPr algn="r">
              <a:spcBef>
                <a:spcPts val="0"/>
              </a:spcBef>
              <a:defRPr sz="2000" baseline="0"/>
            </a:lvl1pPr>
          </a:lstStyle>
          <a:p>
            <a:pPr lvl="0"/>
            <a:r>
              <a:rPr kumimoji="1" lang="en-US" altLang="ja-JP" dirty="0"/>
              <a:t>Text goes here</a:t>
            </a:r>
            <a:endParaRPr kumimoji="1" lang="ja-JP" altLang="en-US" dirty="0"/>
          </a:p>
        </p:txBody>
      </p:sp>
      <p:sp>
        <p:nvSpPr>
          <p:cNvPr id="43" name="テキスト プレースホルダー 12"/>
          <p:cNvSpPr>
            <a:spLocks noGrp="1"/>
          </p:cNvSpPr>
          <p:nvPr>
            <p:ph type="body" sz="quarter" idx="26" hasCustomPrompt="1"/>
          </p:nvPr>
        </p:nvSpPr>
        <p:spPr>
          <a:xfrm>
            <a:off x="536802" y="5764431"/>
            <a:ext cx="5827206" cy="747032"/>
          </a:xfrm>
        </p:spPr>
        <p:txBody>
          <a:bodyPr anchor="ctr">
            <a:noAutofit/>
          </a:bodyPr>
          <a:lstStyle>
            <a:lvl1pPr algn="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4" name="正方形/長方形 43"/>
          <p:cNvSpPr/>
          <p:nvPr userDrawn="1"/>
        </p:nvSpPr>
        <p:spPr>
          <a:xfrm>
            <a:off x="4406011" y="6529597"/>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45" name="テキスト プレースホルダー 12"/>
          <p:cNvSpPr>
            <a:spLocks noGrp="1"/>
          </p:cNvSpPr>
          <p:nvPr>
            <p:ph type="body" sz="quarter" idx="27" hasCustomPrompt="1"/>
          </p:nvPr>
        </p:nvSpPr>
        <p:spPr>
          <a:xfrm>
            <a:off x="11877319" y="6753752"/>
            <a:ext cx="5827206" cy="1453771"/>
          </a:xfrm>
        </p:spPr>
        <p:txBody>
          <a:bodyP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46" name="テキスト プレースホルダー 12"/>
          <p:cNvSpPr>
            <a:spLocks noGrp="1"/>
          </p:cNvSpPr>
          <p:nvPr>
            <p:ph type="body" sz="quarter" idx="28" hasCustomPrompt="1"/>
          </p:nvPr>
        </p:nvSpPr>
        <p:spPr>
          <a:xfrm>
            <a:off x="11877319" y="5764431"/>
            <a:ext cx="5827206" cy="747032"/>
          </a:xfrm>
        </p:spPr>
        <p:txBody>
          <a:bodyPr anchor="ctr">
            <a:noAutofit/>
          </a:bodyPr>
          <a:lstStyle>
            <a:lvl1pPr algn="l">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7" name="正方形/長方形 46"/>
          <p:cNvSpPr/>
          <p:nvPr userDrawn="1"/>
        </p:nvSpPr>
        <p:spPr>
          <a:xfrm>
            <a:off x="11984816" y="6529597"/>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17" name="円/楕円 4"/>
          <p:cNvSpPr/>
          <p:nvPr userDrawn="1"/>
        </p:nvSpPr>
        <p:spPr>
          <a:xfrm rot="10800000">
            <a:off x="9267916" y="3232954"/>
            <a:ext cx="2284254" cy="2287530"/>
          </a:xfrm>
          <a:prstGeom prst="snip1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円/楕円 4"/>
          <p:cNvSpPr/>
          <p:nvPr userDrawn="1"/>
        </p:nvSpPr>
        <p:spPr>
          <a:xfrm>
            <a:off x="6736438" y="5764432"/>
            <a:ext cx="2284254" cy="2287530"/>
          </a:xfrm>
          <a:prstGeom prst="snip1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円/楕円 4"/>
          <p:cNvSpPr/>
          <p:nvPr userDrawn="1"/>
        </p:nvSpPr>
        <p:spPr>
          <a:xfrm rot="16200000">
            <a:off x="9266278" y="5762794"/>
            <a:ext cx="2284254" cy="2287530"/>
          </a:xfrm>
          <a:prstGeom prst="snip1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Picture Placeholder 5"/>
          <p:cNvSpPr>
            <a:spLocks noGrp="1"/>
          </p:cNvSpPr>
          <p:nvPr>
            <p:ph type="pic" sz="quarter" idx="29"/>
          </p:nvPr>
        </p:nvSpPr>
        <p:spPr>
          <a:xfrm>
            <a:off x="6858666" y="3327432"/>
            <a:ext cx="1784350" cy="2101850"/>
          </a:xfrm>
        </p:spPr>
        <p:txBody>
          <a:bodyPr/>
          <a:lstStyle/>
          <a:p>
            <a:endParaRPr lang="id-ID"/>
          </a:p>
        </p:txBody>
      </p:sp>
      <p:sp>
        <p:nvSpPr>
          <p:cNvPr id="28" name="Picture Placeholder 5"/>
          <p:cNvSpPr>
            <a:spLocks noGrp="1"/>
          </p:cNvSpPr>
          <p:nvPr>
            <p:ph type="pic" sz="quarter" idx="30"/>
          </p:nvPr>
        </p:nvSpPr>
        <p:spPr>
          <a:xfrm>
            <a:off x="9651027" y="3327432"/>
            <a:ext cx="1784350" cy="2101850"/>
          </a:xfrm>
        </p:spPr>
        <p:txBody>
          <a:bodyPr/>
          <a:lstStyle/>
          <a:p>
            <a:endParaRPr lang="id-ID"/>
          </a:p>
        </p:txBody>
      </p:sp>
      <p:sp>
        <p:nvSpPr>
          <p:cNvPr id="29" name="Picture Placeholder 5"/>
          <p:cNvSpPr>
            <a:spLocks noGrp="1"/>
          </p:cNvSpPr>
          <p:nvPr>
            <p:ph type="pic" sz="quarter" idx="31"/>
          </p:nvPr>
        </p:nvSpPr>
        <p:spPr>
          <a:xfrm>
            <a:off x="6868498" y="5857272"/>
            <a:ext cx="1784350" cy="2101850"/>
          </a:xfrm>
        </p:spPr>
        <p:txBody>
          <a:bodyPr/>
          <a:lstStyle/>
          <a:p>
            <a:endParaRPr lang="id-ID"/>
          </a:p>
        </p:txBody>
      </p:sp>
      <p:sp>
        <p:nvSpPr>
          <p:cNvPr id="30" name="Picture Placeholder 5"/>
          <p:cNvSpPr>
            <a:spLocks noGrp="1"/>
          </p:cNvSpPr>
          <p:nvPr>
            <p:ph type="pic" sz="quarter" idx="32"/>
          </p:nvPr>
        </p:nvSpPr>
        <p:spPr>
          <a:xfrm>
            <a:off x="9660859" y="5857272"/>
            <a:ext cx="1784350" cy="2101850"/>
          </a:xfrm>
        </p:spPr>
        <p:txBody>
          <a:bodyPr/>
          <a:lstStyle/>
          <a:p>
            <a:endParaRPr lang="id-ID"/>
          </a:p>
        </p:txBody>
      </p:sp>
    </p:spTree>
    <p:extLst>
      <p:ext uri="{BB962C8B-B14F-4D97-AF65-F5344CB8AC3E}">
        <p14:creationId xmlns:p14="http://schemas.microsoft.com/office/powerpoint/2010/main" val="2162964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decel="100000"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1+#ppt_w/2"/>
                                          </p:val>
                                        </p:tav>
                                        <p:tav tm="100000">
                                          <p:val>
                                            <p:strVal val="#ppt_x"/>
                                          </p:val>
                                        </p:tav>
                                      </p:tavLst>
                                    </p:anim>
                                    <p:anim calcmode="lin" valueType="num">
                                      <p:cBhvr additive="base">
                                        <p:cTn id="8" dur="500" fill="hold"/>
                                        <p:tgtEl>
                                          <p:spTgt spid="18"/>
                                        </p:tgtEl>
                                        <p:attrNameLst>
                                          <p:attrName>ppt_y</p:attrName>
                                        </p:attrNameLst>
                                      </p:cBhvr>
                                      <p:tavLst>
                                        <p:tav tm="0">
                                          <p:val>
                                            <p:strVal val="1+#ppt_h/2"/>
                                          </p:val>
                                        </p:tav>
                                        <p:tav tm="100000">
                                          <p:val>
                                            <p:strVal val="#ppt_y"/>
                                          </p:val>
                                        </p:tav>
                                      </p:tavLst>
                                    </p:anim>
                                  </p:childTnLst>
                                </p:cTn>
                              </p:par>
                              <p:par>
                                <p:cTn id="9" presetID="49" presetClass="entr" presetSubtype="0" decel="100000" fill="hold" grpId="1" nodeType="with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p:cTn id="11" dur="500" fill="hold"/>
                                        <p:tgtEl>
                                          <p:spTgt spid="18"/>
                                        </p:tgtEl>
                                        <p:attrNameLst>
                                          <p:attrName>ppt_w</p:attrName>
                                        </p:attrNameLst>
                                      </p:cBhvr>
                                      <p:tavLst>
                                        <p:tav tm="0">
                                          <p:val>
                                            <p:fltVal val="0"/>
                                          </p:val>
                                        </p:tav>
                                        <p:tav tm="100000">
                                          <p:val>
                                            <p:strVal val="#ppt_w"/>
                                          </p:val>
                                        </p:tav>
                                      </p:tavLst>
                                    </p:anim>
                                    <p:anim calcmode="lin" valueType="num">
                                      <p:cBhvr>
                                        <p:cTn id="12" dur="500" fill="hold"/>
                                        <p:tgtEl>
                                          <p:spTgt spid="18"/>
                                        </p:tgtEl>
                                        <p:attrNameLst>
                                          <p:attrName>ppt_h</p:attrName>
                                        </p:attrNameLst>
                                      </p:cBhvr>
                                      <p:tavLst>
                                        <p:tav tm="0">
                                          <p:val>
                                            <p:fltVal val="0"/>
                                          </p:val>
                                        </p:tav>
                                        <p:tav tm="100000">
                                          <p:val>
                                            <p:strVal val="#ppt_h"/>
                                          </p:val>
                                        </p:tav>
                                      </p:tavLst>
                                    </p:anim>
                                    <p:anim calcmode="lin" valueType="num">
                                      <p:cBhvr>
                                        <p:cTn id="13" dur="500" fill="hold"/>
                                        <p:tgtEl>
                                          <p:spTgt spid="18"/>
                                        </p:tgtEl>
                                        <p:attrNameLst>
                                          <p:attrName>style.rotation</p:attrName>
                                        </p:attrNameLst>
                                      </p:cBhvr>
                                      <p:tavLst>
                                        <p:tav tm="0">
                                          <p:val>
                                            <p:fltVal val="360"/>
                                          </p:val>
                                        </p:tav>
                                        <p:tav tm="100000">
                                          <p:val>
                                            <p:fltVal val="0"/>
                                          </p:val>
                                        </p:tav>
                                      </p:tavLst>
                                    </p:anim>
                                    <p:animEffect transition="in" filter="fade">
                                      <p:cBhvr>
                                        <p:cTn id="14" dur="500"/>
                                        <p:tgtEl>
                                          <p:spTgt spid="18"/>
                                        </p:tgtEl>
                                      </p:cBhvr>
                                    </p:animEffect>
                                  </p:childTnLst>
                                </p:cTn>
                              </p:par>
                              <p:par>
                                <p:cTn id="15" presetID="2" presetClass="entr" presetSubtype="12" decel="100000" fill="hold" grpId="0" nodeType="withEffect">
                                  <p:stCondLst>
                                    <p:cond delay="250"/>
                                  </p:stCondLst>
                                  <p:childTnLst>
                                    <p:set>
                                      <p:cBhvr>
                                        <p:cTn id="16" dur="1" fill="hold">
                                          <p:stCondLst>
                                            <p:cond delay="0"/>
                                          </p:stCondLst>
                                        </p:cTn>
                                        <p:tgtEl>
                                          <p:spTgt spid="17"/>
                                        </p:tgtEl>
                                        <p:attrNameLst>
                                          <p:attrName>style.visibility</p:attrName>
                                        </p:attrNameLst>
                                      </p:cBhvr>
                                      <p:to>
                                        <p:strVal val="visible"/>
                                      </p:to>
                                    </p:set>
                                    <p:anim calcmode="lin" valueType="num">
                                      <p:cBhvr additive="base">
                                        <p:cTn id="17" dur="500" fill="hold"/>
                                        <p:tgtEl>
                                          <p:spTgt spid="17"/>
                                        </p:tgtEl>
                                        <p:attrNameLst>
                                          <p:attrName>ppt_x</p:attrName>
                                        </p:attrNameLst>
                                      </p:cBhvr>
                                      <p:tavLst>
                                        <p:tav tm="0">
                                          <p:val>
                                            <p:strVal val="0-#ppt_w/2"/>
                                          </p:val>
                                        </p:tav>
                                        <p:tav tm="100000">
                                          <p:val>
                                            <p:strVal val="#ppt_x"/>
                                          </p:val>
                                        </p:tav>
                                      </p:tavLst>
                                    </p:anim>
                                    <p:anim calcmode="lin" valueType="num">
                                      <p:cBhvr additive="base">
                                        <p:cTn id="18" dur="500" fill="hold"/>
                                        <p:tgtEl>
                                          <p:spTgt spid="17"/>
                                        </p:tgtEl>
                                        <p:attrNameLst>
                                          <p:attrName>ppt_y</p:attrName>
                                        </p:attrNameLst>
                                      </p:cBhvr>
                                      <p:tavLst>
                                        <p:tav tm="0">
                                          <p:val>
                                            <p:strVal val="1+#ppt_h/2"/>
                                          </p:val>
                                        </p:tav>
                                        <p:tav tm="100000">
                                          <p:val>
                                            <p:strVal val="#ppt_y"/>
                                          </p:val>
                                        </p:tav>
                                      </p:tavLst>
                                    </p:anim>
                                  </p:childTnLst>
                                </p:cTn>
                              </p:par>
                              <p:par>
                                <p:cTn id="19" presetID="49" presetClass="entr" presetSubtype="0" decel="100000" fill="hold" grpId="1" nodeType="withEffect">
                                  <p:stCondLst>
                                    <p:cond delay="250"/>
                                  </p:stCondLst>
                                  <p:childTnLst>
                                    <p:set>
                                      <p:cBhvr>
                                        <p:cTn id="20" dur="1" fill="hold">
                                          <p:stCondLst>
                                            <p:cond delay="0"/>
                                          </p:stCondLst>
                                        </p:cTn>
                                        <p:tgtEl>
                                          <p:spTgt spid="17"/>
                                        </p:tgtEl>
                                        <p:attrNameLst>
                                          <p:attrName>style.visibility</p:attrName>
                                        </p:attrNameLst>
                                      </p:cBhvr>
                                      <p:to>
                                        <p:strVal val="visible"/>
                                      </p:to>
                                    </p:set>
                                    <p:anim calcmode="lin" valueType="num">
                                      <p:cBhvr>
                                        <p:cTn id="21" dur="500" fill="hold"/>
                                        <p:tgtEl>
                                          <p:spTgt spid="17"/>
                                        </p:tgtEl>
                                        <p:attrNameLst>
                                          <p:attrName>ppt_w</p:attrName>
                                        </p:attrNameLst>
                                      </p:cBhvr>
                                      <p:tavLst>
                                        <p:tav tm="0">
                                          <p:val>
                                            <p:fltVal val="0"/>
                                          </p:val>
                                        </p:tav>
                                        <p:tav tm="100000">
                                          <p:val>
                                            <p:strVal val="#ppt_w"/>
                                          </p:val>
                                        </p:tav>
                                      </p:tavLst>
                                    </p:anim>
                                    <p:anim calcmode="lin" valueType="num">
                                      <p:cBhvr>
                                        <p:cTn id="22" dur="500" fill="hold"/>
                                        <p:tgtEl>
                                          <p:spTgt spid="17"/>
                                        </p:tgtEl>
                                        <p:attrNameLst>
                                          <p:attrName>ppt_h</p:attrName>
                                        </p:attrNameLst>
                                      </p:cBhvr>
                                      <p:tavLst>
                                        <p:tav tm="0">
                                          <p:val>
                                            <p:fltVal val="0"/>
                                          </p:val>
                                        </p:tav>
                                        <p:tav tm="100000">
                                          <p:val>
                                            <p:strVal val="#ppt_h"/>
                                          </p:val>
                                        </p:tav>
                                      </p:tavLst>
                                    </p:anim>
                                    <p:anim calcmode="lin" valueType="num">
                                      <p:cBhvr>
                                        <p:cTn id="23" dur="500" fill="hold"/>
                                        <p:tgtEl>
                                          <p:spTgt spid="17"/>
                                        </p:tgtEl>
                                        <p:attrNameLst>
                                          <p:attrName>style.rotation</p:attrName>
                                        </p:attrNameLst>
                                      </p:cBhvr>
                                      <p:tavLst>
                                        <p:tav tm="0">
                                          <p:val>
                                            <p:fltVal val="360"/>
                                          </p:val>
                                        </p:tav>
                                        <p:tav tm="100000">
                                          <p:val>
                                            <p:fltVal val="0"/>
                                          </p:val>
                                        </p:tav>
                                      </p:tavLst>
                                    </p:anim>
                                    <p:animEffect transition="in" filter="fade">
                                      <p:cBhvr>
                                        <p:cTn id="24" dur="500"/>
                                        <p:tgtEl>
                                          <p:spTgt spid="17"/>
                                        </p:tgtEl>
                                      </p:cBhvr>
                                    </p:animEffect>
                                  </p:childTnLst>
                                </p:cTn>
                              </p:par>
                              <p:par>
                                <p:cTn id="25" presetID="2" presetClass="entr" presetSubtype="3" decel="100000" fill="hold" grpId="0" nodeType="withEffect">
                                  <p:stCondLst>
                                    <p:cond delay="500"/>
                                  </p:stCondLst>
                                  <p:childTnLst>
                                    <p:set>
                                      <p:cBhvr>
                                        <p:cTn id="26" dur="1" fill="hold">
                                          <p:stCondLst>
                                            <p:cond delay="0"/>
                                          </p:stCondLst>
                                        </p:cTn>
                                        <p:tgtEl>
                                          <p:spTgt spid="19"/>
                                        </p:tgtEl>
                                        <p:attrNameLst>
                                          <p:attrName>style.visibility</p:attrName>
                                        </p:attrNameLst>
                                      </p:cBhvr>
                                      <p:to>
                                        <p:strVal val="visible"/>
                                      </p:to>
                                    </p:set>
                                    <p:anim calcmode="lin" valueType="num">
                                      <p:cBhvr additive="base">
                                        <p:cTn id="27" dur="500" fill="hold"/>
                                        <p:tgtEl>
                                          <p:spTgt spid="19"/>
                                        </p:tgtEl>
                                        <p:attrNameLst>
                                          <p:attrName>ppt_x</p:attrName>
                                        </p:attrNameLst>
                                      </p:cBhvr>
                                      <p:tavLst>
                                        <p:tav tm="0">
                                          <p:val>
                                            <p:strVal val="1+#ppt_w/2"/>
                                          </p:val>
                                        </p:tav>
                                        <p:tav tm="100000">
                                          <p:val>
                                            <p:strVal val="#ppt_x"/>
                                          </p:val>
                                        </p:tav>
                                      </p:tavLst>
                                    </p:anim>
                                    <p:anim calcmode="lin" valueType="num">
                                      <p:cBhvr additive="base">
                                        <p:cTn id="28" dur="500" fill="hold"/>
                                        <p:tgtEl>
                                          <p:spTgt spid="19"/>
                                        </p:tgtEl>
                                        <p:attrNameLst>
                                          <p:attrName>ppt_y</p:attrName>
                                        </p:attrNameLst>
                                      </p:cBhvr>
                                      <p:tavLst>
                                        <p:tav tm="0">
                                          <p:val>
                                            <p:strVal val="0-#ppt_h/2"/>
                                          </p:val>
                                        </p:tav>
                                        <p:tav tm="100000">
                                          <p:val>
                                            <p:strVal val="#ppt_y"/>
                                          </p:val>
                                        </p:tav>
                                      </p:tavLst>
                                    </p:anim>
                                  </p:childTnLst>
                                </p:cTn>
                              </p:par>
                              <p:par>
                                <p:cTn id="29" presetID="49" presetClass="entr" presetSubtype="0" decel="100000" fill="hold" grpId="1" nodeType="withEffect">
                                  <p:stCondLst>
                                    <p:cond delay="500"/>
                                  </p:stCondLst>
                                  <p:childTnLst>
                                    <p:set>
                                      <p:cBhvr>
                                        <p:cTn id="30" dur="1" fill="hold">
                                          <p:stCondLst>
                                            <p:cond delay="0"/>
                                          </p:stCondLst>
                                        </p:cTn>
                                        <p:tgtEl>
                                          <p:spTgt spid="19"/>
                                        </p:tgtEl>
                                        <p:attrNameLst>
                                          <p:attrName>style.visibility</p:attrName>
                                        </p:attrNameLst>
                                      </p:cBhvr>
                                      <p:to>
                                        <p:strVal val="visible"/>
                                      </p:to>
                                    </p:set>
                                    <p:anim calcmode="lin" valueType="num">
                                      <p:cBhvr>
                                        <p:cTn id="31" dur="500" fill="hold"/>
                                        <p:tgtEl>
                                          <p:spTgt spid="19"/>
                                        </p:tgtEl>
                                        <p:attrNameLst>
                                          <p:attrName>ppt_w</p:attrName>
                                        </p:attrNameLst>
                                      </p:cBhvr>
                                      <p:tavLst>
                                        <p:tav tm="0">
                                          <p:val>
                                            <p:fltVal val="0"/>
                                          </p:val>
                                        </p:tav>
                                        <p:tav tm="100000">
                                          <p:val>
                                            <p:strVal val="#ppt_w"/>
                                          </p:val>
                                        </p:tav>
                                      </p:tavLst>
                                    </p:anim>
                                    <p:anim calcmode="lin" valueType="num">
                                      <p:cBhvr>
                                        <p:cTn id="32" dur="500" fill="hold"/>
                                        <p:tgtEl>
                                          <p:spTgt spid="19"/>
                                        </p:tgtEl>
                                        <p:attrNameLst>
                                          <p:attrName>ppt_h</p:attrName>
                                        </p:attrNameLst>
                                      </p:cBhvr>
                                      <p:tavLst>
                                        <p:tav tm="0">
                                          <p:val>
                                            <p:fltVal val="0"/>
                                          </p:val>
                                        </p:tav>
                                        <p:tav tm="100000">
                                          <p:val>
                                            <p:strVal val="#ppt_h"/>
                                          </p:val>
                                        </p:tav>
                                      </p:tavLst>
                                    </p:anim>
                                    <p:anim calcmode="lin" valueType="num">
                                      <p:cBhvr>
                                        <p:cTn id="33" dur="500" fill="hold"/>
                                        <p:tgtEl>
                                          <p:spTgt spid="19"/>
                                        </p:tgtEl>
                                        <p:attrNameLst>
                                          <p:attrName>style.rotation</p:attrName>
                                        </p:attrNameLst>
                                      </p:cBhvr>
                                      <p:tavLst>
                                        <p:tav tm="0">
                                          <p:val>
                                            <p:fltVal val="360"/>
                                          </p:val>
                                        </p:tav>
                                        <p:tav tm="100000">
                                          <p:val>
                                            <p:fltVal val="0"/>
                                          </p:val>
                                        </p:tav>
                                      </p:tavLst>
                                    </p:anim>
                                    <p:animEffect transition="in" filter="fade">
                                      <p:cBhvr>
                                        <p:cTn id="34" dur="500"/>
                                        <p:tgtEl>
                                          <p:spTgt spid="19"/>
                                        </p:tgtEl>
                                      </p:cBhvr>
                                    </p:animEffect>
                                  </p:childTnLst>
                                </p:cTn>
                              </p:par>
                              <p:par>
                                <p:cTn id="35" presetID="2" presetClass="entr" presetSubtype="9" decel="100000" fill="hold" grpId="0" nodeType="withEffect">
                                  <p:stCondLst>
                                    <p:cond delay="750"/>
                                  </p:stCondLst>
                                  <p:childTnLst>
                                    <p:set>
                                      <p:cBhvr>
                                        <p:cTn id="36" dur="1" fill="hold">
                                          <p:stCondLst>
                                            <p:cond delay="0"/>
                                          </p:stCondLst>
                                        </p:cTn>
                                        <p:tgtEl>
                                          <p:spTgt spid="20"/>
                                        </p:tgtEl>
                                        <p:attrNameLst>
                                          <p:attrName>style.visibility</p:attrName>
                                        </p:attrNameLst>
                                      </p:cBhvr>
                                      <p:to>
                                        <p:strVal val="visible"/>
                                      </p:to>
                                    </p:set>
                                    <p:anim calcmode="lin" valueType="num">
                                      <p:cBhvr additive="base">
                                        <p:cTn id="37" dur="500" fill="hold"/>
                                        <p:tgtEl>
                                          <p:spTgt spid="20"/>
                                        </p:tgtEl>
                                        <p:attrNameLst>
                                          <p:attrName>ppt_x</p:attrName>
                                        </p:attrNameLst>
                                      </p:cBhvr>
                                      <p:tavLst>
                                        <p:tav tm="0">
                                          <p:val>
                                            <p:strVal val="0-#ppt_w/2"/>
                                          </p:val>
                                        </p:tav>
                                        <p:tav tm="100000">
                                          <p:val>
                                            <p:strVal val="#ppt_x"/>
                                          </p:val>
                                        </p:tav>
                                      </p:tavLst>
                                    </p:anim>
                                    <p:anim calcmode="lin" valueType="num">
                                      <p:cBhvr additive="base">
                                        <p:cTn id="38" dur="500" fill="hold"/>
                                        <p:tgtEl>
                                          <p:spTgt spid="20"/>
                                        </p:tgtEl>
                                        <p:attrNameLst>
                                          <p:attrName>ppt_y</p:attrName>
                                        </p:attrNameLst>
                                      </p:cBhvr>
                                      <p:tavLst>
                                        <p:tav tm="0">
                                          <p:val>
                                            <p:strVal val="0-#ppt_h/2"/>
                                          </p:val>
                                        </p:tav>
                                        <p:tav tm="100000">
                                          <p:val>
                                            <p:strVal val="#ppt_y"/>
                                          </p:val>
                                        </p:tav>
                                      </p:tavLst>
                                    </p:anim>
                                  </p:childTnLst>
                                </p:cTn>
                              </p:par>
                              <p:par>
                                <p:cTn id="39" presetID="49" presetClass="entr" presetSubtype="0" decel="100000" fill="hold" grpId="1" nodeType="withEffect">
                                  <p:stCondLst>
                                    <p:cond delay="750"/>
                                  </p:stCondLst>
                                  <p:childTnLst>
                                    <p:set>
                                      <p:cBhvr>
                                        <p:cTn id="40" dur="1" fill="hold">
                                          <p:stCondLst>
                                            <p:cond delay="0"/>
                                          </p:stCondLst>
                                        </p:cTn>
                                        <p:tgtEl>
                                          <p:spTgt spid="20"/>
                                        </p:tgtEl>
                                        <p:attrNameLst>
                                          <p:attrName>style.visibility</p:attrName>
                                        </p:attrNameLst>
                                      </p:cBhvr>
                                      <p:to>
                                        <p:strVal val="visible"/>
                                      </p:to>
                                    </p:set>
                                    <p:anim calcmode="lin" valueType="num">
                                      <p:cBhvr>
                                        <p:cTn id="41" dur="500" fill="hold"/>
                                        <p:tgtEl>
                                          <p:spTgt spid="20"/>
                                        </p:tgtEl>
                                        <p:attrNameLst>
                                          <p:attrName>ppt_w</p:attrName>
                                        </p:attrNameLst>
                                      </p:cBhvr>
                                      <p:tavLst>
                                        <p:tav tm="0">
                                          <p:val>
                                            <p:fltVal val="0"/>
                                          </p:val>
                                        </p:tav>
                                        <p:tav tm="100000">
                                          <p:val>
                                            <p:strVal val="#ppt_w"/>
                                          </p:val>
                                        </p:tav>
                                      </p:tavLst>
                                    </p:anim>
                                    <p:anim calcmode="lin" valueType="num">
                                      <p:cBhvr>
                                        <p:cTn id="42" dur="500" fill="hold"/>
                                        <p:tgtEl>
                                          <p:spTgt spid="20"/>
                                        </p:tgtEl>
                                        <p:attrNameLst>
                                          <p:attrName>ppt_h</p:attrName>
                                        </p:attrNameLst>
                                      </p:cBhvr>
                                      <p:tavLst>
                                        <p:tav tm="0">
                                          <p:val>
                                            <p:fltVal val="0"/>
                                          </p:val>
                                        </p:tav>
                                        <p:tav tm="100000">
                                          <p:val>
                                            <p:strVal val="#ppt_h"/>
                                          </p:val>
                                        </p:tav>
                                      </p:tavLst>
                                    </p:anim>
                                    <p:anim calcmode="lin" valueType="num">
                                      <p:cBhvr>
                                        <p:cTn id="43" dur="500" fill="hold"/>
                                        <p:tgtEl>
                                          <p:spTgt spid="20"/>
                                        </p:tgtEl>
                                        <p:attrNameLst>
                                          <p:attrName>style.rotation</p:attrName>
                                        </p:attrNameLst>
                                      </p:cBhvr>
                                      <p:tavLst>
                                        <p:tav tm="0">
                                          <p:val>
                                            <p:fltVal val="360"/>
                                          </p:val>
                                        </p:tav>
                                        <p:tav tm="100000">
                                          <p:val>
                                            <p:fltVal val="0"/>
                                          </p:val>
                                        </p:tav>
                                      </p:tavLst>
                                    </p:anim>
                                    <p:animEffect transition="in" filter="fade">
                                      <p:cBhvr>
                                        <p:cTn id="44" dur="500"/>
                                        <p:tgtEl>
                                          <p:spTgt spid="20"/>
                                        </p:tgtEl>
                                      </p:cBhvr>
                                    </p:animEffect>
                                  </p:childTnLst>
                                </p:cTn>
                              </p:par>
                            </p:childTnLst>
                          </p:cTn>
                        </p:par>
                        <p:par>
                          <p:cTn id="45" fill="hold">
                            <p:stCondLst>
                              <p:cond delay="1250"/>
                            </p:stCondLst>
                            <p:childTnLst>
                              <p:par>
                                <p:cTn id="46" presetID="2" presetClass="entr" presetSubtype="8" decel="100000" fill="hold" grpId="0" nodeType="afterEffect">
                                  <p:stCondLst>
                                    <p:cond delay="250"/>
                                  </p:stCondLst>
                                  <p:childTnLst>
                                    <p:set>
                                      <p:cBhvr>
                                        <p:cTn id="47" dur="1" fill="hold">
                                          <p:stCondLst>
                                            <p:cond delay="0"/>
                                          </p:stCondLst>
                                        </p:cTn>
                                        <p:tgtEl>
                                          <p:spTgt spid="26">
                                            <p:txEl>
                                              <p:pRg st="0" end="0"/>
                                            </p:txEl>
                                          </p:spTgt>
                                        </p:tgtEl>
                                        <p:attrNameLst>
                                          <p:attrName>style.visibility</p:attrName>
                                        </p:attrNameLst>
                                      </p:cBhvr>
                                      <p:to>
                                        <p:strVal val="visible"/>
                                      </p:to>
                                    </p:set>
                                    <p:anim calcmode="lin" valueType="num">
                                      <p:cBhvr additive="base">
                                        <p:cTn id="48" dur="500" fill="hold"/>
                                        <p:tgtEl>
                                          <p:spTgt spid="26">
                                            <p:txEl>
                                              <p:pRg st="0" end="0"/>
                                            </p:txEl>
                                          </p:spTgt>
                                        </p:tgtEl>
                                        <p:attrNameLst>
                                          <p:attrName>ppt_x</p:attrName>
                                        </p:attrNameLst>
                                      </p:cBhvr>
                                      <p:tavLst>
                                        <p:tav tm="0">
                                          <p:val>
                                            <p:strVal val="0-#ppt_w/2"/>
                                          </p:val>
                                        </p:tav>
                                        <p:tav tm="100000">
                                          <p:val>
                                            <p:strVal val="#ppt_x"/>
                                          </p:val>
                                        </p:tav>
                                      </p:tavLst>
                                    </p:anim>
                                    <p:anim calcmode="lin" valueType="num">
                                      <p:cBhvr additive="base">
                                        <p:cTn id="49" dur="500" fill="hold"/>
                                        <p:tgtEl>
                                          <p:spTgt spid="26">
                                            <p:txEl>
                                              <p:pRg st="0" end="0"/>
                                            </p:txEl>
                                          </p:spTgt>
                                        </p:tgtEl>
                                        <p:attrNameLst>
                                          <p:attrName>ppt_y</p:attrName>
                                        </p:attrNameLst>
                                      </p:cBhvr>
                                      <p:tavLst>
                                        <p:tav tm="0">
                                          <p:val>
                                            <p:strVal val="#ppt_y"/>
                                          </p:val>
                                        </p:tav>
                                        <p:tav tm="100000">
                                          <p:val>
                                            <p:strVal val="#ppt_y"/>
                                          </p:val>
                                        </p:tav>
                                      </p:tavLst>
                                    </p:anim>
                                  </p:childTnLst>
                                </p:cTn>
                              </p:par>
                              <p:par>
                                <p:cTn id="50" presetID="2" presetClass="entr" presetSubtype="4" decel="100000" fill="hold" grpId="0" nodeType="withEffect">
                                  <p:stCondLst>
                                    <p:cond delay="250"/>
                                  </p:stCondLst>
                                  <p:childTnLst>
                                    <p:set>
                                      <p:cBhvr>
                                        <p:cTn id="51" dur="1" fill="hold">
                                          <p:stCondLst>
                                            <p:cond delay="0"/>
                                          </p:stCondLst>
                                        </p:cTn>
                                        <p:tgtEl>
                                          <p:spTgt spid="27"/>
                                        </p:tgtEl>
                                        <p:attrNameLst>
                                          <p:attrName>style.visibility</p:attrName>
                                        </p:attrNameLst>
                                      </p:cBhvr>
                                      <p:to>
                                        <p:strVal val="visible"/>
                                      </p:to>
                                    </p:set>
                                    <p:anim calcmode="lin" valueType="num">
                                      <p:cBhvr additive="base">
                                        <p:cTn id="52" dur="500" fill="hold"/>
                                        <p:tgtEl>
                                          <p:spTgt spid="27"/>
                                        </p:tgtEl>
                                        <p:attrNameLst>
                                          <p:attrName>ppt_x</p:attrName>
                                        </p:attrNameLst>
                                      </p:cBhvr>
                                      <p:tavLst>
                                        <p:tav tm="0">
                                          <p:val>
                                            <p:strVal val="#ppt_x"/>
                                          </p:val>
                                        </p:tav>
                                        <p:tav tm="100000">
                                          <p:val>
                                            <p:strVal val="#ppt_x"/>
                                          </p:val>
                                        </p:tav>
                                      </p:tavLst>
                                    </p:anim>
                                    <p:anim calcmode="lin" valueType="num">
                                      <p:cBhvr additive="base">
                                        <p:cTn id="53" dur="500" fill="hold"/>
                                        <p:tgtEl>
                                          <p:spTgt spid="27"/>
                                        </p:tgtEl>
                                        <p:attrNameLst>
                                          <p:attrName>ppt_y</p:attrName>
                                        </p:attrNameLst>
                                      </p:cBhvr>
                                      <p:tavLst>
                                        <p:tav tm="0">
                                          <p:val>
                                            <p:strVal val="1+#ppt_h/2"/>
                                          </p:val>
                                        </p:tav>
                                        <p:tav tm="100000">
                                          <p:val>
                                            <p:strVal val="#ppt_y"/>
                                          </p:val>
                                        </p:tav>
                                      </p:tavLst>
                                    </p:anim>
                                  </p:childTnLst>
                                </p:cTn>
                              </p:par>
                            </p:childTnLst>
                          </p:cTn>
                        </p:par>
                        <p:par>
                          <p:cTn id="54" fill="hold">
                            <p:stCondLst>
                              <p:cond delay="2000"/>
                            </p:stCondLst>
                            <p:childTnLst>
                              <p:par>
                                <p:cTn id="55" presetID="22" presetClass="entr" presetSubtype="2" fill="hold" grpId="0" nodeType="afterEffect">
                                  <p:stCondLst>
                                    <p:cond delay="0"/>
                                  </p:stCondLst>
                                  <p:childTnLst>
                                    <p:set>
                                      <p:cBhvr>
                                        <p:cTn id="56" dur="1" fill="hold">
                                          <p:stCondLst>
                                            <p:cond delay="0"/>
                                          </p:stCondLst>
                                        </p:cTn>
                                        <p:tgtEl>
                                          <p:spTgt spid="25"/>
                                        </p:tgtEl>
                                        <p:attrNameLst>
                                          <p:attrName>style.visibility</p:attrName>
                                        </p:attrNameLst>
                                      </p:cBhvr>
                                      <p:to>
                                        <p:strVal val="visible"/>
                                      </p:to>
                                    </p:set>
                                    <p:animEffect transition="in" filter="wipe(right)">
                                      <p:cBhvr>
                                        <p:cTn id="57" dur="500"/>
                                        <p:tgtEl>
                                          <p:spTgt spid="25"/>
                                        </p:tgtEl>
                                      </p:cBhvr>
                                    </p:animEffect>
                                  </p:childTnLst>
                                </p:cTn>
                              </p:par>
                            </p:childTnLst>
                          </p:cTn>
                        </p:par>
                        <p:par>
                          <p:cTn id="58" fill="hold">
                            <p:stCondLst>
                              <p:cond delay="2500"/>
                            </p:stCondLst>
                            <p:childTnLst>
                              <p:par>
                                <p:cTn id="59" presetID="2" presetClass="entr" presetSubtype="2" decel="100000" fill="hold" grpId="0" nodeType="afterEffect">
                                  <p:stCondLst>
                                    <p:cond delay="250"/>
                                  </p:stCondLst>
                                  <p:childTnLst>
                                    <p:set>
                                      <p:cBhvr>
                                        <p:cTn id="60" dur="1" fill="hold">
                                          <p:stCondLst>
                                            <p:cond delay="0"/>
                                          </p:stCondLst>
                                        </p:cTn>
                                        <p:tgtEl>
                                          <p:spTgt spid="35">
                                            <p:txEl>
                                              <p:pRg st="0" end="0"/>
                                            </p:txEl>
                                          </p:spTgt>
                                        </p:tgtEl>
                                        <p:attrNameLst>
                                          <p:attrName>style.visibility</p:attrName>
                                        </p:attrNameLst>
                                      </p:cBhvr>
                                      <p:to>
                                        <p:strVal val="visible"/>
                                      </p:to>
                                    </p:set>
                                    <p:anim calcmode="lin" valueType="num">
                                      <p:cBhvr additive="base">
                                        <p:cTn id="61" dur="500" fill="hold"/>
                                        <p:tgtEl>
                                          <p:spTgt spid="35">
                                            <p:txEl>
                                              <p:pRg st="0" end="0"/>
                                            </p:txEl>
                                          </p:spTgt>
                                        </p:tgtEl>
                                        <p:attrNameLst>
                                          <p:attrName>ppt_x</p:attrName>
                                        </p:attrNameLst>
                                      </p:cBhvr>
                                      <p:tavLst>
                                        <p:tav tm="0">
                                          <p:val>
                                            <p:strVal val="1+#ppt_w/2"/>
                                          </p:val>
                                        </p:tav>
                                        <p:tav tm="100000">
                                          <p:val>
                                            <p:strVal val="#ppt_x"/>
                                          </p:val>
                                        </p:tav>
                                      </p:tavLst>
                                    </p:anim>
                                    <p:anim calcmode="lin" valueType="num">
                                      <p:cBhvr additive="base">
                                        <p:cTn id="62" dur="500" fill="hold"/>
                                        <p:tgtEl>
                                          <p:spTgt spid="35">
                                            <p:txEl>
                                              <p:pRg st="0" end="0"/>
                                            </p:txEl>
                                          </p:spTgt>
                                        </p:tgtEl>
                                        <p:attrNameLst>
                                          <p:attrName>ppt_y</p:attrName>
                                        </p:attrNameLst>
                                      </p:cBhvr>
                                      <p:tavLst>
                                        <p:tav tm="0">
                                          <p:val>
                                            <p:strVal val="#ppt_y"/>
                                          </p:val>
                                        </p:tav>
                                        <p:tav tm="100000">
                                          <p:val>
                                            <p:strVal val="#ppt_y"/>
                                          </p:val>
                                        </p:tav>
                                      </p:tavLst>
                                    </p:anim>
                                  </p:childTnLst>
                                </p:cTn>
                              </p:par>
                              <p:par>
                                <p:cTn id="63" presetID="2" presetClass="entr" presetSubtype="4" decel="100000" fill="hold" grpId="0" nodeType="withEffect">
                                  <p:stCondLst>
                                    <p:cond delay="250"/>
                                  </p:stCondLst>
                                  <p:childTnLst>
                                    <p:set>
                                      <p:cBhvr>
                                        <p:cTn id="64" dur="1" fill="hold">
                                          <p:stCondLst>
                                            <p:cond delay="0"/>
                                          </p:stCondLst>
                                        </p:cTn>
                                        <p:tgtEl>
                                          <p:spTgt spid="38"/>
                                        </p:tgtEl>
                                        <p:attrNameLst>
                                          <p:attrName>style.visibility</p:attrName>
                                        </p:attrNameLst>
                                      </p:cBhvr>
                                      <p:to>
                                        <p:strVal val="visible"/>
                                      </p:to>
                                    </p:set>
                                    <p:anim calcmode="lin" valueType="num">
                                      <p:cBhvr additive="base">
                                        <p:cTn id="65" dur="500" fill="hold"/>
                                        <p:tgtEl>
                                          <p:spTgt spid="38"/>
                                        </p:tgtEl>
                                        <p:attrNameLst>
                                          <p:attrName>ppt_x</p:attrName>
                                        </p:attrNameLst>
                                      </p:cBhvr>
                                      <p:tavLst>
                                        <p:tav tm="0">
                                          <p:val>
                                            <p:strVal val="#ppt_x"/>
                                          </p:val>
                                        </p:tav>
                                        <p:tav tm="100000">
                                          <p:val>
                                            <p:strVal val="#ppt_x"/>
                                          </p:val>
                                        </p:tav>
                                      </p:tavLst>
                                    </p:anim>
                                    <p:anim calcmode="lin" valueType="num">
                                      <p:cBhvr additive="base">
                                        <p:cTn id="66" dur="500" fill="hold"/>
                                        <p:tgtEl>
                                          <p:spTgt spid="38"/>
                                        </p:tgtEl>
                                        <p:attrNameLst>
                                          <p:attrName>ppt_y</p:attrName>
                                        </p:attrNameLst>
                                      </p:cBhvr>
                                      <p:tavLst>
                                        <p:tav tm="0">
                                          <p:val>
                                            <p:strVal val="1+#ppt_h/2"/>
                                          </p:val>
                                        </p:tav>
                                        <p:tav tm="100000">
                                          <p:val>
                                            <p:strVal val="#ppt_y"/>
                                          </p:val>
                                        </p:tav>
                                      </p:tavLst>
                                    </p:anim>
                                  </p:childTnLst>
                                </p:cTn>
                              </p:par>
                            </p:childTnLst>
                          </p:cTn>
                        </p:par>
                        <p:par>
                          <p:cTn id="67" fill="hold">
                            <p:stCondLst>
                              <p:cond delay="3250"/>
                            </p:stCondLst>
                            <p:childTnLst>
                              <p:par>
                                <p:cTn id="68" presetID="22" presetClass="entr" presetSubtype="8" fill="hold" grpId="0" nodeType="afterEffect">
                                  <p:stCondLst>
                                    <p:cond delay="0"/>
                                  </p:stCondLst>
                                  <p:childTnLst>
                                    <p:set>
                                      <p:cBhvr>
                                        <p:cTn id="69" dur="1" fill="hold">
                                          <p:stCondLst>
                                            <p:cond delay="0"/>
                                          </p:stCondLst>
                                        </p:cTn>
                                        <p:tgtEl>
                                          <p:spTgt spid="32"/>
                                        </p:tgtEl>
                                        <p:attrNameLst>
                                          <p:attrName>style.visibility</p:attrName>
                                        </p:attrNameLst>
                                      </p:cBhvr>
                                      <p:to>
                                        <p:strVal val="visible"/>
                                      </p:to>
                                    </p:set>
                                    <p:animEffect transition="in" filter="wipe(left)">
                                      <p:cBhvr>
                                        <p:cTn id="70" dur="500"/>
                                        <p:tgtEl>
                                          <p:spTgt spid="32"/>
                                        </p:tgtEl>
                                      </p:cBhvr>
                                    </p:animEffect>
                                  </p:childTnLst>
                                </p:cTn>
                              </p:par>
                            </p:childTnLst>
                          </p:cTn>
                        </p:par>
                        <p:par>
                          <p:cTn id="71" fill="hold">
                            <p:stCondLst>
                              <p:cond delay="3750"/>
                            </p:stCondLst>
                            <p:childTnLst>
                              <p:par>
                                <p:cTn id="72" presetID="2" presetClass="entr" presetSubtype="8" decel="100000" fill="hold" grpId="0" nodeType="afterEffect">
                                  <p:stCondLst>
                                    <p:cond delay="250"/>
                                  </p:stCondLst>
                                  <p:childTnLst>
                                    <p:set>
                                      <p:cBhvr>
                                        <p:cTn id="73" dur="1" fill="hold">
                                          <p:stCondLst>
                                            <p:cond delay="0"/>
                                          </p:stCondLst>
                                        </p:cTn>
                                        <p:tgtEl>
                                          <p:spTgt spid="43">
                                            <p:txEl>
                                              <p:pRg st="0" end="0"/>
                                            </p:txEl>
                                          </p:spTgt>
                                        </p:tgtEl>
                                        <p:attrNameLst>
                                          <p:attrName>style.visibility</p:attrName>
                                        </p:attrNameLst>
                                      </p:cBhvr>
                                      <p:to>
                                        <p:strVal val="visible"/>
                                      </p:to>
                                    </p:set>
                                    <p:anim calcmode="lin" valueType="num">
                                      <p:cBhvr additive="base">
                                        <p:cTn id="74" dur="500" fill="hold"/>
                                        <p:tgtEl>
                                          <p:spTgt spid="43">
                                            <p:txEl>
                                              <p:pRg st="0" end="0"/>
                                            </p:txEl>
                                          </p:spTgt>
                                        </p:tgtEl>
                                        <p:attrNameLst>
                                          <p:attrName>ppt_x</p:attrName>
                                        </p:attrNameLst>
                                      </p:cBhvr>
                                      <p:tavLst>
                                        <p:tav tm="0">
                                          <p:val>
                                            <p:strVal val="0-#ppt_w/2"/>
                                          </p:val>
                                        </p:tav>
                                        <p:tav tm="100000">
                                          <p:val>
                                            <p:strVal val="#ppt_x"/>
                                          </p:val>
                                        </p:tav>
                                      </p:tavLst>
                                    </p:anim>
                                    <p:anim calcmode="lin" valueType="num">
                                      <p:cBhvr additive="base">
                                        <p:cTn id="75" dur="500" fill="hold"/>
                                        <p:tgtEl>
                                          <p:spTgt spid="43">
                                            <p:txEl>
                                              <p:pRg st="0" end="0"/>
                                            </p:txEl>
                                          </p:spTgt>
                                        </p:tgtEl>
                                        <p:attrNameLst>
                                          <p:attrName>ppt_y</p:attrName>
                                        </p:attrNameLst>
                                      </p:cBhvr>
                                      <p:tavLst>
                                        <p:tav tm="0">
                                          <p:val>
                                            <p:strVal val="#ppt_y"/>
                                          </p:val>
                                        </p:tav>
                                        <p:tav tm="100000">
                                          <p:val>
                                            <p:strVal val="#ppt_y"/>
                                          </p:val>
                                        </p:tav>
                                      </p:tavLst>
                                    </p:anim>
                                  </p:childTnLst>
                                </p:cTn>
                              </p:par>
                              <p:par>
                                <p:cTn id="76" presetID="2" presetClass="entr" presetSubtype="4" decel="100000" fill="hold" grpId="0" nodeType="withEffect">
                                  <p:stCondLst>
                                    <p:cond delay="250"/>
                                  </p:stCondLst>
                                  <p:childTnLst>
                                    <p:set>
                                      <p:cBhvr>
                                        <p:cTn id="77" dur="1" fill="hold">
                                          <p:stCondLst>
                                            <p:cond delay="0"/>
                                          </p:stCondLst>
                                        </p:cTn>
                                        <p:tgtEl>
                                          <p:spTgt spid="44"/>
                                        </p:tgtEl>
                                        <p:attrNameLst>
                                          <p:attrName>style.visibility</p:attrName>
                                        </p:attrNameLst>
                                      </p:cBhvr>
                                      <p:to>
                                        <p:strVal val="visible"/>
                                      </p:to>
                                    </p:set>
                                    <p:anim calcmode="lin" valueType="num">
                                      <p:cBhvr additive="base">
                                        <p:cTn id="78" dur="500" fill="hold"/>
                                        <p:tgtEl>
                                          <p:spTgt spid="44"/>
                                        </p:tgtEl>
                                        <p:attrNameLst>
                                          <p:attrName>ppt_x</p:attrName>
                                        </p:attrNameLst>
                                      </p:cBhvr>
                                      <p:tavLst>
                                        <p:tav tm="0">
                                          <p:val>
                                            <p:strVal val="#ppt_x"/>
                                          </p:val>
                                        </p:tav>
                                        <p:tav tm="100000">
                                          <p:val>
                                            <p:strVal val="#ppt_x"/>
                                          </p:val>
                                        </p:tav>
                                      </p:tavLst>
                                    </p:anim>
                                    <p:anim calcmode="lin" valueType="num">
                                      <p:cBhvr additive="base">
                                        <p:cTn id="79" dur="500" fill="hold"/>
                                        <p:tgtEl>
                                          <p:spTgt spid="44"/>
                                        </p:tgtEl>
                                        <p:attrNameLst>
                                          <p:attrName>ppt_y</p:attrName>
                                        </p:attrNameLst>
                                      </p:cBhvr>
                                      <p:tavLst>
                                        <p:tav tm="0">
                                          <p:val>
                                            <p:strVal val="1+#ppt_h/2"/>
                                          </p:val>
                                        </p:tav>
                                        <p:tav tm="100000">
                                          <p:val>
                                            <p:strVal val="#ppt_y"/>
                                          </p:val>
                                        </p:tav>
                                      </p:tavLst>
                                    </p:anim>
                                  </p:childTnLst>
                                </p:cTn>
                              </p:par>
                            </p:childTnLst>
                          </p:cTn>
                        </p:par>
                        <p:par>
                          <p:cTn id="80" fill="hold">
                            <p:stCondLst>
                              <p:cond delay="4500"/>
                            </p:stCondLst>
                            <p:childTnLst>
                              <p:par>
                                <p:cTn id="81" presetID="22" presetClass="entr" presetSubtype="2" fill="hold" grpId="0" nodeType="afterEffect">
                                  <p:stCondLst>
                                    <p:cond delay="0"/>
                                  </p:stCondLst>
                                  <p:childTnLst>
                                    <p:set>
                                      <p:cBhvr>
                                        <p:cTn id="82" dur="1" fill="hold">
                                          <p:stCondLst>
                                            <p:cond delay="0"/>
                                          </p:stCondLst>
                                        </p:cTn>
                                        <p:tgtEl>
                                          <p:spTgt spid="42"/>
                                        </p:tgtEl>
                                        <p:attrNameLst>
                                          <p:attrName>style.visibility</p:attrName>
                                        </p:attrNameLst>
                                      </p:cBhvr>
                                      <p:to>
                                        <p:strVal val="visible"/>
                                      </p:to>
                                    </p:set>
                                    <p:animEffect transition="in" filter="wipe(right)">
                                      <p:cBhvr>
                                        <p:cTn id="83" dur="500"/>
                                        <p:tgtEl>
                                          <p:spTgt spid="42"/>
                                        </p:tgtEl>
                                      </p:cBhvr>
                                    </p:animEffect>
                                  </p:childTnLst>
                                </p:cTn>
                              </p:par>
                            </p:childTnLst>
                          </p:cTn>
                        </p:par>
                        <p:par>
                          <p:cTn id="84" fill="hold">
                            <p:stCondLst>
                              <p:cond delay="5000"/>
                            </p:stCondLst>
                            <p:childTnLst>
                              <p:par>
                                <p:cTn id="85" presetID="2" presetClass="entr" presetSubtype="2" decel="100000" fill="hold" grpId="0" nodeType="afterEffect">
                                  <p:stCondLst>
                                    <p:cond delay="250"/>
                                  </p:stCondLst>
                                  <p:childTnLst>
                                    <p:set>
                                      <p:cBhvr>
                                        <p:cTn id="86" dur="1" fill="hold">
                                          <p:stCondLst>
                                            <p:cond delay="0"/>
                                          </p:stCondLst>
                                        </p:cTn>
                                        <p:tgtEl>
                                          <p:spTgt spid="46">
                                            <p:txEl>
                                              <p:pRg st="0" end="0"/>
                                            </p:txEl>
                                          </p:spTgt>
                                        </p:tgtEl>
                                        <p:attrNameLst>
                                          <p:attrName>style.visibility</p:attrName>
                                        </p:attrNameLst>
                                      </p:cBhvr>
                                      <p:to>
                                        <p:strVal val="visible"/>
                                      </p:to>
                                    </p:set>
                                    <p:anim calcmode="lin" valueType="num">
                                      <p:cBhvr additive="base">
                                        <p:cTn id="87" dur="500" fill="hold"/>
                                        <p:tgtEl>
                                          <p:spTgt spid="46">
                                            <p:txEl>
                                              <p:pRg st="0" end="0"/>
                                            </p:txEl>
                                          </p:spTgt>
                                        </p:tgtEl>
                                        <p:attrNameLst>
                                          <p:attrName>ppt_x</p:attrName>
                                        </p:attrNameLst>
                                      </p:cBhvr>
                                      <p:tavLst>
                                        <p:tav tm="0">
                                          <p:val>
                                            <p:strVal val="1+#ppt_w/2"/>
                                          </p:val>
                                        </p:tav>
                                        <p:tav tm="100000">
                                          <p:val>
                                            <p:strVal val="#ppt_x"/>
                                          </p:val>
                                        </p:tav>
                                      </p:tavLst>
                                    </p:anim>
                                    <p:anim calcmode="lin" valueType="num">
                                      <p:cBhvr additive="base">
                                        <p:cTn id="88" dur="500" fill="hold"/>
                                        <p:tgtEl>
                                          <p:spTgt spid="46">
                                            <p:txEl>
                                              <p:pRg st="0" end="0"/>
                                            </p:txEl>
                                          </p:spTgt>
                                        </p:tgtEl>
                                        <p:attrNameLst>
                                          <p:attrName>ppt_y</p:attrName>
                                        </p:attrNameLst>
                                      </p:cBhvr>
                                      <p:tavLst>
                                        <p:tav tm="0">
                                          <p:val>
                                            <p:strVal val="#ppt_y"/>
                                          </p:val>
                                        </p:tav>
                                        <p:tav tm="100000">
                                          <p:val>
                                            <p:strVal val="#ppt_y"/>
                                          </p:val>
                                        </p:tav>
                                      </p:tavLst>
                                    </p:anim>
                                  </p:childTnLst>
                                </p:cTn>
                              </p:par>
                              <p:par>
                                <p:cTn id="89" presetID="2" presetClass="entr" presetSubtype="4" decel="100000" fill="hold" grpId="0" nodeType="withEffect">
                                  <p:stCondLst>
                                    <p:cond delay="250"/>
                                  </p:stCondLst>
                                  <p:childTnLst>
                                    <p:set>
                                      <p:cBhvr>
                                        <p:cTn id="90" dur="1" fill="hold">
                                          <p:stCondLst>
                                            <p:cond delay="0"/>
                                          </p:stCondLst>
                                        </p:cTn>
                                        <p:tgtEl>
                                          <p:spTgt spid="47"/>
                                        </p:tgtEl>
                                        <p:attrNameLst>
                                          <p:attrName>style.visibility</p:attrName>
                                        </p:attrNameLst>
                                      </p:cBhvr>
                                      <p:to>
                                        <p:strVal val="visible"/>
                                      </p:to>
                                    </p:set>
                                    <p:anim calcmode="lin" valueType="num">
                                      <p:cBhvr additive="base">
                                        <p:cTn id="91" dur="500" fill="hold"/>
                                        <p:tgtEl>
                                          <p:spTgt spid="47"/>
                                        </p:tgtEl>
                                        <p:attrNameLst>
                                          <p:attrName>ppt_x</p:attrName>
                                        </p:attrNameLst>
                                      </p:cBhvr>
                                      <p:tavLst>
                                        <p:tav tm="0">
                                          <p:val>
                                            <p:strVal val="#ppt_x"/>
                                          </p:val>
                                        </p:tav>
                                        <p:tav tm="100000">
                                          <p:val>
                                            <p:strVal val="#ppt_x"/>
                                          </p:val>
                                        </p:tav>
                                      </p:tavLst>
                                    </p:anim>
                                    <p:anim calcmode="lin" valueType="num">
                                      <p:cBhvr additive="base">
                                        <p:cTn id="92" dur="500" fill="hold"/>
                                        <p:tgtEl>
                                          <p:spTgt spid="47"/>
                                        </p:tgtEl>
                                        <p:attrNameLst>
                                          <p:attrName>ppt_y</p:attrName>
                                        </p:attrNameLst>
                                      </p:cBhvr>
                                      <p:tavLst>
                                        <p:tav tm="0">
                                          <p:val>
                                            <p:strVal val="1+#ppt_h/2"/>
                                          </p:val>
                                        </p:tav>
                                        <p:tav tm="100000">
                                          <p:val>
                                            <p:strVal val="#ppt_y"/>
                                          </p:val>
                                        </p:tav>
                                      </p:tavLst>
                                    </p:anim>
                                  </p:childTnLst>
                                </p:cTn>
                              </p:par>
                            </p:childTnLst>
                          </p:cTn>
                        </p:par>
                        <p:par>
                          <p:cTn id="93" fill="hold">
                            <p:stCondLst>
                              <p:cond delay="5750"/>
                            </p:stCondLst>
                            <p:childTnLst>
                              <p:par>
                                <p:cTn id="94" presetID="22" presetClass="entr" presetSubtype="8" fill="hold" grpId="0" nodeType="afterEffect">
                                  <p:stCondLst>
                                    <p:cond delay="0"/>
                                  </p:stCondLst>
                                  <p:childTnLst>
                                    <p:set>
                                      <p:cBhvr>
                                        <p:cTn id="95" dur="1" fill="hold">
                                          <p:stCondLst>
                                            <p:cond delay="0"/>
                                          </p:stCondLst>
                                        </p:cTn>
                                        <p:tgtEl>
                                          <p:spTgt spid="45"/>
                                        </p:tgtEl>
                                        <p:attrNameLst>
                                          <p:attrName>style.visibility</p:attrName>
                                        </p:attrNameLst>
                                      </p:cBhvr>
                                      <p:to>
                                        <p:strVal val="visible"/>
                                      </p:to>
                                    </p:set>
                                    <p:animEffect transition="in" filter="wipe(left)">
                                      <p:cBhvr>
                                        <p:cTn id="96"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8" grpId="1" animBg="1"/>
      <p:bldP spid="25" grpId="0">
        <p:tmplLst>
          <p:tmpl>
            <p:tnLst>
              <p:par>
                <p:cTn presetID="22" presetClass="entr" presetSubtype="2"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wipe(right)">
                      <p:cBhvr>
                        <p:cTn dur="500"/>
                        <p:tgtEl>
                          <p:spTgt spid="25"/>
                        </p:tgtEl>
                      </p:cBhvr>
                    </p:animEffect>
                  </p:childTnLst>
                </p:cTn>
              </p:par>
            </p:tnLst>
          </p:tmpl>
        </p:tmplLst>
      </p:bldP>
      <p:bldP spid="26" grpId="0" build="p">
        <p:tmplLst>
          <p:tmpl lvl="1">
            <p:tnLst>
              <p:par>
                <p:cTn presetID="2" presetClass="entr" presetSubtype="8" decel="100000" fill="hold" nodeType="afterEffect">
                  <p:stCondLst>
                    <p:cond delay="25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0-#ppt_w/2"/>
                          </p:val>
                        </p:tav>
                        <p:tav tm="100000">
                          <p:val>
                            <p:strVal val="#ppt_x"/>
                          </p:val>
                        </p:tav>
                      </p:tavLst>
                    </p:anim>
                    <p:anim calcmode="lin" valueType="num">
                      <p:cBhvr additive="base">
                        <p:cTn dur="500" fill="hold"/>
                        <p:tgtEl>
                          <p:spTgt spid="26"/>
                        </p:tgtEl>
                        <p:attrNameLst>
                          <p:attrName>ppt_y</p:attrName>
                        </p:attrNameLst>
                      </p:cBhvr>
                      <p:tavLst>
                        <p:tav tm="0">
                          <p:val>
                            <p:strVal val="#ppt_y"/>
                          </p:val>
                        </p:tav>
                        <p:tav tm="100000">
                          <p:val>
                            <p:strVal val="#ppt_y"/>
                          </p:val>
                        </p:tav>
                      </p:tavLst>
                    </p:anim>
                  </p:childTnLst>
                </p:cTn>
              </p:par>
            </p:tnLst>
          </p:tmpl>
        </p:tmplLst>
      </p:bldP>
      <p:bldP spid="27" grpId="0" animBg="1"/>
      <p:bldP spid="32" grpId="0">
        <p:tmplLst>
          <p:tmpl>
            <p:tnLst>
              <p:par>
                <p:cTn presetID="22" presetClass="entr" presetSubtype="8"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wipe(left)">
                      <p:cBhvr>
                        <p:cTn dur="500"/>
                        <p:tgtEl>
                          <p:spTgt spid="32"/>
                        </p:tgtEl>
                      </p:cBhvr>
                    </p:animEffect>
                  </p:childTnLst>
                </p:cTn>
              </p:par>
            </p:tnLst>
          </p:tmpl>
        </p:tmplLst>
      </p:bldP>
      <p:bldP spid="35" grpId="0" build="p">
        <p:tmplLst>
          <p:tmpl lvl="1">
            <p:tnLst>
              <p:par>
                <p:cTn presetID="2" presetClass="entr" presetSubtype="2" decel="100000" fill="hold" nodeType="afterEffect">
                  <p:stCondLst>
                    <p:cond delay="25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1+#ppt_w/2"/>
                          </p:val>
                        </p:tav>
                        <p:tav tm="100000">
                          <p:val>
                            <p:strVal val="#ppt_x"/>
                          </p:val>
                        </p:tav>
                      </p:tavLst>
                    </p:anim>
                    <p:anim calcmode="lin" valueType="num">
                      <p:cBhvr additive="base">
                        <p:cTn dur="500" fill="hold"/>
                        <p:tgtEl>
                          <p:spTgt spid="35"/>
                        </p:tgtEl>
                        <p:attrNameLst>
                          <p:attrName>ppt_y</p:attrName>
                        </p:attrNameLst>
                      </p:cBhvr>
                      <p:tavLst>
                        <p:tav tm="0">
                          <p:val>
                            <p:strVal val="#ppt_y"/>
                          </p:val>
                        </p:tav>
                        <p:tav tm="100000">
                          <p:val>
                            <p:strVal val="#ppt_y"/>
                          </p:val>
                        </p:tav>
                      </p:tavLst>
                    </p:anim>
                  </p:childTnLst>
                </p:cTn>
              </p:par>
            </p:tnLst>
          </p:tmpl>
        </p:tmplLst>
      </p:bldP>
      <p:bldP spid="38" grpId="0" animBg="1"/>
      <p:bldP spid="42" grpId="0">
        <p:tmplLst>
          <p:tmpl>
            <p:tnLst>
              <p:par>
                <p:cTn presetID="22" presetClass="entr" presetSubtype="2" fill="hold" nodeType="afterEffect">
                  <p:stCondLst>
                    <p:cond delay="0"/>
                  </p:stCondLst>
                  <p:childTnLst>
                    <p:set>
                      <p:cBhvr>
                        <p:cTn dur="1" fill="hold">
                          <p:stCondLst>
                            <p:cond delay="0"/>
                          </p:stCondLst>
                        </p:cTn>
                        <p:tgtEl>
                          <p:spTgt spid="42"/>
                        </p:tgtEl>
                        <p:attrNameLst>
                          <p:attrName>style.visibility</p:attrName>
                        </p:attrNameLst>
                      </p:cBhvr>
                      <p:to>
                        <p:strVal val="visible"/>
                      </p:to>
                    </p:set>
                    <p:animEffect transition="in" filter="wipe(right)">
                      <p:cBhvr>
                        <p:cTn dur="500"/>
                        <p:tgtEl>
                          <p:spTgt spid="42"/>
                        </p:tgtEl>
                      </p:cBhvr>
                    </p:animEffect>
                  </p:childTnLst>
                </p:cTn>
              </p:par>
            </p:tnLst>
          </p:tmpl>
        </p:tmplLst>
      </p:bldP>
      <p:bldP spid="43" grpId="0" build="p">
        <p:tmplLst>
          <p:tmpl lvl="1">
            <p:tnLst>
              <p:par>
                <p:cTn presetID="2" presetClass="entr" presetSubtype="8" decel="100000" fill="hold" nodeType="afterEffect">
                  <p:stCondLst>
                    <p:cond delay="250"/>
                  </p:stCondLst>
                  <p:childTnLst>
                    <p:set>
                      <p:cBhvr>
                        <p:cTn dur="1" fill="hold">
                          <p:stCondLst>
                            <p:cond delay="0"/>
                          </p:stCondLst>
                        </p:cTn>
                        <p:tgtEl>
                          <p:spTgt spid="43"/>
                        </p:tgtEl>
                        <p:attrNameLst>
                          <p:attrName>style.visibility</p:attrName>
                        </p:attrNameLst>
                      </p:cBhvr>
                      <p:to>
                        <p:strVal val="visible"/>
                      </p:to>
                    </p:set>
                    <p:anim calcmode="lin" valueType="num">
                      <p:cBhvr additive="base">
                        <p:cTn dur="500" fill="hold"/>
                        <p:tgtEl>
                          <p:spTgt spid="43"/>
                        </p:tgtEl>
                        <p:attrNameLst>
                          <p:attrName>ppt_x</p:attrName>
                        </p:attrNameLst>
                      </p:cBhvr>
                      <p:tavLst>
                        <p:tav tm="0">
                          <p:val>
                            <p:strVal val="0-#ppt_w/2"/>
                          </p:val>
                        </p:tav>
                        <p:tav tm="100000">
                          <p:val>
                            <p:strVal val="#ppt_x"/>
                          </p:val>
                        </p:tav>
                      </p:tavLst>
                    </p:anim>
                    <p:anim calcmode="lin" valueType="num">
                      <p:cBhvr additive="base">
                        <p:cTn dur="500" fill="hold"/>
                        <p:tgtEl>
                          <p:spTgt spid="43"/>
                        </p:tgtEl>
                        <p:attrNameLst>
                          <p:attrName>ppt_y</p:attrName>
                        </p:attrNameLst>
                      </p:cBhvr>
                      <p:tavLst>
                        <p:tav tm="0">
                          <p:val>
                            <p:strVal val="#ppt_y"/>
                          </p:val>
                        </p:tav>
                        <p:tav tm="100000">
                          <p:val>
                            <p:strVal val="#ppt_y"/>
                          </p:val>
                        </p:tav>
                      </p:tavLst>
                    </p:anim>
                  </p:childTnLst>
                </p:cTn>
              </p:par>
            </p:tnLst>
          </p:tmpl>
        </p:tmplLst>
      </p:bldP>
      <p:bldP spid="44" grpId="0" animBg="1"/>
      <p:bldP spid="45" grpId="0">
        <p:tmplLst>
          <p:tmpl>
            <p:tnLst>
              <p:par>
                <p:cTn presetID="22" presetClass="entr" presetSubtype="8" fill="hold" nodeType="afterEffect">
                  <p:stCondLst>
                    <p:cond delay="0"/>
                  </p:stCondLst>
                  <p:childTnLst>
                    <p:set>
                      <p:cBhvr>
                        <p:cTn dur="1" fill="hold">
                          <p:stCondLst>
                            <p:cond delay="0"/>
                          </p:stCondLst>
                        </p:cTn>
                        <p:tgtEl>
                          <p:spTgt spid="45"/>
                        </p:tgtEl>
                        <p:attrNameLst>
                          <p:attrName>style.visibility</p:attrName>
                        </p:attrNameLst>
                      </p:cBhvr>
                      <p:to>
                        <p:strVal val="visible"/>
                      </p:to>
                    </p:set>
                    <p:animEffect transition="in" filter="wipe(left)">
                      <p:cBhvr>
                        <p:cTn dur="500"/>
                        <p:tgtEl>
                          <p:spTgt spid="45"/>
                        </p:tgtEl>
                      </p:cBhvr>
                    </p:animEffect>
                  </p:childTnLst>
                </p:cTn>
              </p:par>
            </p:tnLst>
          </p:tmpl>
        </p:tmplLst>
      </p:bldP>
      <p:bldP spid="46" grpId="0" build="p">
        <p:tmplLst>
          <p:tmpl lvl="1">
            <p:tnLst>
              <p:par>
                <p:cTn presetID="2" presetClass="entr" presetSubtype="2" decel="100000" fill="hold" nodeType="afterEffect">
                  <p:stCondLst>
                    <p:cond delay="250"/>
                  </p:stCondLst>
                  <p:childTnLst>
                    <p:set>
                      <p:cBhvr>
                        <p:cTn dur="1" fill="hold">
                          <p:stCondLst>
                            <p:cond delay="0"/>
                          </p:stCondLst>
                        </p:cTn>
                        <p:tgtEl>
                          <p:spTgt spid="46"/>
                        </p:tgtEl>
                        <p:attrNameLst>
                          <p:attrName>style.visibility</p:attrName>
                        </p:attrNameLst>
                      </p:cBhvr>
                      <p:to>
                        <p:strVal val="visible"/>
                      </p:to>
                    </p:set>
                    <p:anim calcmode="lin" valueType="num">
                      <p:cBhvr additive="base">
                        <p:cTn dur="500" fill="hold"/>
                        <p:tgtEl>
                          <p:spTgt spid="46"/>
                        </p:tgtEl>
                        <p:attrNameLst>
                          <p:attrName>ppt_x</p:attrName>
                        </p:attrNameLst>
                      </p:cBhvr>
                      <p:tavLst>
                        <p:tav tm="0">
                          <p:val>
                            <p:strVal val="1+#ppt_w/2"/>
                          </p:val>
                        </p:tav>
                        <p:tav tm="100000">
                          <p:val>
                            <p:strVal val="#ppt_x"/>
                          </p:val>
                        </p:tav>
                      </p:tavLst>
                    </p:anim>
                    <p:anim calcmode="lin" valueType="num">
                      <p:cBhvr additive="base">
                        <p:cTn dur="500" fill="hold"/>
                        <p:tgtEl>
                          <p:spTgt spid="46"/>
                        </p:tgtEl>
                        <p:attrNameLst>
                          <p:attrName>ppt_y</p:attrName>
                        </p:attrNameLst>
                      </p:cBhvr>
                      <p:tavLst>
                        <p:tav tm="0">
                          <p:val>
                            <p:strVal val="#ppt_y"/>
                          </p:val>
                        </p:tav>
                        <p:tav tm="100000">
                          <p:val>
                            <p:strVal val="#ppt_y"/>
                          </p:val>
                        </p:tav>
                      </p:tavLst>
                    </p:anim>
                  </p:childTnLst>
                </p:cTn>
              </p:par>
            </p:tnLst>
          </p:tmpl>
        </p:tmplLst>
      </p:bldP>
      <p:bldP spid="47" grpId="0" animBg="1"/>
      <p:bldP spid="17" grpId="0" animBg="1"/>
      <p:bldP spid="17" grpId="1" animBg="1"/>
      <p:bldP spid="19" grpId="0" animBg="1"/>
      <p:bldP spid="19" grpId="1" animBg="1"/>
      <p:bldP spid="20" grpId="0" animBg="1"/>
      <p:bldP spid="20" grpId="1" animBg="1"/>
    </p:bldLst>
  </p:timing>
  <p:extLst mod="1">
    <p:ext uri="{DCECCB84-F9BA-43D5-87BE-67443E8EF086}">
      <p15:sldGuideLst xmlns:p15="http://schemas.microsoft.com/office/powerpoint/2012/main" xmlns="">
        <p15:guide id="1" orient="horz" pos="3239">
          <p15:clr>
            <a:srgbClr val="FBAE40"/>
          </p15:clr>
        </p15:guide>
        <p15:guide id="2" pos="5760">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4 Piece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2" name="フリーフォーム 51"/>
          <p:cNvSpPr/>
          <p:nvPr userDrawn="1"/>
        </p:nvSpPr>
        <p:spPr>
          <a:xfrm>
            <a:off x="9167574" y="2741622"/>
            <a:ext cx="2736850" cy="3170216"/>
          </a:xfrm>
          <a:custGeom>
            <a:avLst/>
            <a:gdLst>
              <a:gd name="connsiteX0" fmla="*/ 1191 w 2736850"/>
              <a:gd name="connsiteY0" fmla="*/ 0 h 3170216"/>
              <a:gd name="connsiteX1" fmla="*/ 2736850 w 2736850"/>
              <a:gd name="connsiteY1" fmla="*/ 2743190 h 3170216"/>
              <a:gd name="connsiteX2" fmla="*/ 2180317 w 2736850"/>
              <a:gd name="connsiteY2" fmla="*/ 2743190 h 3170216"/>
              <a:gd name="connsiteX3" fmla="*/ 2180328 w 2736850"/>
              <a:gd name="connsiteY3" fmla="*/ 2743595 h 3170216"/>
              <a:gd name="connsiteX4" fmla="*/ 2226953 w 2736850"/>
              <a:gd name="connsiteY4" fmla="*/ 2849230 h 3170216"/>
              <a:gd name="connsiteX5" fmla="*/ 2259495 w 2736850"/>
              <a:gd name="connsiteY5" fmla="*/ 2880063 h 3170216"/>
              <a:gd name="connsiteX6" fmla="*/ 2267249 w 2736850"/>
              <a:gd name="connsiteY6" fmla="*/ 2886304 h 3170216"/>
              <a:gd name="connsiteX7" fmla="*/ 2314085 w 2736850"/>
              <a:gd name="connsiteY7" fmla="*/ 2988117 h 3170216"/>
              <a:gd name="connsiteX8" fmla="*/ 2039845 w 2736850"/>
              <a:gd name="connsiteY8" fmla="*/ 3170216 h 3170216"/>
              <a:gd name="connsiteX9" fmla="*/ 1765605 w 2736850"/>
              <a:gd name="connsiteY9" fmla="*/ 2988117 h 3170216"/>
              <a:gd name="connsiteX10" fmla="*/ 1812441 w 2736850"/>
              <a:gd name="connsiteY10" fmla="*/ 2886304 h 3170216"/>
              <a:gd name="connsiteX11" fmla="*/ 1821026 w 2736850"/>
              <a:gd name="connsiteY11" fmla="*/ 2879394 h 3170216"/>
              <a:gd name="connsiteX12" fmla="*/ 1872511 w 2736850"/>
              <a:gd name="connsiteY12" fmla="*/ 2821923 h 3170216"/>
              <a:gd name="connsiteX13" fmla="*/ 1900956 w 2736850"/>
              <a:gd name="connsiteY13" fmla="*/ 2774623 h 3170216"/>
              <a:gd name="connsiteX14" fmla="*/ 1908065 w 2736850"/>
              <a:gd name="connsiteY14" fmla="*/ 2743190 h 3170216"/>
              <a:gd name="connsiteX15" fmla="*/ 1365250 w 2736850"/>
              <a:gd name="connsiteY15" fmla="*/ 2743190 h 3170216"/>
              <a:gd name="connsiteX16" fmla="*/ 137373 w 2736850"/>
              <a:gd name="connsiteY16" fmla="*/ 1379035 h 3170216"/>
              <a:gd name="connsiteX17" fmla="*/ 0 w 2736850"/>
              <a:gd name="connsiteY17" fmla="*/ 1371732 h 3170216"/>
              <a:gd name="connsiteX18" fmla="*/ 0 w 2736850"/>
              <a:gd name="connsiteY18" fmla="*/ 834108 h 3170216"/>
              <a:gd name="connsiteX19" fmla="*/ 7859 w 2736850"/>
              <a:gd name="connsiteY19" fmla="*/ 835885 h 3170216"/>
              <a:gd name="connsiteX20" fmla="*/ 55160 w 2736850"/>
              <a:gd name="connsiteY20" fmla="*/ 864331 h 3170216"/>
              <a:gd name="connsiteX21" fmla="*/ 112630 w 2736850"/>
              <a:gd name="connsiteY21" fmla="*/ 915816 h 3170216"/>
              <a:gd name="connsiteX22" fmla="*/ 119540 w 2736850"/>
              <a:gd name="connsiteY22" fmla="*/ 924401 h 3170216"/>
              <a:gd name="connsiteX23" fmla="*/ 221354 w 2736850"/>
              <a:gd name="connsiteY23" fmla="*/ 971237 h 3170216"/>
              <a:gd name="connsiteX24" fmla="*/ 403452 w 2736850"/>
              <a:gd name="connsiteY24" fmla="*/ 696997 h 3170216"/>
              <a:gd name="connsiteX25" fmla="*/ 221354 w 2736850"/>
              <a:gd name="connsiteY25" fmla="*/ 422757 h 3170216"/>
              <a:gd name="connsiteX26" fmla="*/ 119540 w 2736850"/>
              <a:gd name="connsiteY26" fmla="*/ 469593 h 3170216"/>
              <a:gd name="connsiteX27" fmla="*/ 113300 w 2736850"/>
              <a:gd name="connsiteY27" fmla="*/ 477347 h 3170216"/>
              <a:gd name="connsiteX28" fmla="*/ 82466 w 2736850"/>
              <a:gd name="connsiteY28" fmla="*/ 509889 h 3170216"/>
              <a:gd name="connsiteX29" fmla="*/ 12560 w 2736850"/>
              <a:gd name="connsiteY29" fmla="*/ 548811 h 3170216"/>
              <a:gd name="connsiteX30" fmla="*/ 0 w 2736850"/>
              <a:gd name="connsiteY30" fmla="*/ 551519 h 3170216"/>
              <a:gd name="connsiteX31" fmla="*/ 0 w 2736850"/>
              <a:gd name="connsiteY31" fmla="*/ 433336 h 3170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736850" h="3170216">
                <a:moveTo>
                  <a:pt x="1191" y="0"/>
                </a:moveTo>
                <a:cubicBezTo>
                  <a:pt x="1513269" y="4157"/>
                  <a:pt x="2736850" y="1231106"/>
                  <a:pt x="2736850" y="2743190"/>
                </a:cubicBezTo>
                <a:lnTo>
                  <a:pt x="2180317" y="2743190"/>
                </a:lnTo>
                <a:lnTo>
                  <a:pt x="2180328" y="2743595"/>
                </a:lnTo>
                <a:cubicBezTo>
                  <a:pt x="2184532" y="2779054"/>
                  <a:pt x="2198811" y="2815854"/>
                  <a:pt x="2226953" y="2849230"/>
                </a:cubicBezTo>
                <a:lnTo>
                  <a:pt x="2259495" y="2880063"/>
                </a:lnTo>
                <a:lnTo>
                  <a:pt x="2267249" y="2886304"/>
                </a:lnTo>
                <a:cubicBezTo>
                  <a:pt x="2296819" y="2915367"/>
                  <a:pt x="2314085" y="2950403"/>
                  <a:pt x="2314085" y="2988117"/>
                </a:cubicBezTo>
                <a:cubicBezTo>
                  <a:pt x="2314085" y="3088688"/>
                  <a:pt x="2191304" y="3170216"/>
                  <a:pt x="2039845" y="3170216"/>
                </a:cubicBezTo>
                <a:cubicBezTo>
                  <a:pt x="1888386" y="3170216"/>
                  <a:pt x="1765605" y="3088688"/>
                  <a:pt x="1765605" y="2988117"/>
                </a:cubicBezTo>
                <a:cubicBezTo>
                  <a:pt x="1765605" y="2950403"/>
                  <a:pt x="1782871" y="2915367"/>
                  <a:pt x="1812441" y="2886304"/>
                </a:cubicBezTo>
                <a:lnTo>
                  <a:pt x="1821026" y="2879394"/>
                </a:lnTo>
                <a:lnTo>
                  <a:pt x="1872511" y="2821923"/>
                </a:lnTo>
                <a:cubicBezTo>
                  <a:pt x="1884433" y="2806236"/>
                  <a:pt x="1894117" y="2790680"/>
                  <a:pt x="1900956" y="2774623"/>
                </a:cubicBezTo>
                <a:lnTo>
                  <a:pt x="1908065" y="2743190"/>
                </a:lnTo>
                <a:lnTo>
                  <a:pt x="1365250" y="2743190"/>
                </a:lnTo>
                <a:cubicBezTo>
                  <a:pt x="1365250" y="2034401"/>
                  <a:pt x="827543" y="1450914"/>
                  <a:pt x="137373" y="1379035"/>
                </a:cubicBezTo>
                <a:lnTo>
                  <a:pt x="0" y="1371732"/>
                </a:lnTo>
                <a:lnTo>
                  <a:pt x="0" y="834108"/>
                </a:lnTo>
                <a:lnTo>
                  <a:pt x="7859" y="835885"/>
                </a:lnTo>
                <a:cubicBezTo>
                  <a:pt x="23916" y="842725"/>
                  <a:pt x="39473" y="852409"/>
                  <a:pt x="55160" y="864331"/>
                </a:cubicBezTo>
                <a:lnTo>
                  <a:pt x="112630" y="915816"/>
                </a:lnTo>
                <a:lnTo>
                  <a:pt x="119540" y="924401"/>
                </a:lnTo>
                <a:cubicBezTo>
                  <a:pt x="148604" y="953971"/>
                  <a:pt x="183640" y="971237"/>
                  <a:pt x="221354" y="971237"/>
                </a:cubicBezTo>
                <a:cubicBezTo>
                  <a:pt x="321924" y="971237"/>
                  <a:pt x="403452" y="848456"/>
                  <a:pt x="403452" y="696997"/>
                </a:cubicBezTo>
                <a:cubicBezTo>
                  <a:pt x="403452" y="545538"/>
                  <a:pt x="321924" y="422757"/>
                  <a:pt x="221354" y="422757"/>
                </a:cubicBezTo>
                <a:cubicBezTo>
                  <a:pt x="183640" y="422757"/>
                  <a:pt x="148604" y="440023"/>
                  <a:pt x="119540" y="469593"/>
                </a:cubicBezTo>
                <a:lnTo>
                  <a:pt x="113300" y="477347"/>
                </a:lnTo>
                <a:lnTo>
                  <a:pt x="82466" y="509889"/>
                </a:lnTo>
                <a:cubicBezTo>
                  <a:pt x="60215" y="528650"/>
                  <a:pt x="36443" y="541250"/>
                  <a:pt x="12560" y="548811"/>
                </a:cubicBezTo>
                <a:lnTo>
                  <a:pt x="0" y="551519"/>
                </a:lnTo>
                <a:lnTo>
                  <a:pt x="0" y="433336"/>
                </a:lnTo>
                <a:close/>
              </a:path>
            </a:pathLst>
          </a:cu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フリーフォーム 52"/>
          <p:cNvSpPr/>
          <p:nvPr userDrawn="1"/>
        </p:nvSpPr>
        <p:spPr>
          <a:xfrm rot="5400000">
            <a:off x="8950891" y="5268130"/>
            <a:ext cx="2736850" cy="3170216"/>
          </a:xfrm>
          <a:custGeom>
            <a:avLst/>
            <a:gdLst>
              <a:gd name="connsiteX0" fmla="*/ 1191 w 2736850"/>
              <a:gd name="connsiteY0" fmla="*/ 0 h 3170216"/>
              <a:gd name="connsiteX1" fmla="*/ 2736850 w 2736850"/>
              <a:gd name="connsiteY1" fmla="*/ 2743190 h 3170216"/>
              <a:gd name="connsiteX2" fmla="*/ 2180317 w 2736850"/>
              <a:gd name="connsiteY2" fmla="*/ 2743190 h 3170216"/>
              <a:gd name="connsiteX3" fmla="*/ 2180328 w 2736850"/>
              <a:gd name="connsiteY3" fmla="*/ 2743595 h 3170216"/>
              <a:gd name="connsiteX4" fmla="*/ 2226953 w 2736850"/>
              <a:gd name="connsiteY4" fmla="*/ 2849230 h 3170216"/>
              <a:gd name="connsiteX5" fmla="*/ 2259495 w 2736850"/>
              <a:gd name="connsiteY5" fmla="*/ 2880063 h 3170216"/>
              <a:gd name="connsiteX6" fmla="*/ 2267249 w 2736850"/>
              <a:gd name="connsiteY6" fmla="*/ 2886304 h 3170216"/>
              <a:gd name="connsiteX7" fmla="*/ 2314085 w 2736850"/>
              <a:gd name="connsiteY7" fmla="*/ 2988117 h 3170216"/>
              <a:gd name="connsiteX8" fmla="*/ 2039845 w 2736850"/>
              <a:gd name="connsiteY8" fmla="*/ 3170216 h 3170216"/>
              <a:gd name="connsiteX9" fmla="*/ 1765605 w 2736850"/>
              <a:gd name="connsiteY9" fmla="*/ 2988117 h 3170216"/>
              <a:gd name="connsiteX10" fmla="*/ 1812441 w 2736850"/>
              <a:gd name="connsiteY10" fmla="*/ 2886304 h 3170216"/>
              <a:gd name="connsiteX11" fmla="*/ 1821026 w 2736850"/>
              <a:gd name="connsiteY11" fmla="*/ 2879394 h 3170216"/>
              <a:gd name="connsiteX12" fmla="*/ 1872511 w 2736850"/>
              <a:gd name="connsiteY12" fmla="*/ 2821923 h 3170216"/>
              <a:gd name="connsiteX13" fmla="*/ 1900956 w 2736850"/>
              <a:gd name="connsiteY13" fmla="*/ 2774623 h 3170216"/>
              <a:gd name="connsiteX14" fmla="*/ 1908065 w 2736850"/>
              <a:gd name="connsiteY14" fmla="*/ 2743190 h 3170216"/>
              <a:gd name="connsiteX15" fmla="*/ 1365250 w 2736850"/>
              <a:gd name="connsiteY15" fmla="*/ 2743190 h 3170216"/>
              <a:gd name="connsiteX16" fmla="*/ 137373 w 2736850"/>
              <a:gd name="connsiteY16" fmla="*/ 1379035 h 3170216"/>
              <a:gd name="connsiteX17" fmla="*/ 0 w 2736850"/>
              <a:gd name="connsiteY17" fmla="*/ 1371732 h 3170216"/>
              <a:gd name="connsiteX18" fmla="*/ 0 w 2736850"/>
              <a:gd name="connsiteY18" fmla="*/ 834108 h 3170216"/>
              <a:gd name="connsiteX19" fmla="*/ 7859 w 2736850"/>
              <a:gd name="connsiteY19" fmla="*/ 835885 h 3170216"/>
              <a:gd name="connsiteX20" fmla="*/ 55160 w 2736850"/>
              <a:gd name="connsiteY20" fmla="*/ 864331 h 3170216"/>
              <a:gd name="connsiteX21" fmla="*/ 112630 w 2736850"/>
              <a:gd name="connsiteY21" fmla="*/ 915816 h 3170216"/>
              <a:gd name="connsiteX22" fmla="*/ 119540 w 2736850"/>
              <a:gd name="connsiteY22" fmla="*/ 924401 h 3170216"/>
              <a:gd name="connsiteX23" fmla="*/ 221354 w 2736850"/>
              <a:gd name="connsiteY23" fmla="*/ 971237 h 3170216"/>
              <a:gd name="connsiteX24" fmla="*/ 403452 w 2736850"/>
              <a:gd name="connsiteY24" fmla="*/ 696997 h 3170216"/>
              <a:gd name="connsiteX25" fmla="*/ 221354 w 2736850"/>
              <a:gd name="connsiteY25" fmla="*/ 422757 h 3170216"/>
              <a:gd name="connsiteX26" fmla="*/ 119540 w 2736850"/>
              <a:gd name="connsiteY26" fmla="*/ 469593 h 3170216"/>
              <a:gd name="connsiteX27" fmla="*/ 113300 w 2736850"/>
              <a:gd name="connsiteY27" fmla="*/ 477347 h 3170216"/>
              <a:gd name="connsiteX28" fmla="*/ 82466 w 2736850"/>
              <a:gd name="connsiteY28" fmla="*/ 509889 h 3170216"/>
              <a:gd name="connsiteX29" fmla="*/ 12560 w 2736850"/>
              <a:gd name="connsiteY29" fmla="*/ 548811 h 3170216"/>
              <a:gd name="connsiteX30" fmla="*/ 0 w 2736850"/>
              <a:gd name="connsiteY30" fmla="*/ 551519 h 3170216"/>
              <a:gd name="connsiteX31" fmla="*/ 0 w 2736850"/>
              <a:gd name="connsiteY31" fmla="*/ 433336 h 3170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736850" h="3170216">
                <a:moveTo>
                  <a:pt x="1191" y="0"/>
                </a:moveTo>
                <a:cubicBezTo>
                  <a:pt x="1513269" y="4157"/>
                  <a:pt x="2736850" y="1231106"/>
                  <a:pt x="2736850" y="2743190"/>
                </a:cubicBezTo>
                <a:lnTo>
                  <a:pt x="2180317" y="2743190"/>
                </a:lnTo>
                <a:lnTo>
                  <a:pt x="2180328" y="2743595"/>
                </a:lnTo>
                <a:cubicBezTo>
                  <a:pt x="2184532" y="2779054"/>
                  <a:pt x="2198811" y="2815854"/>
                  <a:pt x="2226953" y="2849230"/>
                </a:cubicBezTo>
                <a:lnTo>
                  <a:pt x="2259495" y="2880063"/>
                </a:lnTo>
                <a:lnTo>
                  <a:pt x="2267249" y="2886304"/>
                </a:lnTo>
                <a:cubicBezTo>
                  <a:pt x="2296819" y="2915367"/>
                  <a:pt x="2314085" y="2950403"/>
                  <a:pt x="2314085" y="2988117"/>
                </a:cubicBezTo>
                <a:cubicBezTo>
                  <a:pt x="2314085" y="3088688"/>
                  <a:pt x="2191304" y="3170216"/>
                  <a:pt x="2039845" y="3170216"/>
                </a:cubicBezTo>
                <a:cubicBezTo>
                  <a:pt x="1888386" y="3170216"/>
                  <a:pt x="1765605" y="3088688"/>
                  <a:pt x="1765605" y="2988117"/>
                </a:cubicBezTo>
                <a:cubicBezTo>
                  <a:pt x="1765605" y="2950403"/>
                  <a:pt x="1782871" y="2915367"/>
                  <a:pt x="1812441" y="2886304"/>
                </a:cubicBezTo>
                <a:lnTo>
                  <a:pt x="1821026" y="2879394"/>
                </a:lnTo>
                <a:lnTo>
                  <a:pt x="1872511" y="2821923"/>
                </a:lnTo>
                <a:cubicBezTo>
                  <a:pt x="1884433" y="2806236"/>
                  <a:pt x="1894117" y="2790680"/>
                  <a:pt x="1900956" y="2774623"/>
                </a:cubicBezTo>
                <a:lnTo>
                  <a:pt x="1908065" y="2743190"/>
                </a:lnTo>
                <a:lnTo>
                  <a:pt x="1365250" y="2743190"/>
                </a:lnTo>
                <a:cubicBezTo>
                  <a:pt x="1365250" y="2034401"/>
                  <a:pt x="827543" y="1450914"/>
                  <a:pt x="137373" y="1379035"/>
                </a:cubicBezTo>
                <a:lnTo>
                  <a:pt x="0" y="1371732"/>
                </a:lnTo>
                <a:lnTo>
                  <a:pt x="0" y="834108"/>
                </a:lnTo>
                <a:lnTo>
                  <a:pt x="7859" y="835885"/>
                </a:lnTo>
                <a:cubicBezTo>
                  <a:pt x="23916" y="842725"/>
                  <a:pt x="39473" y="852409"/>
                  <a:pt x="55160" y="864331"/>
                </a:cubicBezTo>
                <a:lnTo>
                  <a:pt x="112630" y="915816"/>
                </a:lnTo>
                <a:lnTo>
                  <a:pt x="119540" y="924401"/>
                </a:lnTo>
                <a:cubicBezTo>
                  <a:pt x="148604" y="953971"/>
                  <a:pt x="183640" y="971237"/>
                  <a:pt x="221354" y="971237"/>
                </a:cubicBezTo>
                <a:cubicBezTo>
                  <a:pt x="321924" y="971237"/>
                  <a:pt x="403452" y="848456"/>
                  <a:pt x="403452" y="696997"/>
                </a:cubicBezTo>
                <a:cubicBezTo>
                  <a:pt x="403452" y="545538"/>
                  <a:pt x="321924" y="422757"/>
                  <a:pt x="221354" y="422757"/>
                </a:cubicBezTo>
                <a:cubicBezTo>
                  <a:pt x="183640" y="422757"/>
                  <a:pt x="148604" y="440023"/>
                  <a:pt x="119540" y="469593"/>
                </a:cubicBezTo>
                <a:lnTo>
                  <a:pt x="113300" y="477347"/>
                </a:lnTo>
                <a:lnTo>
                  <a:pt x="82466" y="509889"/>
                </a:lnTo>
                <a:cubicBezTo>
                  <a:pt x="60215" y="528650"/>
                  <a:pt x="36443" y="541250"/>
                  <a:pt x="12560" y="548811"/>
                </a:cubicBezTo>
                <a:lnTo>
                  <a:pt x="0" y="551519"/>
                </a:lnTo>
                <a:lnTo>
                  <a:pt x="0" y="433336"/>
                </a:lnTo>
                <a:close/>
              </a:path>
            </a:pathLst>
          </a:custGeom>
          <a:solidFill>
            <a:schemeClr val="accent2"/>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フリーフォーム 53"/>
          <p:cNvSpPr/>
          <p:nvPr userDrawn="1"/>
        </p:nvSpPr>
        <p:spPr>
          <a:xfrm rot="10800000">
            <a:off x="6430724" y="5051447"/>
            <a:ext cx="2736850" cy="3170216"/>
          </a:xfrm>
          <a:custGeom>
            <a:avLst/>
            <a:gdLst>
              <a:gd name="connsiteX0" fmla="*/ 1191 w 2736850"/>
              <a:gd name="connsiteY0" fmla="*/ 0 h 3170216"/>
              <a:gd name="connsiteX1" fmla="*/ 2736850 w 2736850"/>
              <a:gd name="connsiteY1" fmla="*/ 2743190 h 3170216"/>
              <a:gd name="connsiteX2" fmla="*/ 2180317 w 2736850"/>
              <a:gd name="connsiteY2" fmla="*/ 2743190 h 3170216"/>
              <a:gd name="connsiteX3" fmla="*/ 2180328 w 2736850"/>
              <a:gd name="connsiteY3" fmla="*/ 2743595 h 3170216"/>
              <a:gd name="connsiteX4" fmla="*/ 2226953 w 2736850"/>
              <a:gd name="connsiteY4" fmla="*/ 2849230 h 3170216"/>
              <a:gd name="connsiteX5" fmla="*/ 2259495 w 2736850"/>
              <a:gd name="connsiteY5" fmla="*/ 2880063 h 3170216"/>
              <a:gd name="connsiteX6" fmla="*/ 2267249 w 2736850"/>
              <a:gd name="connsiteY6" fmla="*/ 2886304 h 3170216"/>
              <a:gd name="connsiteX7" fmla="*/ 2314085 w 2736850"/>
              <a:gd name="connsiteY7" fmla="*/ 2988117 h 3170216"/>
              <a:gd name="connsiteX8" fmla="*/ 2039845 w 2736850"/>
              <a:gd name="connsiteY8" fmla="*/ 3170216 h 3170216"/>
              <a:gd name="connsiteX9" fmla="*/ 1765605 w 2736850"/>
              <a:gd name="connsiteY9" fmla="*/ 2988117 h 3170216"/>
              <a:gd name="connsiteX10" fmla="*/ 1812441 w 2736850"/>
              <a:gd name="connsiteY10" fmla="*/ 2886304 h 3170216"/>
              <a:gd name="connsiteX11" fmla="*/ 1821026 w 2736850"/>
              <a:gd name="connsiteY11" fmla="*/ 2879394 h 3170216"/>
              <a:gd name="connsiteX12" fmla="*/ 1872511 w 2736850"/>
              <a:gd name="connsiteY12" fmla="*/ 2821923 h 3170216"/>
              <a:gd name="connsiteX13" fmla="*/ 1900956 w 2736850"/>
              <a:gd name="connsiteY13" fmla="*/ 2774623 h 3170216"/>
              <a:gd name="connsiteX14" fmla="*/ 1908065 w 2736850"/>
              <a:gd name="connsiteY14" fmla="*/ 2743190 h 3170216"/>
              <a:gd name="connsiteX15" fmla="*/ 1365250 w 2736850"/>
              <a:gd name="connsiteY15" fmla="*/ 2743190 h 3170216"/>
              <a:gd name="connsiteX16" fmla="*/ 137373 w 2736850"/>
              <a:gd name="connsiteY16" fmla="*/ 1379035 h 3170216"/>
              <a:gd name="connsiteX17" fmla="*/ 0 w 2736850"/>
              <a:gd name="connsiteY17" fmla="*/ 1371732 h 3170216"/>
              <a:gd name="connsiteX18" fmla="*/ 0 w 2736850"/>
              <a:gd name="connsiteY18" fmla="*/ 834108 h 3170216"/>
              <a:gd name="connsiteX19" fmla="*/ 7859 w 2736850"/>
              <a:gd name="connsiteY19" fmla="*/ 835885 h 3170216"/>
              <a:gd name="connsiteX20" fmla="*/ 55160 w 2736850"/>
              <a:gd name="connsiteY20" fmla="*/ 864331 h 3170216"/>
              <a:gd name="connsiteX21" fmla="*/ 112630 w 2736850"/>
              <a:gd name="connsiteY21" fmla="*/ 915816 h 3170216"/>
              <a:gd name="connsiteX22" fmla="*/ 119540 w 2736850"/>
              <a:gd name="connsiteY22" fmla="*/ 924401 h 3170216"/>
              <a:gd name="connsiteX23" fmla="*/ 221354 w 2736850"/>
              <a:gd name="connsiteY23" fmla="*/ 971237 h 3170216"/>
              <a:gd name="connsiteX24" fmla="*/ 403452 w 2736850"/>
              <a:gd name="connsiteY24" fmla="*/ 696997 h 3170216"/>
              <a:gd name="connsiteX25" fmla="*/ 221354 w 2736850"/>
              <a:gd name="connsiteY25" fmla="*/ 422757 h 3170216"/>
              <a:gd name="connsiteX26" fmla="*/ 119540 w 2736850"/>
              <a:gd name="connsiteY26" fmla="*/ 469593 h 3170216"/>
              <a:gd name="connsiteX27" fmla="*/ 113300 w 2736850"/>
              <a:gd name="connsiteY27" fmla="*/ 477347 h 3170216"/>
              <a:gd name="connsiteX28" fmla="*/ 82466 w 2736850"/>
              <a:gd name="connsiteY28" fmla="*/ 509889 h 3170216"/>
              <a:gd name="connsiteX29" fmla="*/ 12560 w 2736850"/>
              <a:gd name="connsiteY29" fmla="*/ 548811 h 3170216"/>
              <a:gd name="connsiteX30" fmla="*/ 0 w 2736850"/>
              <a:gd name="connsiteY30" fmla="*/ 551519 h 3170216"/>
              <a:gd name="connsiteX31" fmla="*/ 0 w 2736850"/>
              <a:gd name="connsiteY31" fmla="*/ 433336 h 3170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736850" h="3170216">
                <a:moveTo>
                  <a:pt x="1191" y="0"/>
                </a:moveTo>
                <a:cubicBezTo>
                  <a:pt x="1513269" y="4157"/>
                  <a:pt x="2736850" y="1231106"/>
                  <a:pt x="2736850" y="2743190"/>
                </a:cubicBezTo>
                <a:lnTo>
                  <a:pt x="2180317" y="2743190"/>
                </a:lnTo>
                <a:lnTo>
                  <a:pt x="2180328" y="2743595"/>
                </a:lnTo>
                <a:cubicBezTo>
                  <a:pt x="2184532" y="2779054"/>
                  <a:pt x="2198811" y="2815854"/>
                  <a:pt x="2226953" y="2849230"/>
                </a:cubicBezTo>
                <a:lnTo>
                  <a:pt x="2259495" y="2880063"/>
                </a:lnTo>
                <a:lnTo>
                  <a:pt x="2267249" y="2886304"/>
                </a:lnTo>
                <a:cubicBezTo>
                  <a:pt x="2296819" y="2915367"/>
                  <a:pt x="2314085" y="2950403"/>
                  <a:pt x="2314085" y="2988117"/>
                </a:cubicBezTo>
                <a:cubicBezTo>
                  <a:pt x="2314085" y="3088688"/>
                  <a:pt x="2191304" y="3170216"/>
                  <a:pt x="2039845" y="3170216"/>
                </a:cubicBezTo>
                <a:cubicBezTo>
                  <a:pt x="1888386" y="3170216"/>
                  <a:pt x="1765605" y="3088688"/>
                  <a:pt x="1765605" y="2988117"/>
                </a:cubicBezTo>
                <a:cubicBezTo>
                  <a:pt x="1765605" y="2950403"/>
                  <a:pt x="1782871" y="2915367"/>
                  <a:pt x="1812441" y="2886304"/>
                </a:cubicBezTo>
                <a:lnTo>
                  <a:pt x="1821026" y="2879394"/>
                </a:lnTo>
                <a:lnTo>
                  <a:pt x="1872511" y="2821923"/>
                </a:lnTo>
                <a:cubicBezTo>
                  <a:pt x="1884433" y="2806236"/>
                  <a:pt x="1894117" y="2790680"/>
                  <a:pt x="1900956" y="2774623"/>
                </a:cubicBezTo>
                <a:lnTo>
                  <a:pt x="1908065" y="2743190"/>
                </a:lnTo>
                <a:lnTo>
                  <a:pt x="1365250" y="2743190"/>
                </a:lnTo>
                <a:cubicBezTo>
                  <a:pt x="1365250" y="2034401"/>
                  <a:pt x="827543" y="1450914"/>
                  <a:pt x="137373" y="1379035"/>
                </a:cubicBezTo>
                <a:lnTo>
                  <a:pt x="0" y="1371732"/>
                </a:lnTo>
                <a:lnTo>
                  <a:pt x="0" y="834108"/>
                </a:lnTo>
                <a:lnTo>
                  <a:pt x="7859" y="835885"/>
                </a:lnTo>
                <a:cubicBezTo>
                  <a:pt x="23916" y="842725"/>
                  <a:pt x="39473" y="852409"/>
                  <a:pt x="55160" y="864331"/>
                </a:cubicBezTo>
                <a:lnTo>
                  <a:pt x="112630" y="915816"/>
                </a:lnTo>
                <a:lnTo>
                  <a:pt x="119540" y="924401"/>
                </a:lnTo>
                <a:cubicBezTo>
                  <a:pt x="148604" y="953971"/>
                  <a:pt x="183640" y="971237"/>
                  <a:pt x="221354" y="971237"/>
                </a:cubicBezTo>
                <a:cubicBezTo>
                  <a:pt x="321924" y="971237"/>
                  <a:pt x="403452" y="848456"/>
                  <a:pt x="403452" y="696997"/>
                </a:cubicBezTo>
                <a:cubicBezTo>
                  <a:pt x="403452" y="545538"/>
                  <a:pt x="321924" y="422757"/>
                  <a:pt x="221354" y="422757"/>
                </a:cubicBezTo>
                <a:cubicBezTo>
                  <a:pt x="183640" y="422757"/>
                  <a:pt x="148604" y="440023"/>
                  <a:pt x="119540" y="469593"/>
                </a:cubicBezTo>
                <a:lnTo>
                  <a:pt x="113300" y="477347"/>
                </a:lnTo>
                <a:lnTo>
                  <a:pt x="82466" y="509889"/>
                </a:lnTo>
                <a:cubicBezTo>
                  <a:pt x="60215" y="528650"/>
                  <a:pt x="36443" y="541250"/>
                  <a:pt x="12560" y="548811"/>
                </a:cubicBezTo>
                <a:lnTo>
                  <a:pt x="0" y="551519"/>
                </a:lnTo>
                <a:lnTo>
                  <a:pt x="0" y="433336"/>
                </a:lnTo>
                <a:close/>
              </a:path>
            </a:pathLst>
          </a:custGeom>
          <a:solidFill>
            <a:schemeClr val="accent3"/>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フリーフォーム 54"/>
          <p:cNvSpPr/>
          <p:nvPr userDrawn="1"/>
        </p:nvSpPr>
        <p:spPr>
          <a:xfrm rot="16200000">
            <a:off x="6647406" y="2524939"/>
            <a:ext cx="2736850" cy="3170216"/>
          </a:xfrm>
          <a:custGeom>
            <a:avLst/>
            <a:gdLst>
              <a:gd name="connsiteX0" fmla="*/ 1191 w 2736850"/>
              <a:gd name="connsiteY0" fmla="*/ 0 h 3170216"/>
              <a:gd name="connsiteX1" fmla="*/ 2736850 w 2736850"/>
              <a:gd name="connsiteY1" fmla="*/ 2743190 h 3170216"/>
              <a:gd name="connsiteX2" fmla="*/ 2180317 w 2736850"/>
              <a:gd name="connsiteY2" fmla="*/ 2743190 h 3170216"/>
              <a:gd name="connsiteX3" fmla="*/ 2180328 w 2736850"/>
              <a:gd name="connsiteY3" fmla="*/ 2743595 h 3170216"/>
              <a:gd name="connsiteX4" fmla="*/ 2226953 w 2736850"/>
              <a:gd name="connsiteY4" fmla="*/ 2849230 h 3170216"/>
              <a:gd name="connsiteX5" fmla="*/ 2259495 w 2736850"/>
              <a:gd name="connsiteY5" fmla="*/ 2880063 h 3170216"/>
              <a:gd name="connsiteX6" fmla="*/ 2267249 w 2736850"/>
              <a:gd name="connsiteY6" fmla="*/ 2886304 h 3170216"/>
              <a:gd name="connsiteX7" fmla="*/ 2314085 w 2736850"/>
              <a:gd name="connsiteY7" fmla="*/ 2988117 h 3170216"/>
              <a:gd name="connsiteX8" fmla="*/ 2039845 w 2736850"/>
              <a:gd name="connsiteY8" fmla="*/ 3170216 h 3170216"/>
              <a:gd name="connsiteX9" fmla="*/ 1765605 w 2736850"/>
              <a:gd name="connsiteY9" fmla="*/ 2988117 h 3170216"/>
              <a:gd name="connsiteX10" fmla="*/ 1812441 w 2736850"/>
              <a:gd name="connsiteY10" fmla="*/ 2886304 h 3170216"/>
              <a:gd name="connsiteX11" fmla="*/ 1821026 w 2736850"/>
              <a:gd name="connsiteY11" fmla="*/ 2879394 h 3170216"/>
              <a:gd name="connsiteX12" fmla="*/ 1872511 w 2736850"/>
              <a:gd name="connsiteY12" fmla="*/ 2821923 h 3170216"/>
              <a:gd name="connsiteX13" fmla="*/ 1900956 w 2736850"/>
              <a:gd name="connsiteY13" fmla="*/ 2774623 h 3170216"/>
              <a:gd name="connsiteX14" fmla="*/ 1908065 w 2736850"/>
              <a:gd name="connsiteY14" fmla="*/ 2743190 h 3170216"/>
              <a:gd name="connsiteX15" fmla="*/ 1365250 w 2736850"/>
              <a:gd name="connsiteY15" fmla="*/ 2743190 h 3170216"/>
              <a:gd name="connsiteX16" fmla="*/ 137373 w 2736850"/>
              <a:gd name="connsiteY16" fmla="*/ 1379035 h 3170216"/>
              <a:gd name="connsiteX17" fmla="*/ 0 w 2736850"/>
              <a:gd name="connsiteY17" fmla="*/ 1371732 h 3170216"/>
              <a:gd name="connsiteX18" fmla="*/ 0 w 2736850"/>
              <a:gd name="connsiteY18" fmla="*/ 834108 h 3170216"/>
              <a:gd name="connsiteX19" fmla="*/ 7859 w 2736850"/>
              <a:gd name="connsiteY19" fmla="*/ 835885 h 3170216"/>
              <a:gd name="connsiteX20" fmla="*/ 55160 w 2736850"/>
              <a:gd name="connsiteY20" fmla="*/ 864331 h 3170216"/>
              <a:gd name="connsiteX21" fmla="*/ 112630 w 2736850"/>
              <a:gd name="connsiteY21" fmla="*/ 915816 h 3170216"/>
              <a:gd name="connsiteX22" fmla="*/ 119540 w 2736850"/>
              <a:gd name="connsiteY22" fmla="*/ 924401 h 3170216"/>
              <a:gd name="connsiteX23" fmla="*/ 221354 w 2736850"/>
              <a:gd name="connsiteY23" fmla="*/ 971237 h 3170216"/>
              <a:gd name="connsiteX24" fmla="*/ 403452 w 2736850"/>
              <a:gd name="connsiteY24" fmla="*/ 696997 h 3170216"/>
              <a:gd name="connsiteX25" fmla="*/ 221354 w 2736850"/>
              <a:gd name="connsiteY25" fmla="*/ 422757 h 3170216"/>
              <a:gd name="connsiteX26" fmla="*/ 119540 w 2736850"/>
              <a:gd name="connsiteY26" fmla="*/ 469593 h 3170216"/>
              <a:gd name="connsiteX27" fmla="*/ 113300 w 2736850"/>
              <a:gd name="connsiteY27" fmla="*/ 477347 h 3170216"/>
              <a:gd name="connsiteX28" fmla="*/ 82466 w 2736850"/>
              <a:gd name="connsiteY28" fmla="*/ 509889 h 3170216"/>
              <a:gd name="connsiteX29" fmla="*/ 12560 w 2736850"/>
              <a:gd name="connsiteY29" fmla="*/ 548811 h 3170216"/>
              <a:gd name="connsiteX30" fmla="*/ 0 w 2736850"/>
              <a:gd name="connsiteY30" fmla="*/ 551519 h 3170216"/>
              <a:gd name="connsiteX31" fmla="*/ 0 w 2736850"/>
              <a:gd name="connsiteY31" fmla="*/ 433336 h 3170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736850" h="3170216">
                <a:moveTo>
                  <a:pt x="1191" y="0"/>
                </a:moveTo>
                <a:cubicBezTo>
                  <a:pt x="1513269" y="4157"/>
                  <a:pt x="2736850" y="1231106"/>
                  <a:pt x="2736850" y="2743190"/>
                </a:cubicBezTo>
                <a:lnTo>
                  <a:pt x="2180317" y="2743190"/>
                </a:lnTo>
                <a:lnTo>
                  <a:pt x="2180328" y="2743595"/>
                </a:lnTo>
                <a:cubicBezTo>
                  <a:pt x="2184532" y="2779054"/>
                  <a:pt x="2198811" y="2815854"/>
                  <a:pt x="2226953" y="2849230"/>
                </a:cubicBezTo>
                <a:lnTo>
                  <a:pt x="2259495" y="2880063"/>
                </a:lnTo>
                <a:lnTo>
                  <a:pt x="2267249" y="2886304"/>
                </a:lnTo>
                <a:cubicBezTo>
                  <a:pt x="2296819" y="2915367"/>
                  <a:pt x="2314085" y="2950403"/>
                  <a:pt x="2314085" y="2988117"/>
                </a:cubicBezTo>
                <a:cubicBezTo>
                  <a:pt x="2314085" y="3088688"/>
                  <a:pt x="2191304" y="3170216"/>
                  <a:pt x="2039845" y="3170216"/>
                </a:cubicBezTo>
                <a:cubicBezTo>
                  <a:pt x="1888386" y="3170216"/>
                  <a:pt x="1765605" y="3088688"/>
                  <a:pt x="1765605" y="2988117"/>
                </a:cubicBezTo>
                <a:cubicBezTo>
                  <a:pt x="1765605" y="2950403"/>
                  <a:pt x="1782871" y="2915367"/>
                  <a:pt x="1812441" y="2886304"/>
                </a:cubicBezTo>
                <a:lnTo>
                  <a:pt x="1821026" y="2879394"/>
                </a:lnTo>
                <a:lnTo>
                  <a:pt x="1872511" y="2821923"/>
                </a:lnTo>
                <a:cubicBezTo>
                  <a:pt x="1884433" y="2806236"/>
                  <a:pt x="1894117" y="2790680"/>
                  <a:pt x="1900956" y="2774623"/>
                </a:cubicBezTo>
                <a:lnTo>
                  <a:pt x="1908065" y="2743190"/>
                </a:lnTo>
                <a:lnTo>
                  <a:pt x="1365250" y="2743190"/>
                </a:lnTo>
                <a:cubicBezTo>
                  <a:pt x="1365250" y="2034401"/>
                  <a:pt x="827543" y="1450914"/>
                  <a:pt x="137373" y="1379035"/>
                </a:cubicBezTo>
                <a:lnTo>
                  <a:pt x="0" y="1371732"/>
                </a:lnTo>
                <a:lnTo>
                  <a:pt x="0" y="834108"/>
                </a:lnTo>
                <a:lnTo>
                  <a:pt x="7859" y="835885"/>
                </a:lnTo>
                <a:cubicBezTo>
                  <a:pt x="23916" y="842725"/>
                  <a:pt x="39473" y="852409"/>
                  <a:pt x="55160" y="864331"/>
                </a:cubicBezTo>
                <a:lnTo>
                  <a:pt x="112630" y="915816"/>
                </a:lnTo>
                <a:lnTo>
                  <a:pt x="119540" y="924401"/>
                </a:lnTo>
                <a:cubicBezTo>
                  <a:pt x="148604" y="953971"/>
                  <a:pt x="183640" y="971237"/>
                  <a:pt x="221354" y="971237"/>
                </a:cubicBezTo>
                <a:cubicBezTo>
                  <a:pt x="321924" y="971237"/>
                  <a:pt x="403452" y="848456"/>
                  <a:pt x="403452" y="696997"/>
                </a:cubicBezTo>
                <a:cubicBezTo>
                  <a:pt x="403452" y="545538"/>
                  <a:pt x="321924" y="422757"/>
                  <a:pt x="221354" y="422757"/>
                </a:cubicBezTo>
                <a:cubicBezTo>
                  <a:pt x="183640" y="422757"/>
                  <a:pt x="148604" y="440023"/>
                  <a:pt x="119540" y="469593"/>
                </a:cubicBezTo>
                <a:lnTo>
                  <a:pt x="113300" y="477347"/>
                </a:lnTo>
                <a:lnTo>
                  <a:pt x="82466" y="509889"/>
                </a:lnTo>
                <a:cubicBezTo>
                  <a:pt x="60215" y="528650"/>
                  <a:pt x="36443" y="541250"/>
                  <a:pt x="12560" y="548811"/>
                </a:cubicBezTo>
                <a:lnTo>
                  <a:pt x="0" y="551519"/>
                </a:lnTo>
                <a:lnTo>
                  <a:pt x="0" y="433336"/>
                </a:lnTo>
                <a:close/>
              </a:path>
            </a:pathLst>
          </a:custGeom>
          <a:solidFill>
            <a:schemeClr val="accent5"/>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テキスト プレースホルダー 12"/>
          <p:cNvSpPr>
            <a:spLocks noGrp="1"/>
          </p:cNvSpPr>
          <p:nvPr>
            <p:ph type="body" sz="quarter" idx="23" hasCustomPrompt="1"/>
          </p:nvPr>
        </p:nvSpPr>
        <p:spPr>
          <a:xfrm>
            <a:off x="11877319" y="3357426"/>
            <a:ext cx="5827206" cy="1453771"/>
          </a:xfrm>
        </p:spPr>
        <p:txBody>
          <a:bodyP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57" name="テキスト プレースホルダー 12"/>
          <p:cNvSpPr>
            <a:spLocks noGrp="1"/>
          </p:cNvSpPr>
          <p:nvPr>
            <p:ph type="body" sz="quarter" idx="24" hasCustomPrompt="1"/>
          </p:nvPr>
        </p:nvSpPr>
        <p:spPr>
          <a:xfrm>
            <a:off x="11877319" y="2368105"/>
            <a:ext cx="5827206" cy="747032"/>
          </a:xfrm>
        </p:spPr>
        <p:txBody>
          <a:bodyPr anchor="ctr">
            <a:noAutofit/>
          </a:bodyPr>
          <a:lstStyle>
            <a:lvl1pPr algn="l">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8" name="正方形/長方形 57"/>
          <p:cNvSpPr/>
          <p:nvPr userDrawn="1"/>
        </p:nvSpPr>
        <p:spPr>
          <a:xfrm>
            <a:off x="11984816" y="3133271"/>
            <a:ext cx="1827899"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59" name="テキスト プレースホルダー 12"/>
          <p:cNvSpPr>
            <a:spLocks noGrp="1"/>
          </p:cNvSpPr>
          <p:nvPr>
            <p:ph type="body" sz="quarter" idx="25" hasCustomPrompt="1"/>
          </p:nvPr>
        </p:nvSpPr>
        <p:spPr>
          <a:xfrm>
            <a:off x="11904424" y="7219476"/>
            <a:ext cx="5827206" cy="1453771"/>
          </a:xfrm>
        </p:spPr>
        <p:txBody>
          <a:bodyP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60" name="テキスト プレースホルダー 12"/>
          <p:cNvSpPr>
            <a:spLocks noGrp="1"/>
          </p:cNvSpPr>
          <p:nvPr>
            <p:ph type="body" sz="quarter" idx="26" hasCustomPrompt="1"/>
          </p:nvPr>
        </p:nvSpPr>
        <p:spPr>
          <a:xfrm>
            <a:off x="11904424" y="6230155"/>
            <a:ext cx="5827206" cy="747032"/>
          </a:xfrm>
        </p:spPr>
        <p:txBody>
          <a:bodyPr anchor="ctr">
            <a:noAutofit/>
          </a:bodyPr>
          <a:lstStyle>
            <a:lvl1pPr algn="l">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1" name="正方形/長方形 60"/>
          <p:cNvSpPr/>
          <p:nvPr userDrawn="1"/>
        </p:nvSpPr>
        <p:spPr>
          <a:xfrm>
            <a:off x="12011921" y="6995321"/>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62" name="テキスト プレースホルダー 12"/>
          <p:cNvSpPr>
            <a:spLocks noGrp="1"/>
          </p:cNvSpPr>
          <p:nvPr>
            <p:ph type="body" sz="quarter" idx="16" hasCustomPrompt="1"/>
          </p:nvPr>
        </p:nvSpPr>
        <p:spPr>
          <a:xfrm>
            <a:off x="543540" y="7219476"/>
            <a:ext cx="5827206" cy="1453771"/>
          </a:xfrm>
        </p:spPr>
        <p:txBody>
          <a:bodyPr>
            <a:normAutofit/>
          </a:bodyPr>
          <a:lstStyle>
            <a:lvl1pPr algn="r">
              <a:spcBef>
                <a:spcPts val="0"/>
              </a:spcBef>
              <a:defRPr sz="2000" baseline="0"/>
            </a:lvl1pPr>
          </a:lstStyle>
          <a:p>
            <a:pPr lvl="0"/>
            <a:r>
              <a:rPr kumimoji="1" lang="en-US" altLang="ja-JP" dirty="0"/>
              <a:t>Text goes here</a:t>
            </a:r>
            <a:endParaRPr kumimoji="1" lang="ja-JP" altLang="en-US" dirty="0"/>
          </a:p>
        </p:txBody>
      </p:sp>
      <p:sp>
        <p:nvSpPr>
          <p:cNvPr id="63" name="テキスト プレースホルダー 12"/>
          <p:cNvSpPr>
            <a:spLocks noGrp="1"/>
          </p:cNvSpPr>
          <p:nvPr>
            <p:ph type="body" sz="quarter" idx="17" hasCustomPrompt="1"/>
          </p:nvPr>
        </p:nvSpPr>
        <p:spPr>
          <a:xfrm>
            <a:off x="543540" y="6230155"/>
            <a:ext cx="5827206" cy="747032"/>
          </a:xfrm>
        </p:spPr>
        <p:txBody>
          <a:bodyPr anchor="ctr">
            <a:noAutofit/>
          </a:bodyPr>
          <a:lstStyle>
            <a:lvl1pPr algn="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4" name="正方形/長方形 63"/>
          <p:cNvSpPr/>
          <p:nvPr userDrawn="1"/>
        </p:nvSpPr>
        <p:spPr>
          <a:xfrm>
            <a:off x="4412749" y="6995321"/>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68" name="テキスト プレースホルダー 12"/>
          <p:cNvSpPr>
            <a:spLocks noGrp="1"/>
          </p:cNvSpPr>
          <p:nvPr>
            <p:ph type="body" sz="quarter" idx="27" hasCustomPrompt="1"/>
          </p:nvPr>
        </p:nvSpPr>
        <p:spPr>
          <a:xfrm>
            <a:off x="543540" y="3357426"/>
            <a:ext cx="5827206" cy="1453771"/>
          </a:xfrm>
        </p:spPr>
        <p:txBody>
          <a:bodyPr>
            <a:normAutofit/>
          </a:bodyPr>
          <a:lstStyle>
            <a:lvl1pPr algn="r">
              <a:spcBef>
                <a:spcPts val="0"/>
              </a:spcBef>
              <a:defRPr sz="2000" baseline="0"/>
            </a:lvl1pPr>
          </a:lstStyle>
          <a:p>
            <a:pPr lvl="0"/>
            <a:r>
              <a:rPr kumimoji="1" lang="en-US" altLang="ja-JP" dirty="0"/>
              <a:t>Text goes here</a:t>
            </a:r>
            <a:endParaRPr kumimoji="1" lang="ja-JP" altLang="en-US" dirty="0"/>
          </a:p>
        </p:txBody>
      </p:sp>
      <p:sp>
        <p:nvSpPr>
          <p:cNvPr id="69" name="テキスト プレースホルダー 12"/>
          <p:cNvSpPr>
            <a:spLocks noGrp="1"/>
          </p:cNvSpPr>
          <p:nvPr>
            <p:ph type="body" sz="quarter" idx="28" hasCustomPrompt="1"/>
          </p:nvPr>
        </p:nvSpPr>
        <p:spPr>
          <a:xfrm>
            <a:off x="543540" y="2368105"/>
            <a:ext cx="5827206" cy="747032"/>
          </a:xfrm>
        </p:spPr>
        <p:txBody>
          <a:bodyPr anchor="ctr">
            <a:noAutofit/>
          </a:bodyPr>
          <a:lstStyle>
            <a:lvl1pPr algn="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0" name="正方形/長方形 69"/>
          <p:cNvSpPr/>
          <p:nvPr userDrawn="1"/>
        </p:nvSpPr>
        <p:spPr>
          <a:xfrm>
            <a:off x="4412749" y="3133271"/>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71" name="図プレースホルダー 25"/>
          <p:cNvSpPr>
            <a:spLocks noGrp="1"/>
          </p:cNvSpPr>
          <p:nvPr>
            <p:ph type="pic" sz="quarter" idx="14" hasCustomPrompt="1"/>
          </p:nvPr>
        </p:nvSpPr>
        <p:spPr>
          <a:xfrm>
            <a:off x="10319316" y="3740054"/>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72" name="図プレースホルダー 25"/>
          <p:cNvSpPr>
            <a:spLocks noGrp="1"/>
          </p:cNvSpPr>
          <p:nvPr>
            <p:ph type="pic" sz="quarter" idx="29" hasCustomPrompt="1"/>
          </p:nvPr>
        </p:nvSpPr>
        <p:spPr>
          <a:xfrm>
            <a:off x="10319316" y="6538238"/>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73" name="図プレースホルダー 25"/>
          <p:cNvSpPr>
            <a:spLocks noGrp="1"/>
          </p:cNvSpPr>
          <p:nvPr>
            <p:ph type="pic" sz="quarter" idx="30" hasCustomPrompt="1"/>
          </p:nvPr>
        </p:nvSpPr>
        <p:spPr>
          <a:xfrm>
            <a:off x="7350100" y="6550611"/>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74" name="図プレースホルダー 25"/>
          <p:cNvSpPr>
            <a:spLocks noGrp="1"/>
          </p:cNvSpPr>
          <p:nvPr>
            <p:ph type="pic" sz="quarter" idx="31" hasCustomPrompt="1"/>
          </p:nvPr>
        </p:nvSpPr>
        <p:spPr>
          <a:xfrm>
            <a:off x="7350100" y="3740054"/>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Tree>
    <p:extLst>
      <p:ext uri="{BB962C8B-B14F-4D97-AF65-F5344CB8AC3E}">
        <p14:creationId xmlns:p14="http://schemas.microsoft.com/office/powerpoint/2010/main" val="3597106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afterEffect">
                                  <p:stCondLst>
                                    <p:cond delay="0"/>
                                  </p:stCondLst>
                                  <p:childTnLst>
                                    <p:set>
                                      <p:cBhvr>
                                        <p:cTn id="6" dur="1" fill="hold">
                                          <p:stCondLst>
                                            <p:cond delay="0"/>
                                          </p:stCondLst>
                                        </p:cTn>
                                        <p:tgtEl>
                                          <p:spTgt spid="52"/>
                                        </p:tgtEl>
                                        <p:attrNameLst>
                                          <p:attrName>style.visibility</p:attrName>
                                        </p:attrNameLst>
                                      </p:cBhvr>
                                      <p:to>
                                        <p:strVal val="visible"/>
                                      </p:to>
                                    </p:set>
                                    <p:anim calcmode="lin" valueType="num">
                                      <p:cBhvr>
                                        <p:cTn id="7" dur="500" fill="hold"/>
                                        <p:tgtEl>
                                          <p:spTgt spid="52"/>
                                        </p:tgtEl>
                                        <p:attrNameLst>
                                          <p:attrName>ppt_w</p:attrName>
                                        </p:attrNameLst>
                                      </p:cBhvr>
                                      <p:tavLst>
                                        <p:tav tm="0">
                                          <p:val>
                                            <p:fltVal val="0"/>
                                          </p:val>
                                        </p:tav>
                                        <p:tav tm="100000">
                                          <p:val>
                                            <p:strVal val="#ppt_w"/>
                                          </p:val>
                                        </p:tav>
                                      </p:tavLst>
                                    </p:anim>
                                    <p:anim calcmode="lin" valueType="num">
                                      <p:cBhvr>
                                        <p:cTn id="8" dur="500" fill="hold"/>
                                        <p:tgtEl>
                                          <p:spTgt spid="52"/>
                                        </p:tgtEl>
                                        <p:attrNameLst>
                                          <p:attrName>ppt_h</p:attrName>
                                        </p:attrNameLst>
                                      </p:cBhvr>
                                      <p:tavLst>
                                        <p:tav tm="0">
                                          <p:val>
                                            <p:fltVal val="0"/>
                                          </p:val>
                                        </p:tav>
                                        <p:tav tm="100000">
                                          <p:val>
                                            <p:strVal val="#ppt_h"/>
                                          </p:val>
                                        </p:tav>
                                      </p:tavLst>
                                    </p:anim>
                                    <p:animEffect transition="in" filter="fade">
                                      <p:cBhvr>
                                        <p:cTn id="9" dur="500"/>
                                        <p:tgtEl>
                                          <p:spTgt spid="52"/>
                                        </p:tgtEl>
                                      </p:cBhvr>
                                    </p:animEffect>
                                    <p:anim calcmode="lin" valueType="num">
                                      <p:cBhvr>
                                        <p:cTn id="10" dur="500" fill="hold"/>
                                        <p:tgtEl>
                                          <p:spTgt spid="52"/>
                                        </p:tgtEl>
                                        <p:attrNameLst>
                                          <p:attrName>ppt_x</p:attrName>
                                        </p:attrNameLst>
                                      </p:cBhvr>
                                      <p:tavLst>
                                        <p:tav tm="0">
                                          <p:val>
                                            <p:fltVal val="0.5"/>
                                          </p:val>
                                        </p:tav>
                                        <p:tav tm="100000">
                                          <p:val>
                                            <p:strVal val="#ppt_x"/>
                                          </p:val>
                                        </p:tav>
                                      </p:tavLst>
                                    </p:anim>
                                    <p:anim calcmode="lin" valueType="num">
                                      <p:cBhvr>
                                        <p:cTn id="11" dur="500" fill="hold"/>
                                        <p:tgtEl>
                                          <p:spTgt spid="52"/>
                                        </p:tgtEl>
                                        <p:attrNameLst>
                                          <p:attrName>ppt_y</p:attrName>
                                        </p:attrNameLst>
                                      </p:cBhvr>
                                      <p:tavLst>
                                        <p:tav tm="0">
                                          <p:val>
                                            <p:fltVal val="0.5"/>
                                          </p:val>
                                        </p:tav>
                                        <p:tav tm="100000">
                                          <p:val>
                                            <p:strVal val="#ppt_y"/>
                                          </p:val>
                                        </p:tav>
                                      </p:tavLst>
                                    </p:anim>
                                  </p:childTnLst>
                                </p:cTn>
                              </p:par>
                              <p:par>
                                <p:cTn id="12" presetID="49" presetClass="entr" presetSubtype="0" decel="100000" fill="hold" grpId="1" nodeType="withEffect">
                                  <p:stCondLst>
                                    <p:cond delay="0"/>
                                  </p:stCondLst>
                                  <p:childTnLst>
                                    <p:set>
                                      <p:cBhvr>
                                        <p:cTn id="13" dur="1" fill="hold">
                                          <p:stCondLst>
                                            <p:cond delay="0"/>
                                          </p:stCondLst>
                                        </p:cTn>
                                        <p:tgtEl>
                                          <p:spTgt spid="52"/>
                                        </p:tgtEl>
                                        <p:attrNameLst>
                                          <p:attrName>style.visibility</p:attrName>
                                        </p:attrNameLst>
                                      </p:cBhvr>
                                      <p:to>
                                        <p:strVal val="visible"/>
                                      </p:to>
                                    </p:set>
                                    <p:anim calcmode="lin" valueType="num">
                                      <p:cBhvr>
                                        <p:cTn id="14" dur="500" fill="hold"/>
                                        <p:tgtEl>
                                          <p:spTgt spid="52"/>
                                        </p:tgtEl>
                                        <p:attrNameLst>
                                          <p:attrName>ppt_w</p:attrName>
                                        </p:attrNameLst>
                                      </p:cBhvr>
                                      <p:tavLst>
                                        <p:tav tm="0">
                                          <p:val>
                                            <p:fltVal val="0"/>
                                          </p:val>
                                        </p:tav>
                                        <p:tav tm="100000">
                                          <p:val>
                                            <p:strVal val="#ppt_w"/>
                                          </p:val>
                                        </p:tav>
                                      </p:tavLst>
                                    </p:anim>
                                    <p:anim calcmode="lin" valueType="num">
                                      <p:cBhvr>
                                        <p:cTn id="15" dur="500" fill="hold"/>
                                        <p:tgtEl>
                                          <p:spTgt spid="52"/>
                                        </p:tgtEl>
                                        <p:attrNameLst>
                                          <p:attrName>ppt_h</p:attrName>
                                        </p:attrNameLst>
                                      </p:cBhvr>
                                      <p:tavLst>
                                        <p:tav tm="0">
                                          <p:val>
                                            <p:fltVal val="0"/>
                                          </p:val>
                                        </p:tav>
                                        <p:tav tm="100000">
                                          <p:val>
                                            <p:strVal val="#ppt_h"/>
                                          </p:val>
                                        </p:tav>
                                      </p:tavLst>
                                    </p:anim>
                                    <p:anim calcmode="lin" valueType="num">
                                      <p:cBhvr>
                                        <p:cTn id="16" dur="500" fill="hold"/>
                                        <p:tgtEl>
                                          <p:spTgt spid="52"/>
                                        </p:tgtEl>
                                        <p:attrNameLst>
                                          <p:attrName>style.rotation</p:attrName>
                                        </p:attrNameLst>
                                      </p:cBhvr>
                                      <p:tavLst>
                                        <p:tav tm="0">
                                          <p:val>
                                            <p:fltVal val="360"/>
                                          </p:val>
                                        </p:tav>
                                        <p:tav tm="100000">
                                          <p:val>
                                            <p:fltVal val="0"/>
                                          </p:val>
                                        </p:tav>
                                      </p:tavLst>
                                    </p:anim>
                                    <p:animEffect transition="in" filter="fade">
                                      <p:cBhvr>
                                        <p:cTn id="17" dur="500"/>
                                        <p:tgtEl>
                                          <p:spTgt spid="52"/>
                                        </p:tgtEl>
                                      </p:cBhvr>
                                    </p:animEffect>
                                  </p:childTnLst>
                                </p:cTn>
                              </p:par>
                              <p:par>
                                <p:cTn id="18" presetID="53" presetClass="entr" presetSubtype="528" fill="hold" grpId="0" nodeType="withEffect">
                                  <p:stCondLst>
                                    <p:cond delay="0"/>
                                  </p:stCondLst>
                                  <p:childTnLst>
                                    <p:set>
                                      <p:cBhvr>
                                        <p:cTn id="19" dur="1" fill="hold">
                                          <p:stCondLst>
                                            <p:cond delay="0"/>
                                          </p:stCondLst>
                                        </p:cTn>
                                        <p:tgtEl>
                                          <p:spTgt spid="71"/>
                                        </p:tgtEl>
                                        <p:attrNameLst>
                                          <p:attrName>style.visibility</p:attrName>
                                        </p:attrNameLst>
                                      </p:cBhvr>
                                      <p:to>
                                        <p:strVal val="visible"/>
                                      </p:to>
                                    </p:set>
                                    <p:anim calcmode="lin" valueType="num">
                                      <p:cBhvr>
                                        <p:cTn id="20" dur="500" fill="hold"/>
                                        <p:tgtEl>
                                          <p:spTgt spid="71"/>
                                        </p:tgtEl>
                                        <p:attrNameLst>
                                          <p:attrName>ppt_w</p:attrName>
                                        </p:attrNameLst>
                                      </p:cBhvr>
                                      <p:tavLst>
                                        <p:tav tm="0">
                                          <p:val>
                                            <p:fltVal val="0"/>
                                          </p:val>
                                        </p:tav>
                                        <p:tav tm="100000">
                                          <p:val>
                                            <p:strVal val="#ppt_w"/>
                                          </p:val>
                                        </p:tav>
                                      </p:tavLst>
                                    </p:anim>
                                    <p:anim calcmode="lin" valueType="num">
                                      <p:cBhvr>
                                        <p:cTn id="21" dur="500" fill="hold"/>
                                        <p:tgtEl>
                                          <p:spTgt spid="71"/>
                                        </p:tgtEl>
                                        <p:attrNameLst>
                                          <p:attrName>ppt_h</p:attrName>
                                        </p:attrNameLst>
                                      </p:cBhvr>
                                      <p:tavLst>
                                        <p:tav tm="0">
                                          <p:val>
                                            <p:fltVal val="0"/>
                                          </p:val>
                                        </p:tav>
                                        <p:tav tm="100000">
                                          <p:val>
                                            <p:strVal val="#ppt_h"/>
                                          </p:val>
                                        </p:tav>
                                      </p:tavLst>
                                    </p:anim>
                                    <p:animEffect transition="in" filter="fade">
                                      <p:cBhvr>
                                        <p:cTn id="22" dur="500"/>
                                        <p:tgtEl>
                                          <p:spTgt spid="71"/>
                                        </p:tgtEl>
                                      </p:cBhvr>
                                    </p:animEffect>
                                    <p:anim calcmode="lin" valueType="num">
                                      <p:cBhvr>
                                        <p:cTn id="23" dur="500" fill="hold"/>
                                        <p:tgtEl>
                                          <p:spTgt spid="71"/>
                                        </p:tgtEl>
                                        <p:attrNameLst>
                                          <p:attrName>ppt_x</p:attrName>
                                        </p:attrNameLst>
                                      </p:cBhvr>
                                      <p:tavLst>
                                        <p:tav tm="0">
                                          <p:val>
                                            <p:fltVal val="0.5"/>
                                          </p:val>
                                        </p:tav>
                                        <p:tav tm="100000">
                                          <p:val>
                                            <p:strVal val="#ppt_x"/>
                                          </p:val>
                                        </p:tav>
                                      </p:tavLst>
                                    </p:anim>
                                    <p:anim calcmode="lin" valueType="num">
                                      <p:cBhvr>
                                        <p:cTn id="24" dur="500" fill="hold"/>
                                        <p:tgtEl>
                                          <p:spTgt spid="71"/>
                                        </p:tgtEl>
                                        <p:attrNameLst>
                                          <p:attrName>ppt_y</p:attrName>
                                        </p:attrNameLst>
                                      </p:cBhvr>
                                      <p:tavLst>
                                        <p:tav tm="0">
                                          <p:val>
                                            <p:fltVal val="0.5"/>
                                          </p:val>
                                        </p:tav>
                                        <p:tav tm="100000">
                                          <p:val>
                                            <p:strVal val="#ppt_y"/>
                                          </p:val>
                                        </p:tav>
                                      </p:tavLst>
                                    </p:anim>
                                  </p:childTnLst>
                                </p:cTn>
                              </p:par>
                            </p:childTnLst>
                          </p:cTn>
                        </p:par>
                        <p:par>
                          <p:cTn id="25" fill="hold">
                            <p:stCondLst>
                              <p:cond delay="500"/>
                            </p:stCondLst>
                            <p:childTnLst>
                              <p:par>
                                <p:cTn id="26" presetID="2" presetClass="entr" presetSubtype="2" decel="100000" fill="hold" grpId="0" nodeType="afterEffect">
                                  <p:stCondLst>
                                    <p:cond delay="250"/>
                                  </p:stCondLst>
                                  <p:childTnLst>
                                    <p:set>
                                      <p:cBhvr>
                                        <p:cTn id="27" dur="1" fill="hold">
                                          <p:stCondLst>
                                            <p:cond delay="0"/>
                                          </p:stCondLst>
                                        </p:cTn>
                                        <p:tgtEl>
                                          <p:spTgt spid="57">
                                            <p:txEl>
                                              <p:pRg st="0" end="0"/>
                                            </p:txEl>
                                          </p:spTgt>
                                        </p:tgtEl>
                                        <p:attrNameLst>
                                          <p:attrName>style.visibility</p:attrName>
                                        </p:attrNameLst>
                                      </p:cBhvr>
                                      <p:to>
                                        <p:strVal val="visible"/>
                                      </p:to>
                                    </p:set>
                                    <p:anim calcmode="lin" valueType="num">
                                      <p:cBhvr additive="base">
                                        <p:cTn id="28" dur="500" fill="hold"/>
                                        <p:tgtEl>
                                          <p:spTgt spid="57">
                                            <p:txEl>
                                              <p:pRg st="0" end="0"/>
                                            </p:txEl>
                                          </p:spTgt>
                                        </p:tgtEl>
                                        <p:attrNameLst>
                                          <p:attrName>ppt_x</p:attrName>
                                        </p:attrNameLst>
                                      </p:cBhvr>
                                      <p:tavLst>
                                        <p:tav tm="0">
                                          <p:val>
                                            <p:strVal val="1+#ppt_w/2"/>
                                          </p:val>
                                        </p:tav>
                                        <p:tav tm="100000">
                                          <p:val>
                                            <p:strVal val="#ppt_x"/>
                                          </p:val>
                                        </p:tav>
                                      </p:tavLst>
                                    </p:anim>
                                    <p:anim calcmode="lin" valueType="num">
                                      <p:cBhvr additive="base">
                                        <p:cTn id="29" dur="500" fill="hold"/>
                                        <p:tgtEl>
                                          <p:spTgt spid="57">
                                            <p:txEl>
                                              <p:pRg st="0" end="0"/>
                                            </p:txEl>
                                          </p:spTgt>
                                        </p:tgtEl>
                                        <p:attrNameLst>
                                          <p:attrName>ppt_y</p:attrName>
                                        </p:attrNameLst>
                                      </p:cBhvr>
                                      <p:tavLst>
                                        <p:tav tm="0">
                                          <p:val>
                                            <p:strVal val="#ppt_y"/>
                                          </p:val>
                                        </p:tav>
                                        <p:tav tm="100000">
                                          <p:val>
                                            <p:strVal val="#ppt_y"/>
                                          </p:val>
                                        </p:tav>
                                      </p:tavLst>
                                    </p:anim>
                                  </p:childTnLst>
                                </p:cTn>
                              </p:par>
                              <p:par>
                                <p:cTn id="30" presetID="2" presetClass="entr" presetSubtype="4" decel="100000" fill="hold" grpId="0" nodeType="withEffect">
                                  <p:stCondLst>
                                    <p:cond delay="250"/>
                                  </p:stCondLst>
                                  <p:childTnLst>
                                    <p:set>
                                      <p:cBhvr>
                                        <p:cTn id="31" dur="1" fill="hold">
                                          <p:stCondLst>
                                            <p:cond delay="0"/>
                                          </p:stCondLst>
                                        </p:cTn>
                                        <p:tgtEl>
                                          <p:spTgt spid="58"/>
                                        </p:tgtEl>
                                        <p:attrNameLst>
                                          <p:attrName>style.visibility</p:attrName>
                                        </p:attrNameLst>
                                      </p:cBhvr>
                                      <p:to>
                                        <p:strVal val="visible"/>
                                      </p:to>
                                    </p:set>
                                    <p:anim calcmode="lin" valueType="num">
                                      <p:cBhvr additive="base">
                                        <p:cTn id="32" dur="500" fill="hold"/>
                                        <p:tgtEl>
                                          <p:spTgt spid="58"/>
                                        </p:tgtEl>
                                        <p:attrNameLst>
                                          <p:attrName>ppt_x</p:attrName>
                                        </p:attrNameLst>
                                      </p:cBhvr>
                                      <p:tavLst>
                                        <p:tav tm="0">
                                          <p:val>
                                            <p:strVal val="#ppt_x"/>
                                          </p:val>
                                        </p:tav>
                                        <p:tav tm="100000">
                                          <p:val>
                                            <p:strVal val="#ppt_x"/>
                                          </p:val>
                                        </p:tav>
                                      </p:tavLst>
                                    </p:anim>
                                    <p:anim calcmode="lin" valueType="num">
                                      <p:cBhvr additive="base">
                                        <p:cTn id="33" dur="500" fill="hold"/>
                                        <p:tgtEl>
                                          <p:spTgt spid="58"/>
                                        </p:tgtEl>
                                        <p:attrNameLst>
                                          <p:attrName>ppt_y</p:attrName>
                                        </p:attrNameLst>
                                      </p:cBhvr>
                                      <p:tavLst>
                                        <p:tav tm="0">
                                          <p:val>
                                            <p:strVal val="1+#ppt_h/2"/>
                                          </p:val>
                                        </p:tav>
                                        <p:tav tm="100000">
                                          <p:val>
                                            <p:strVal val="#ppt_y"/>
                                          </p:val>
                                        </p:tav>
                                      </p:tavLst>
                                    </p:anim>
                                  </p:childTnLst>
                                </p:cTn>
                              </p:par>
                            </p:childTnLst>
                          </p:cTn>
                        </p:par>
                        <p:par>
                          <p:cTn id="34" fill="hold">
                            <p:stCondLst>
                              <p:cond delay="1250"/>
                            </p:stCondLst>
                            <p:childTnLst>
                              <p:par>
                                <p:cTn id="35" presetID="22" presetClass="entr" presetSubtype="8" fill="hold" grpId="0" nodeType="afterEffect">
                                  <p:stCondLst>
                                    <p:cond delay="0"/>
                                  </p:stCondLst>
                                  <p:childTnLst>
                                    <p:set>
                                      <p:cBhvr>
                                        <p:cTn id="36" dur="1" fill="hold">
                                          <p:stCondLst>
                                            <p:cond delay="0"/>
                                          </p:stCondLst>
                                        </p:cTn>
                                        <p:tgtEl>
                                          <p:spTgt spid="56"/>
                                        </p:tgtEl>
                                        <p:attrNameLst>
                                          <p:attrName>style.visibility</p:attrName>
                                        </p:attrNameLst>
                                      </p:cBhvr>
                                      <p:to>
                                        <p:strVal val="visible"/>
                                      </p:to>
                                    </p:set>
                                    <p:animEffect transition="in" filter="wipe(left)">
                                      <p:cBhvr>
                                        <p:cTn id="37" dur="500"/>
                                        <p:tgtEl>
                                          <p:spTgt spid="56"/>
                                        </p:tgtEl>
                                      </p:cBhvr>
                                    </p:animEffect>
                                  </p:childTnLst>
                                </p:cTn>
                              </p:par>
                            </p:childTnLst>
                          </p:cTn>
                        </p:par>
                        <p:par>
                          <p:cTn id="38" fill="hold">
                            <p:stCondLst>
                              <p:cond delay="1750"/>
                            </p:stCondLst>
                            <p:childTnLst>
                              <p:par>
                                <p:cTn id="39" presetID="53" presetClass="entr" presetSubtype="528" fill="hold" grpId="0" nodeType="afterEffect">
                                  <p:stCondLst>
                                    <p:cond delay="0"/>
                                  </p:stCondLst>
                                  <p:childTnLst>
                                    <p:set>
                                      <p:cBhvr>
                                        <p:cTn id="40" dur="1" fill="hold">
                                          <p:stCondLst>
                                            <p:cond delay="0"/>
                                          </p:stCondLst>
                                        </p:cTn>
                                        <p:tgtEl>
                                          <p:spTgt spid="53"/>
                                        </p:tgtEl>
                                        <p:attrNameLst>
                                          <p:attrName>style.visibility</p:attrName>
                                        </p:attrNameLst>
                                      </p:cBhvr>
                                      <p:to>
                                        <p:strVal val="visible"/>
                                      </p:to>
                                    </p:set>
                                    <p:anim calcmode="lin" valueType="num">
                                      <p:cBhvr>
                                        <p:cTn id="41" dur="500" fill="hold"/>
                                        <p:tgtEl>
                                          <p:spTgt spid="53"/>
                                        </p:tgtEl>
                                        <p:attrNameLst>
                                          <p:attrName>ppt_w</p:attrName>
                                        </p:attrNameLst>
                                      </p:cBhvr>
                                      <p:tavLst>
                                        <p:tav tm="0">
                                          <p:val>
                                            <p:fltVal val="0"/>
                                          </p:val>
                                        </p:tav>
                                        <p:tav tm="100000">
                                          <p:val>
                                            <p:strVal val="#ppt_w"/>
                                          </p:val>
                                        </p:tav>
                                      </p:tavLst>
                                    </p:anim>
                                    <p:anim calcmode="lin" valueType="num">
                                      <p:cBhvr>
                                        <p:cTn id="42" dur="500" fill="hold"/>
                                        <p:tgtEl>
                                          <p:spTgt spid="53"/>
                                        </p:tgtEl>
                                        <p:attrNameLst>
                                          <p:attrName>ppt_h</p:attrName>
                                        </p:attrNameLst>
                                      </p:cBhvr>
                                      <p:tavLst>
                                        <p:tav tm="0">
                                          <p:val>
                                            <p:fltVal val="0"/>
                                          </p:val>
                                        </p:tav>
                                        <p:tav tm="100000">
                                          <p:val>
                                            <p:strVal val="#ppt_h"/>
                                          </p:val>
                                        </p:tav>
                                      </p:tavLst>
                                    </p:anim>
                                    <p:animEffect transition="in" filter="fade">
                                      <p:cBhvr>
                                        <p:cTn id="43" dur="500"/>
                                        <p:tgtEl>
                                          <p:spTgt spid="53"/>
                                        </p:tgtEl>
                                      </p:cBhvr>
                                    </p:animEffect>
                                    <p:anim calcmode="lin" valueType="num">
                                      <p:cBhvr>
                                        <p:cTn id="44" dur="500" fill="hold"/>
                                        <p:tgtEl>
                                          <p:spTgt spid="53"/>
                                        </p:tgtEl>
                                        <p:attrNameLst>
                                          <p:attrName>ppt_x</p:attrName>
                                        </p:attrNameLst>
                                      </p:cBhvr>
                                      <p:tavLst>
                                        <p:tav tm="0">
                                          <p:val>
                                            <p:fltVal val="0.5"/>
                                          </p:val>
                                        </p:tav>
                                        <p:tav tm="100000">
                                          <p:val>
                                            <p:strVal val="#ppt_x"/>
                                          </p:val>
                                        </p:tav>
                                      </p:tavLst>
                                    </p:anim>
                                    <p:anim calcmode="lin" valueType="num">
                                      <p:cBhvr>
                                        <p:cTn id="45" dur="500" fill="hold"/>
                                        <p:tgtEl>
                                          <p:spTgt spid="53"/>
                                        </p:tgtEl>
                                        <p:attrNameLst>
                                          <p:attrName>ppt_y</p:attrName>
                                        </p:attrNameLst>
                                      </p:cBhvr>
                                      <p:tavLst>
                                        <p:tav tm="0">
                                          <p:val>
                                            <p:fltVal val="0.5"/>
                                          </p:val>
                                        </p:tav>
                                        <p:tav tm="100000">
                                          <p:val>
                                            <p:strVal val="#ppt_y"/>
                                          </p:val>
                                        </p:tav>
                                      </p:tavLst>
                                    </p:anim>
                                  </p:childTnLst>
                                </p:cTn>
                              </p:par>
                              <p:par>
                                <p:cTn id="46" presetID="49" presetClass="entr" presetSubtype="0" decel="100000" fill="hold" grpId="1" nodeType="withEffect">
                                  <p:stCondLst>
                                    <p:cond delay="0"/>
                                  </p:stCondLst>
                                  <p:childTnLst>
                                    <p:set>
                                      <p:cBhvr>
                                        <p:cTn id="47" dur="1" fill="hold">
                                          <p:stCondLst>
                                            <p:cond delay="0"/>
                                          </p:stCondLst>
                                        </p:cTn>
                                        <p:tgtEl>
                                          <p:spTgt spid="53"/>
                                        </p:tgtEl>
                                        <p:attrNameLst>
                                          <p:attrName>style.visibility</p:attrName>
                                        </p:attrNameLst>
                                      </p:cBhvr>
                                      <p:to>
                                        <p:strVal val="visible"/>
                                      </p:to>
                                    </p:set>
                                    <p:anim calcmode="lin" valueType="num">
                                      <p:cBhvr>
                                        <p:cTn id="48" dur="500" fill="hold"/>
                                        <p:tgtEl>
                                          <p:spTgt spid="53"/>
                                        </p:tgtEl>
                                        <p:attrNameLst>
                                          <p:attrName>ppt_w</p:attrName>
                                        </p:attrNameLst>
                                      </p:cBhvr>
                                      <p:tavLst>
                                        <p:tav tm="0">
                                          <p:val>
                                            <p:fltVal val="0"/>
                                          </p:val>
                                        </p:tav>
                                        <p:tav tm="100000">
                                          <p:val>
                                            <p:strVal val="#ppt_w"/>
                                          </p:val>
                                        </p:tav>
                                      </p:tavLst>
                                    </p:anim>
                                    <p:anim calcmode="lin" valueType="num">
                                      <p:cBhvr>
                                        <p:cTn id="49" dur="500" fill="hold"/>
                                        <p:tgtEl>
                                          <p:spTgt spid="53"/>
                                        </p:tgtEl>
                                        <p:attrNameLst>
                                          <p:attrName>ppt_h</p:attrName>
                                        </p:attrNameLst>
                                      </p:cBhvr>
                                      <p:tavLst>
                                        <p:tav tm="0">
                                          <p:val>
                                            <p:fltVal val="0"/>
                                          </p:val>
                                        </p:tav>
                                        <p:tav tm="100000">
                                          <p:val>
                                            <p:strVal val="#ppt_h"/>
                                          </p:val>
                                        </p:tav>
                                      </p:tavLst>
                                    </p:anim>
                                    <p:anim calcmode="lin" valueType="num">
                                      <p:cBhvr>
                                        <p:cTn id="50" dur="500" fill="hold"/>
                                        <p:tgtEl>
                                          <p:spTgt spid="53"/>
                                        </p:tgtEl>
                                        <p:attrNameLst>
                                          <p:attrName>style.rotation</p:attrName>
                                        </p:attrNameLst>
                                      </p:cBhvr>
                                      <p:tavLst>
                                        <p:tav tm="0">
                                          <p:val>
                                            <p:fltVal val="360"/>
                                          </p:val>
                                        </p:tav>
                                        <p:tav tm="100000">
                                          <p:val>
                                            <p:fltVal val="0"/>
                                          </p:val>
                                        </p:tav>
                                      </p:tavLst>
                                    </p:anim>
                                    <p:animEffect transition="in" filter="fade">
                                      <p:cBhvr>
                                        <p:cTn id="51" dur="500"/>
                                        <p:tgtEl>
                                          <p:spTgt spid="53"/>
                                        </p:tgtEl>
                                      </p:cBhvr>
                                    </p:animEffect>
                                  </p:childTnLst>
                                </p:cTn>
                              </p:par>
                              <p:par>
                                <p:cTn id="52" presetID="53" presetClass="entr" presetSubtype="528" fill="hold" grpId="0" nodeType="withEffect">
                                  <p:stCondLst>
                                    <p:cond delay="0"/>
                                  </p:stCondLst>
                                  <p:childTnLst>
                                    <p:set>
                                      <p:cBhvr>
                                        <p:cTn id="53" dur="1" fill="hold">
                                          <p:stCondLst>
                                            <p:cond delay="0"/>
                                          </p:stCondLst>
                                        </p:cTn>
                                        <p:tgtEl>
                                          <p:spTgt spid="72"/>
                                        </p:tgtEl>
                                        <p:attrNameLst>
                                          <p:attrName>style.visibility</p:attrName>
                                        </p:attrNameLst>
                                      </p:cBhvr>
                                      <p:to>
                                        <p:strVal val="visible"/>
                                      </p:to>
                                    </p:set>
                                    <p:anim calcmode="lin" valueType="num">
                                      <p:cBhvr>
                                        <p:cTn id="54" dur="500" fill="hold"/>
                                        <p:tgtEl>
                                          <p:spTgt spid="72"/>
                                        </p:tgtEl>
                                        <p:attrNameLst>
                                          <p:attrName>ppt_w</p:attrName>
                                        </p:attrNameLst>
                                      </p:cBhvr>
                                      <p:tavLst>
                                        <p:tav tm="0">
                                          <p:val>
                                            <p:fltVal val="0"/>
                                          </p:val>
                                        </p:tav>
                                        <p:tav tm="100000">
                                          <p:val>
                                            <p:strVal val="#ppt_w"/>
                                          </p:val>
                                        </p:tav>
                                      </p:tavLst>
                                    </p:anim>
                                    <p:anim calcmode="lin" valueType="num">
                                      <p:cBhvr>
                                        <p:cTn id="55" dur="500" fill="hold"/>
                                        <p:tgtEl>
                                          <p:spTgt spid="72"/>
                                        </p:tgtEl>
                                        <p:attrNameLst>
                                          <p:attrName>ppt_h</p:attrName>
                                        </p:attrNameLst>
                                      </p:cBhvr>
                                      <p:tavLst>
                                        <p:tav tm="0">
                                          <p:val>
                                            <p:fltVal val="0"/>
                                          </p:val>
                                        </p:tav>
                                        <p:tav tm="100000">
                                          <p:val>
                                            <p:strVal val="#ppt_h"/>
                                          </p:val>
                                        </p:tav>
                                      </p:tavLst>
                                    </p:anim>
                                    <p:animEffect transition="in" filter="fade">
                                      <p:cBhvr>
                                        <p:cTn id="56" dur="500"/>
                                        <p:tgtEl>
                                          <p:spTgt spid="72"/>
                                        </p:tgtEl>
                                      </p:cBhvr>
                                    </p:animEffect>
                                    <p:anim calcmode="lin" valueType="num">
                                      <p:cBhvr>
                                        <p:cTn id="57" dur="500" fill="hold"/>
                                        <p:tgtEl>
                                          <p:spTgt spid="72"/>
                                        </p:tgtEl>
                                        <p:attrNameLst>
                                          <p:attrName>ppt_x</p:attrName>
                                        </p:attrNameLst>
                                      </p:cBhvr>
                                      <p:tavLst>
                                        <p:tav tm="0">
                                          <p:val>
                                            <p:fltVal val="0.5"/>
                                          </p:val>
                                        </p:tav>
                                        <p:tav tm="100000">
                                          <p:val>
                                            <p:strVal val="#ppt_x"/>
                                          </p:val>
                                        </p:tav>
                                      </p:tavLst>
                                    </p:anim>
                                    <p:anim calcmode="lin" valueType="num">
                                      <p:cBhvr>
                                        <p:cTn id="58" dur="500" fill="hold"/>
                                        <p:tgtEl>
                                          <p:spTgt spid="72"/>
                                        </p:tgtEl>
                                        <p:attrNameLst>
                                          <p:attrName>ppt_y</p:attrName>
                                        </p:attrNameLst>
                                      </p:cBhvr>
                                      <p:tavLst>
                                        <p:tav tm="0">
                                          <p:val>
                                            <p:fltVal val="0.5"/>
                                          </p:val>
                                        </p:tav>
                                        <p:tav tm="100000">
                                          <p:val>
                                            <p:strVal val="#ppt_y"/>
                                          </p:val>
                                        </p:tav>
                                      </p:tavLst>
                                    </p:anim>
                                  </p:childTnLst>
                                </p:cTn>
                              </p:par>
                            </p:childTnLst>
                          </p:cTn>
                        </p:par>
                        <p:par>
                          <p:cTn id="59" fill="hold">
                            <p:stCondLst>
                              <p:cond delay="2250"/>
                            </p:stCondLst>
                            <p:childTnLst>
                              <p:par>
                                <p:cTn id="60" presetID="2" presetClass="entr" presetSubtype="2" decel="100000" fill="hold" grpId="0" nodeType="afterEffect">
                                  <p:stCondLst>
                                    <p:cond delay="250"/>
                                  </p:stCondLst>
                                  <p:childTnLst>
                                    <p:set>
                                      <p:cBhvr>
                                        <p:cTn id="61" dur="1" fill="hold">
                                          <p:stCondLst>
                                            <p:cond delay="0"/>
                                          </p:stCondLst>
                                        </p:cTn>
                                        <p:tgtEl>
                                          <p:spTgt spid="60">
                                            <p:txEl>
                                              <p:pRg st="0" end="0"/>
                                            </p:txEl>
                                          </p:spTgt>
                                        </p:tgtEl>
                                        <p:attrNameLst>
                                          <p:attrName>style.visibility</p:attrName>
                                        </p:attrNameLst>
                                      </p:cBhvr>
                                      <p:to>
                                        <p:strVal val="visible"/>
                                      </p:to>
                                    </p:set>
                                    <p:anim calcmode="lin" valueType="num">
                                      <p:cBhvr additive="base">
                                        <p:cTn id="62" dur="500" fill="hold"/>
                                        <p:tgtEl>
                                          <p:spTgt spid="60">
                                            <p:txEl>
                                              <p:pRg st="0" end="0"/>
                                            </p:txEl>
                                          </p:spTgt>
                                        </p:tgtEl>
                                        <p:attrNameLst>
                                          <p:attrName>ppt_x</p:attrName>
                                        </p:attrNameLst>
                                      </p:cBhvr>
                                      <p:tavLst>
                                        <p:tav tm="0">
                                          <p:val>
                                            <p:strVal val="1+#ppt_w/2"/>
                                          </p:val>
                                        </p:tav>
                                        <p:tav tm="100000">
                                          <p:val>
                                            <p:strVal val="#ppt_x"/>
                                          </p:val>
                                        </p:tav>
                                      </p:tavLst>
                                    </p:anim>
                                    <p:anim calcmode="lin" valueType="num">
                                      <p:cBhvr additive="base">
                                        <p:cTn id="63" dur="500" fill="hold"/>
                                        <p:tgtEl>
                                          <p:spTgt spid="60">
                                            <p:txEl>
                                              <p:pRg st="0" end="0"/>
                                            </p:txEl>
                                          </p:spTgt>
                                        </p:tgtEl>
                                        <p:attrNameLst>
                                          <p:attrName>ppt_y</p:attrName>
                                        </p:attrNameLst>
                                      </p:cBhvr>
                                      <p:tavLst>
                                        <p:tav tm="0">
                                          <p:val>
                                            <p:strVal val="#ppt_y"/>
                                          </p:val>
                                        </p:tav>
                                        <p:tav tm="100000">
                                          <p:val>
                                            <p:strVal val="#ppt_y"/>
                                          </p:val>
                                        </p:tav>
                                      </p:tavLst>
                                    </p:anim>
                                  </p:childTnLst>
                                </p:cTn>
                              </p:par>
                              <p:par>
                                <p:cTn id="64" presetID="2" presetClass="entr" presetSubtype="4" decel="100000" fill="hold" grpId="0" nodeType="withEffect">
                                  <p:stCondLst>
                                    <p:cond delay="250"/>
                                  </p:stCondLst>
                                  <p:childTnLst>
                                    <p:set>
                                      <p:cBhvr>
                                        <p:cTn id="65" dur="1" fill="hold">
                                          <p:stCondLst>
                                            <p:cond delay="0"/>
                                          </p:stCondLst>
                                        </p:cTn>
                                        <p:tgtEl>
                                          <p:spTgt spid="61"/>
                                        </p:tgtEl>
                                        <p:attrNameLst>
                                          <p:attrName>style.visibility</p:attrName>
                                        </p:attrNameLst>
                                      </p:cBhvr>
                                      <p:to>
                                        <p:strVal val="visible"/>
                                      </p:to>
                                    </p:set>
                                    <p:anim calcmode="lin" valueType="num">
                                      <p:cBhvr additive="base">
                                        <p:cTn id="66" dur="500" fill="hold"/>
                                        <p:tgtEl>
                                          <p:spTgt spid="61"/>
                                        </p:tgtEl>
                                        <p:attrNameLst>
                                          <p:attrName>ppt_x</p:attrName>
                                        </p:attrNameLst>
                                      </p:cBhvr>
                                      <p:tavLst>
                                        <p:tav tm="0">
                                          <p:val>
                                            <p:strVal val="#ppt_x"/>
                                          </p:val>
                                        </p:tav>
                                        <p:tav tm="100000">
                                          <p:val>
                                            <p:strVal val="#ppt_x"/>
                                          </p:val>
                                        </p:tav>
                                      </p:tavLst>
                                    </p:anim>
                                    <p:anim calcmode="lin" valueType="num">
                                      <p:cBhvr additive="base">
                                        <p:cTn id="67" dur="500" fill="hold"/>
                                        <p:tgtEl>
                                          <p:spTgt spid="61"/>
                                        </p:tgtEl>
                                        <p:attrNameLst>
                                          <p:attrName>ppt_y</p:attrName>
                                        </p:attrNameLst>
                                      </p:cBhvr>
                                      <p:tavLst>
                                        <p:tav tm="0">
                                          <p:val>
                                            <p:strVal val="1+#ppt_h/2"/>
                                          </p:val>
                                        </p:tav>
                                        <p:tav tm="100000">
                                          <p:val>
                                            <p:strVal val="#ppt_y"/>
                                          </p:val>
                                        </p:tav>
                                      </p:tavLst>
                                    </p:anim>
                                  </p:childTnLst>
                                </p:cTn>
                              </p:par>
                            </p:childTnLst>
                          </p:cTn>
                        </p:par>
                        <p:par>
                          <p:cTn id="68" fill="hold">
                            <p:stCondLst>
                              <p:cond delay="3000"/>
                            </p:stCondLst>
                            <p:childTnLst>
                              <p:par>
                                <p:cTn id="69" presetID="22" presetClass="entr" presetSubtype="8" fill="hold" grpId="0" nodeType="afterEffect">
                                  <p:stCondLst>
                                    <p:cond delay="0"/>
                                  </p:stCondLst>
                                  <p:childTnLst>
                                    <p:set>
                                      <p:cBhvr>
                                        <p:cTn id="70" dur="1" fill="hold">
                                          <p:stCondLst>
                                            <p:cond delay="0"/>
                                          </p:stCondLst>
                                        </p:cTn>
                                        <p:tgtEl>
                                          <p:spTgt spid="59"/>
                                        </p:tgtEl>
                                        <p:attrNameLst>
                                          <p:attrName>style.visibility</p:attrName>
                                        </p:attrNameLst>
                                      </p:cBhvr>
                                      <p:to>
                                        <p:strVal val="visible"/>
                                      </p:to>
                                    </p:set>
                                    <p:animEffect transition="in" filter="wipe(left)">
                                      <p:cBhvr>
                                        <p:cTn id="71" dur="500"/>
                                        <p:tgtEl>
                                          <p:spTgt spid="59"/>
                                        </p:tgtEl>
                                      </p:cBhvr>
                                    </p:animEffect>
                                  </p:childTnLst>
                                </p:cTn>
                              </p:par>
                            </p:childTnLst>
                          </p:cTn>
                        </p:par>
                        <p:par>
                          <p:cTn id="72" fill="hold">
                            <p:stCondLst>
                              <p:cond delay="3500"/>
                            </p:stCondLst>
                            <p:childTnLst>
                              <p:par>
                                <p:cTn id="73" presetID="53" presetClass="entr" presetSubtype="528" fill="hold" grpId="0" nodeType="afterEffect">
                                  <p:stCondLst>
                                    <p:cond delay="0"/>
                                  </p:stCondLst>
                                  <p:childTnLst>
                                    <p:set>
                                      <p:cBhvr>
                                        <p:cTn id="74" dur="1" fill="hold">
                                          <p:stCondLst>
                                            <p:cond delay="0"/>
                                          </p:stCondLst>
                                        </p:cTn>
                                        <p:tgtEl>
                                          <p:spTgt spid="54"/>
                                        </p:tgtEl>
                                        <p:attrNameLst>
                                          <p:attrName>style.visibility</p:attrName>
                                        </p:attrNameLst>
                                      </p:cBhvr>
                                      <p:to>
                                        <p:strVal val="visible"/>
                                      </p:to>
                                    </p:set>
                                    <p:anim calcmode="lin" valueType="num">
                                      <p:cBhvr>
                                        <p:cTn id="75" dur="500" fill="hold"/>
                                        <p:tgtEl>
                                          <p:spTgt spid="54"/>
                                        </p:tgtEl>
                                        <p:attrNameLst>
                                          <p:attrName>ppt_w</p:attrName>
                                        </p:attrNameLst>
                                      </p:cBhvr>
                                      <p:tavLst>
                                        <p:tav tm="0">
                                          <p:val>
                                            <p:fltVal val="0"/>
                                          </p:val>
                                        </p:tav>
                                        <p:tav tm="100000">
                                          <p:val>
                                            <p:strVal val="#ppt_w"/>
                                          </p:val>
                                        </p:tav>
                                      </p:tavLst>
                                    </p:anim>
                                    <p:anim calcmode="lin" valueType="num">
                                      <p:cBhvr>
                                        <p:cTn id="76" dur="500" fill="hold"/>
                                        <p:tgtEl>
                                          <p:spTgt spid="54"/>
                                        </p:tgtEl>
                                        <p:attrNameLst>
                                          <p:attrName>ppt_h</p:attrName>
                                        </p:attrNameLst>
                                      </p:cBhvr>
                                      <p:tavLst>
                                        <p:tav tm="0">
                                          <p:val>
                                            <p:fltVal val="0"/>
                                          </p:val>
                                        </p:tav>
                                        <p:tav tm="100000">
                                          <p:val>
                                            <p:strVal val="#ppt_h"/>
                                          </p:val>
                                        </p:tav>
                                      </p:tavLst>
                                    </p:anim>
                                    <p:animEffect transition="in" filter="fade">
                                      <p:cBhvr>
                                        <p:cTn id="77" dur="500"/>
                                        <p:tgtEl>
                                          <p:spTgt spid="54"/>
                                        </p:tgtEl>
                                      </p:cBhvr>
                                    </p:animEffect>
                                    <p:anim calcmode="lin" valueType="num">
                                      <p:cBhvr>
                                        <p:cTn id="78" dur="500" fill="hold"/>
                                        <p:tgtEl>
                                          <p:spTgt spid="54"/>
                                        </p:tgtEl>
                                        <p:attrNameLst>
                                          <p:attrName>ppt_x</p:attrName>
                                        </p:attrNameLst>
                                      </p:cBhvr>
                                      <p:tavLst>
                                        <p:tav tm="0">
                                          <p:val>
                                            <p:fltVal val="0.5"/>
                                          </p:val>
                                        </p:tav>
                                        <p:tav tm="100000">
                                          <p:val>
                                            <p:strVal val="#ppt_x"/>
                                          </p:val>
                                        </p:tav>
                                      </p:tavLst>
                                    </p:anim>
                                    <p:anim calcmode="lin" valueType="num">
                                      <p:cBhvr>
                                        <p:cTn id="79" dur="500" fill="hold"/>
                                        <p:tgtEl>
                                          <p:spTgt spid="54"/>
                                        </p:tgtEl>
                                        <p:attrNameLst>
                                          <p:attrName>ppt_y</p:attrName>
                                        </p:attrNameLst>
                                      </p:cBhvr>
                                      <p:tavLst>
                                        <p:tav tm="0">
                                          <p:val>
                                            <p:fltVal val="0.5"/>
                                          </p:val>
                                        </p:tav>
                                        <p:tav tm="100000">
                                          <p:val>
                                            <p:strVal val="#ppt_y"/>
                                          </p:val>
                                        </p:tav>
                                      </p:tavLst>
                                    </p:anim>
                                  </p:childTnLst>
                                </p:cTn>
                              </p:par>
                              <p:par>
                                <p:cTn id="80" presetID="49" presetClass="entr" presetSubtype="0" decel="100000" fill="hold" grpId="1" nodeType="withEffect">
                                  <p:stCondLst>
                                    <p:cond delay="0"/>
                                  </p:stCondLst>
                                  <p:childTnLst>
                                    <p:set>
                                      <p:cBhvr>
                                        <p:cTn id="81" dur="1" fill="hold">
                                          <p:stCondLst>
                                            <p:cond delay="0"/>
                                          </p:stCondLst>
                                        </p:cTn>
                                        <p:tgtEl>
                                          <p:spTgt spid="54"/>
                                        </p:tgtEl>
                                        <p:attrNameLst>
                                          <p:attrName>style.visibility</p:attrName>
                                        </p:attrNameLst>
                                      </p:cBhvr>
                                      <p:to>
                                        <p:strVal val="visible"/>
                                      </p:to>
                                    </p:set>
                                    <p:anim calcmode="lin" valueType="num">
                                      <p:cBhvr>
                                        <p:cTn id="82" dur="500" fill="hold"/>
                                        <p:tgtEl>
                                          <p:spTgt spid="54"/>
                                        </p:tgtEl>
                                        <p:attrNameLst>
                                          <p:attrName>ppt_w</p:attrName>
                                        </p:attrNameLst>
                                      </p:cBhvr>
                                      <p:tavLst>
                                        <p:tav tm="0">
                                          <p:val>
                                            <p:fltVal val="0"/>
                                          </p:val>
                                        </p:tav>
                                        <p:tav tm="100000">
                                          <p:val>
                                            <p:strVal val="#ppt_w"/>
                                          </p:val>
                                        </p:tav>
                                      </p:tavLst>
                                    </p:anim>
                                    <p:anim calcmode="lin" valueType="num">
                                      <p:cBhvr>
                                        <p:cTn id="83" dur="500" fill="hold"/>
                                        <p:tgtEl>
                                          <p:spTgt spid="54"/>
                                        </p:tgtEl>
                                        <p:attrNameLst>
                                          <p:attrName>ppt_h</p:attrName>
                                        </p:attrNameLst>
                                      </p:cBhvr>
                                      <p:tavLst>
                                        <p:tav tm="0">
                                          <p:val>
                                            <p:fltVal val="0"/>
                                          </p:val>
                                        </p:tav>
                                        <p:tav tm="100000">
                                          <p:val>
                                            <p:strVal val="#ppt_h"/>
                                          </p:val>
                                        </p:tav>
                                      </p:tavLst>
                                    </p:anim>
                                    <p:anim calcmode="lin" valueType="num">
                                      <p:cBhvr>
                                        <p:cTn id="84" dur="500" fill="hold"/>
                                        <p:tgtEl>
                                          <p:spTgt spid="54"/>
                                        </p:tgtEl>
                                        <p:attrNameLst>
                                          <p:attrName>style.rotation</p:attrName>
                                        </p:attrNameLst>
                                      </p:cBhvr>
                                      <p:tavLst>
                                        <p:tav tm="0">
                                          <p:val>
                                            <p:fltVal val="360"/>
                                          </p:val>
                                        </p:tav>
                                        <p:tav tm="100000">
                                          <p:val>
                                            <p:fltVal val="0"/>
                                          </p:val>
                                        </p:tav>
                                      </p:tavLst>
                                    </p:anim>
                                    <p:animEffect transition="in" filter="fade">
                                      <p:cBhvr>
                                        <p:cTn id="85" dur="500"/>
                                        <p:tgtEl>
                                          <p:spTgt spid="54"/>
                                        </p:tgtEl>
                                      </p:cBhvr>
                                    </p:animEffect>
                                  </p:childTnLst>
                                </p:cTn>
                              </p:par>
                              <p:par>
                                <p:cTn id="86" presetID="53" presetClass="entr" presetSubtype="528" fill="hold" grpId="0" nodeType="withEffect">
                                  <p:stCondLst>
                                    <p:cond delay="0"/>
                                  </p:stCondLst>
                                  <p:childTnLst>
                                    <p:set>
                                      <p:cBhvr>
                                        <p:cTn id="87" dur="1" fill="hold">
                                          <p:stCondLst>
                                            <p:cond delay="0"/>
                                          </p:stCondLst>
                                        </p:cTn>
                                        <p:tgtEl>
                                          <p:spTgt spid="73"/>
                                        </p:tgtEl>
                                        <p:attrNameLst>
                                          <p:attrName>style.visibility</p:attrName>
                                        </p:attrNameLst>
                                      </p:cBhvr>
                                      <p:to>
                                        <p:strVal val="visible"/>
                                      </p:to>
                                    </p:set>
                                    <p:anim calcmode="lin" valueType="num">
                                      <p:cBhvr>
                                        <p:cTn id="88" dur="500" fill="hold"/>
                                        <p:tgtEl>
                                          <p:spTgt spid="73"/>
                                        </p:tgtEl>
                                        <p:attrNameLst>
                                          <p:attrName>ppt_w</p:attrName>
                                        </p:attrNameLst>
                                      </p:cBhvr>
                                      <p:tavLst>
                                        <p:tav tm="0">
                                          <p:val>
                                            <p:fltVal val="0"/>
                                          </p:val>
                                        </p:tav>
                                        <p:tav tm="100000">
                                          <p:val>
                                            <p:strVal val="#ppt_w"/>
                                          </p:val>
                                        </p:tav>
                                      </p:tavLst>
                                    </p:anim>
                                    <p:anim calcmode="lin" valueType="num">
                                      <p:cBhvr>
                                        <p:cTn id="89" dur="500" fill="hold"/>
                                        <p:tgtEl>
                                          <p:spTgt spid="73"/>
                                        </p:tgtEl>
                                        <p:attrNameLst>
                                          <p:attrName>ppt_h</p:attrName>
                                        </p:attrNameLst>
                                      </p:cBhvr>
                                      <p:tavLst>
                                        <p:tav tm="0">
                                          <p:val>
                                            <p:fltVal val="0"/>
                                          </p:val>
                                        </p:tav>
                                        <p:tav tm="100000">
                                          <p:val>
                                            <p:strVal val="#ppt_h"/>
                                          </p:val>
                                        </p:tav>
                                      </p:tavLst>
                                    </p:anim>
                                    <p:animEffect transition="in" filter="fade">
                                      <p:cBhvr>
                                        <p:cTn id="90" dur="500"/>
                                        <p:tgtEl>
                                          <p:spTgt spid="73"/>
                                        </p:tgtEl>
                                      </p:cBhvr>
                                    </p:animEffect>
                                    <p:anim calcmode="lin" valueType="num">
                                      <p:cBhvr>
                                        <p:cTn id="91" dur="500" fill="hold"/>
                                        <p:tgtEl>
                                          <p:spTgt spid="73"/>
                                        </p:tgtEl>
                                        <p:attrNameLst>
                                          <p:attrName>ppt_x</p:attrName>
                                        </p:attrNameLst>
                                      </p:cBhvr>
                                      <p:tavLst>
                                        <p:tav tm="0">
                                          <p:val>
                                            <p:fltVal val="0.5"/>
                                          </p:val>
                                        </p:tav>
                                        <p:tav tm="100000">
                                          <p:val>
                                            <p:strVal val="#ppt_x"/>
                                          </p:val>
                                        </p:tav>
                                      </p:tavLst>
                                    </p:anim>
                                    <p:anim calcmode="lin" valueType="num">
                                      <p:cBhvr>
                                        <p:cTn id="92" dur="500" fill="hold"/>
                                        <p:tgtEl>
                                          <p:spTgt spid="73"/>
                                        </p:tgtEl>
                                        <p:attrNameLst>
                                          <p:attrName>ppt_y</p:attrName>
                                        </p:attrNameLst>
                                      </p:cBhvr>
                                      <p:tavLst>
                                        <p:tav tm="0">
                                          <p:val>
                                            <p:fltVal val="0.5"/>
                                          </p:val>
                                        </p:tav>
                                        <p:tav tm="100000">
                                          <p:val>
                                            <p:strVal val="#ppt_y"/>
                                          </p:val>
                                        </p:tav>
                                      </p:tavLst>
                                    </p:anim>
                                  </p:childTnLst>
                                </p:cTn>
                              </p:par>
                            </p:childTnLst>
                          </p:cTn>
                        </p:par>
                        <p:par>
                          <p:cTn id="93" fill="hold">
                            <p:stCondLst>
                              <p:cond delay="4000"/>
                            </p:stCondLst>
                            <p:childTnLst>
                              <p:par>
                                <p:cTn id="94" presetID="2" presetClass="entr" presetSubtype="8" decel="100000" fill="hold" grpId="0" nodeType="afterEffect">
                                  <p:stCondLst>
                                    <p:cond delay="250"/>
                                  </p:stCondLst>
                                  <p:childTnLst>
                                    <p:set>
                                      <p:cBhvr>
                                        <p:cTn id="95" dur="1" fill="hold">
                                          <p:stCondLst>
                                            <p:cond delay="0"/>
                                          </p:stCondLst>
                                        </p:cTn>
                                        <p:tgtEl>
                                          <p:spTgt spid="63">
                                            <p:txEl>
                                              <p:pRg st="0" end="0"/>
                                            </p:txEl>
                                          </p:spTgt>
                                        </p:tgtEl>
                                        <p:attrNameLst>
                                          <p:attrName>style.visibility</p:attrName>
                                        </p:attrNameLst>
                                      </p:cBhvr>
                                      <p:to>
                                        <p:strVal val="visible"/>
                                      </p:to>
                                    </p:set>
                                    <p:anim calcmode="lin" valueType="num">
                                      <p:cBhvr additive="base">
                                        <p:cTn id="96" dur="500" fill="hold"/>
                                        <p:tgtEl>
                                          <p:spTgt spid="63">
                                            <p:txEl>
                                              <p:pRg st="0" end="0"/>
                                            </p:txEl>
                                          </p:spTgt>
                                        </p:tgtEl>
                                        <p:attrNameLst>
                                          <p:attrName>ppt_x</p:attrName>
                                        </p:attrNameLst>
                                      </p:cBhvr>
                                      <p:tavLst>
                                        <p:tav tm="0">
                                          <p:val>
                                            <p:strVal val="0-#ppt_w/2"/>
                                          </p:val>
                                        </p:tav>
                                        <p:tav tm="100000">
                                          <p:val>
                                            <p:strVal val="#ppt_x"/>
                                          </p:val>
                                        </p:tav>
                                      </p:tavLst>
                                    </p:anim>
                                    <p:anim calcmode="lin" valueType="num">
                                      <p:cBhvr additive="base">
                                        <p:cTn id="97" dur="500" fill="hold"/>
                                        <p:tgtEl>
                                          <p:spTgt spid="63">
                                            <p:txEl>
                                              <p:pRg st="0" end="0"/>
                                            </p:txEl>
                                          </p:spTgt>
                                        </p:tgtEl>
                                        <p:attrNameLst>
                                          <p:attrName>ppt_y</p:attrName>
                                        </p:attrNameLst>
                                      </p:cBhvr>
                                      <p:tavLst>
                                        <p:tav tm="0">
                                          <p:val>
                                            <p:strVal val="#ppt_y"/>
                                          </p:val>
                                        </p:tav>
                                        <p:tav tm="100000">
                                          <p:val>
                                            <p:strVal val="#ppt_y"/>
                                          </p:val>
                                        </p:tav>
                                      </p:tavLst>
                                    </p:anim>
                                  </p:childTnLst>
                                </p:cTn>
                              </p:par>
                              <p:par>
                                <p:cTn id="98" presetID="2" presetClass="entr" presetSubtype="4" decel="100000" fill="hold" grpId="0" nodeType="withEffect">
                                  <p:stCondLst>
                                    <p:cond delay="250"/>
                                  </p:stCondLst>
                                  <p:childTnLst>
                                    <p:set>
                                      <p:cBhvr>
                                        <p:cTn id="99" dur="1" fill="hold">
                                          <p:stCondLst>
                                            <p:cond delay="0"/>
                                          </p:stCondLst>
                                        </p:cTn>
                                        <p:tgtEl>
                                          <p:spTgt spid="64"/>
                                        </p:tgtEl>
                                        <p:attrNameLst>
                                          <p:attrName>style.visibility</p:attrName>
                                        </p:attrNameLst>
                                      </p:cBhvr>
                                      <p:to>
                                        <p:strVal val="visible"/>
                                      </p:to>
                                    </p:set>
                                    <p:anim calcmode="lin" valueType="num">
                                      <p:cBhvr additive="base">
                                        <p:cTn id="100" dur="500" fill="hold"/>
                                        <p:tgtEl>
                                          <p:spTgt spid="64"/>
                                        </p:tgtEl>
                                        <p:attrNameLst>
                                          <p:attrName>ppt_x</p:attrName>
                                        </p:attrNameLst>
                                      </p:cBhvr>
                                      <p:tavLst>
                                        <p:tav tm="0">
                                          <p:val>
                                            <p:strVal val="#ppt_x"/>
                                          </p:val>
                                        </p:tav>
                                        <p:tav tm="100000">
                                          <p:val>
                                            <p:strVal val="#ppt_x"/>
                                          </p:val>
                                        </p:tav>
                                      </p:tavLst>
                                    </p:anim>
                                    <p:anim calcmode="lin" valueType="num">
                                      <p:cBhvr additive="base">
                                        <p:cTn id="101" dur="500" fill="hold"/>
                                        <p:tgtEl>
                                          <p:spTgt spid="64"/>
                                        </p:tgtEl>
                                        <p:attrNameLst>
                                          <p:attrName>ppt_y</p:attrName>
                                        </p:attrNameLst>
                                      </p:cBhvr>
                                      <p:tavLst>
                                        <p:tav tm="0">
                                          <p:val>
                                            <p:strVal val="1+#ppt_h/2"/>
                                          </p:val>
                                        </p:tav>
                                        <p:tav tm="100000">
                                          <p:val>
                                            <p:strVal val="#ppt_y"/>
                                          </p:val>
                                        </p:tav>
                                      </p:tavLst>
                                    </p:anim>
                                  </p:childTnLst>
                                </p:cTn>
                              </p:par>
                            </p:childTnLst>
                          </p:cTn>
                        </p:par>
                        <p:par>
                          <p:cTn id="102" fill="hold">
                            <p:stCondLst>
                              <p:cond delay="4750"/>
                            </p:stCondLst>
                            <p:childTnLst>
                              <p:par>
                                <p:cTn id="103" presetID="22" presetClass="entr" presetSubtype="2" fill="hold" grpId="0" nodeType="afterEffect">
                                  <p:stCondLst>
                                    <p:cond delay="0"/>
                                  </p:stCondLst>
                                  <p:childTnLst>
                                    <p:set>
                                      <p:cBhvr>
                                        <p:cTn id="104" dur="1" fill="hold">
                                          <p:stCondLst>
                                            <p:cond delay="0"/>
                                          </p:stCondLst>
                                        </p:cTn>
                                        <p:tgtEl>
                                          <p:spTgt spid="62"/>
                                        </p:tgtEl>
                                        <p:attrNameLst>
                                          <p:attrName>style.visibility</p:attrName>
                                        </p:attrNameLst>
                                      </p:cBhvr>
                                      <p:to>
                                        <p:strVal val="visible"/>
                                      </p:to>
                                    </p:set>
                                    <p:animEffect transition="in" filter="wipe(right)">
                                      <p:cBhvr>
                                        <p:cTn id="105" dur="500"/>
                                        <p:tgtEl>
                                          <p:spTgt spid="62"/>
                                        </p:tgtEl>
                                      </p:cBhvr>
                                    </p:animEffect>
                                  </p:childTnLst>
                                </p:cTn>
                              </p:par>
                            </p:childTnLst>
                          </p:cTn>
                        </p:par>
                        <p:par>
                          <p:cTn id="106" fill="hold">
                            <p:stCondLst>
                              <p:cond delay="5250"/>
                            </p:stCondLst>
                            <p:childTnLst>
                              <p:par>
                                <p:cTn id="107" presetID="53" presetClass="entr" presetSubtype="528" fill="hold" grpId="0" nodeType="afterEffect">
                                  <p:stCondLst>
                                    <p:cond delay="0"/>
                                  </p:stCondLst>
                                  <p:childTnLst>
                                    <p:set>
                                      <p:cBhvr>
                                        <p:cTn id="108" dur="1" fill="hold">
                                          <p:stCondLst>
                                            <p:cond delay="0"/>
                                          </p:stCondLst>
                                        </p:cTn>
                                        <p:tgtEl>
                                          <p:spTgt spid="55"/>
                                        </p:tgtEl>
                                        <p:attrNameLst>
                                          <p:attrName>style.visibility</p:attrName>
                                        </p:attrNameLst>
                                      </p:cBhvr>
                                      <p:to>
                                        <p:strVal val="visible"/>
                                      </p:to>
                                    </p:set>
                                    <p:anim calcmode="lin" valueType="num">
                                      <p:cBhvr>
                                        <p:cTn id="109" dur="500" fill="hold"/>
                                        <p:tgtEl>
                                          <p:spTgt spid="55"/>
                                        </p:tgtEl>
                                        <p:attrNameLst>
                                          <p:attrName>ppt_w</p:attrName>
                                        </p:attrNameLst>
                                      </p:cBhvr>
                                      <p:tavLst>
                                        <p:tav tm="0">
                                          <p:val>
                                            <p:fltVal val="0"/>
                                          </p:val>
                                        </p:tav>
                                        <p:tav tm="100000">
                                          <p:val>
                                            <p:strVal val="#ppt_w"/>
                                          </p:val>
                                        </p:tav>
                                      </p:tavLst>
                                    </p:anim>
                                    <p:anim calcmode="lin" valueType="num">
                                      <p:cBhvr>
                                        <p:cTn id="110" dur="500" fill="hold"/>
                                        <p:tgtEl>
                                          <p:spTgt spid="55"/>
                                        </p:tgtEl>
                                        <p:attrNameLst>
                                          <p:attrName>ppt_h</p:attrName>
                                        </p:attrNameLst>
                                      </p:cBhvr>
                                      <p:tavLst>
                                        <p:tav tm="0">
                                          <p:val>
                                            <p:fltVal val="0"/>
                                          </p:val>
                                        </p:tav>
                                        <p:tav tm="100000">
                                          <p:val>
                                            <p:strVal val="#ppt_h"/>
                                          </p:val>
                                        </p:tav>
                                      </p:tavLst>
                                    </p:anim>
                                    <p:animEffect transition="in" filter="fade">
                                      <p:cBhvr>
                                        <p:cTn id="111" dur="500"/>
                                        <p:tgtEl>
                                          <p:spTgt spid="55"/>
                                        </p:tgtEl>
                                      </p:cBhvr>
                                    </p:animEffect>
                                    <p:anim calcmode="lin" valueType="num">
                                      <p:cBhvr>
                                        <p:cTn id="112" dur="500" fill="hold"/>
                                        <p:tgtEl>
                                          <p:spTgt spid="55"/>
                                        </p:tgtEl>
                                        <p:attrNameLst>
                                          <p:attrName>ppt_x</p:attrName>
                                        </p:attrNameLst>
                                      </p:cBhvr>
                                      <p:tavLst>
                                        <p:tav tm="0">
                                          <p:val>
                                            <p:fltVal val="0.5"/>
                                          </p:val>
                                        </p:tav>
                                        <p:tav tm="100000">
                                          <p:val>
                                            <p:strVal val="#ppt_x"/>
                                          </p:val>
                                        </p:tav>
                                      </p:tavLst>
                                    </p:anim>
                                    <p:anim calcmode="lin" valueType="num">
                                      <p:cBhvr>
                                        <p:cTn id="113" dur="500" fill="hold"/>
                                        <p:tgtEl>
                                          <p:spTgt spid="55"/>
                                        </p:tgtEl>
                                        <p:attrNameLst>
                                          <p:attrName>ppt_y</p:attrName>
                                        </p:attrNameLst>
                                      </p:cBhvr>
                                      <p:tavLst>
                                        <p:tav tm="0">
                                          <p:val>
                                            <p:fltVal val="0.5"/>
                                          </p:val>
                                        </p:tav>
                                        <p:tav tm="100000">
                                          <p:val>
                                            <p:strVal val="#ppt_y"/>
                                          </p:val>
                                        </p:tav>
                                      </p:tavLst>
                                    </p:anim>
                                  </p:childTnLst>
                                </p:cTn>
                              </p:par>
                              <p:par>
                                <p:cTn id="114" presetID="49" presetClass="entr" presetSubtype="0" decel="100000" fill="hold" grpId="1" nodeType="withEffect">
                                  <p:stCondLst>
                                    <p:cond delay="0"/>
                                  </p:stCondLst>
                                  <p:childTnLst>
                                    <p:set>
                                      <p:cBhvr>
                                        <p:cTn id="115" dur="1" fill="hold">
                                          <p:stCondLst>
                                            <p:cond delay="0"/>
                                          </p:stCondLst>
                                        </p:cTn>
                                        <p:tgtEl>
                                          <p:spTgt spid="55"/>
                                        </p:tgtEl>
                                        <p:attrNameLst>
                                          <p:attrName>style.visibility</p:attrName>
                                        </p:attrNameLst>
                                      </p:cBhvr>
                                      <p:to>
                                        <p:strVal val="visible"/>
                                      </p:to>
                                    </p:set>
                                    <p:anim calcmode="lin" valueType="num">
                                      <p:cBhvr>
                                        <p:cTn id="116" dur="500" fill="hold"/>
                                        <p:tgtEl>
                                          <p:spTgt spid="55"/>
                                        </p:tgtEl>
                                        <p:attrNameLst>
                                          <p:attrName>ppt_w</p:attrName>
                                        </p:attrNameLst>
                                      </p:cBhvr>
                                      <p:tavLst>
                                        <p:tav tm="0">
                                          <p:val>
                                            <p:fltVal val="0"/>
                                          </p:val>
                                        </p:tav>
                                        <p:tav tm="100000">
                                          <p:val>
                                            <p:strVal val="#ppt_w"/>
                                          </p:val>
                                        </p:tav>
                                      </p:tavLst>
                                    </p:anim>
                                    <p:anim calcmode="lin" valueType="num">
                                      <p:cBhvr>
                                        <p:cTn id="117" dur="500" fill="hold"/>
                                        <p:tgtEl>
                                          <p:spTgt spid="55"/>
                                        </p:tgtEl>
                                        <p:attrNameLst>
                                          <p:attrName>ppt_h</p:attrName>
                                        </p:attrNameLst>
                                      </p:cBhvr>
                                      <p:tavLst>
                                        <p:tav tm="0">
                                          <p:val>
                                            <p:fltVal val="0"/>
                                          </p:val>
                                        </p:tav>
                                        <p:tav tm="100000">
                                          <p:val>
                                            <p:strVal val="#ppt_h"/>
                                          </p:val>
                                        </p:tav>
                                      </p:tavLst>
                                    </p:anim>
                                    <p:anim calcmode="lin" valueType="num">
                                      <p:cBhvr>
                                        <p:cTn id="118" dur="500" fill="hold"/>
                                        <p:tgtEl>
                                          <p:spTgt spid="55"/>
                                        </p:tgtEl>
                                        <p:attrNameLst>
                                          <p:attrName>style.rotation</p:attrName>
                                        </p:attrNameLst>
                                      </p:cBhvr>
                                      <p:tavLst>
                                        <p:tav tm="0">
                                          <p:val>
                                            <p:fltVal val="360"/>
                                          </p:val>
                                        </p:tav>
                                        <p:tav tm="100000">
                                          <p:val>
                                            <p:fltVal val="0"/>
                                          </p:val>
                                        </p:tav>
                                      </p:tavLst>
                                    </p:anim>
                                    <p:animEffect transition="in" filter="fade">
                                      <p:cBhvr>
                                        <p:cTn id="119" dur="500"/>
                                        <p:tgtEl>
                                          <p:spTgt spid="55"/>
                                        </p:tgtEl>
                                      </p:cBhvr>
                                    </p:animEffect>
                                  </p:childTnLst>
                                </p:cTn>
                              </p:par>
                              <p:par>
                                <p:cTn id="120" presetID="53" presetClass="entr" presetSubtype="528" fill="hold" grpId="0" nodeType="withEffect">
                                  <p:stCondLst>
                                    <p:cond delay="0"/>
                                  </p:stCondLst>
                                  <p:childTnLst>
                                    <p:set>
                                      <p:cBhvr>
                                        <p:cTn id="121" dur="1" fill="hold">
                                          <p:stCondLst>
                                            <p:cond delay="0"/>
                                          </p:stCondLst>
                                        </p:cTn>
                                        <p:tgtEl>
                                          <p:spTgt spid="74"/>
                                        </p:tgtEl>
                                        <p:attrNameLst>
                                          <p:attrName>style.visibility</p:attrName>
                                        </p:attrNameLst>
                                      </p:cBhvr>
                                      <p:to>
                                        <p:strVal val="visible"/>
                                      </p:to>
                                    </p:set>
                                    <p:anim calcmode="lin" valueType="num">
                                      <p:cBhvr>
                                        <p:cTn id="122" dur="500" fill="hold"/>
                                        <p:tgtEl>
                                          <p:spTgt spid="74"/>
                                        </p:tgtEl>
                                        <p:attrNameLst>
                                          <p:attrName>ppt_w</p:attrName>
                                        </p:attrNameLst>
                                      </p:cBhvr>
                                      <p:tavLst>
                                        <p:tav tm="0">
                                          <p:val>
                                            <p:fltVal val="0"/>
                                          </p:val>
                                        </p:tav>
                                        <p:tav tm="100000">
                                          <p:val>
                                            <p:strVal val="#ppt_w"/>
                                          </p:val>
                                        </p:tav>
                                      </p:tavLst>
                                    </p:anim>
                                    <p:anim calcmode="lin" valueType="num">
                                      <p:cBhvr>
                                        <p:cTn id="123" dur="500" fill="hold"/>
                                        <p:tgtEl>
                                          <p:spTgt spid="74"/>
                                        </p:tgtEl>
                                        <p:attrNameLst>
                                          <p:attrName>ppt_h</p:attrName>
                                        </p:attrNameLst>
                                      </p:cBhvr>
                                      <p:tavLst>
                                        <p:tav tm="0">
                                          <p:val>
                                            <p:fltVal val="0"/>
                                          </p:val>
                                        </p:tav>
                                        <p:tav tm="100000">
                                          <p:val>
                                            <p:strVal val="#ppt_h"/>
                                          </p:val>
                                        </p:tav>
                                      </p:tavLst>
                                    </p:anim>
                                    <p:animEffect transition="in" filter="fade">
                                      <p:cBhvr>
                                        <p:cTn id="124" dur="500"/>
                                        <p:tgtEl>
                                          <p:spTgt spid="74"/>
                                        </p:tgtEl>
                                      </p:cBhvr>
                                    </p:animEffect>
                                    <p:anim calcmode="lin" valueType="num">
                                      <p:cBhvr>
                                        <p:cTn id="125" dur="500" fill="hold"/>
                                        <p:tgtEl>
                                          <p:spTgt spid="74"/>
                                        </p:tgtEl>
                                        <p:attrNameLst>
                                          <p:attrName>ppt_x</p:attrName>
                                        </p:attrNameLst>
                                      </p:cBhvr>
                                      <p:tavLst>
                                        <p:tav tm="0">
                                          <p:val>
                                            <p:fltVal val="0.5"/>
                                          </p:val>
                                        </p:tav>
                                        <p:tav tm="100000">
                                          <p:val>
                                            <p:strVal val="#ppt_x"/>
                                          </p:val>
                                        </p:tav>
                                      </p:tavLst>
                                    </p:anim>
                                    <p:anim calcmode="lin" valueType="num">
                                      <p:cBhvr>
                                        <p:cTn id="126" dur="500" fill="hold"/>
                                        <p:tgtEl>
                                          <p:spTgt spid="74"/>
                                        </p:tgtEl>
                                        <p:attrNameLst>
                                          <p:attrName>ppt_y</p:attrName>
                                        </p:attrNameLst>
                                      </p:cBhvr>
                                      <p:tavLst>
                                        <p:tav tm="0">
                                          <p:val>
                                            <p:fltVal val="0.5"/>
                                          </p:val>
                                        </p:tav>
                                        <p:tav tm="100000">
                                          <p:val>
                                            <p:strVal val="#ppt_y"/>
                                          </p:val>
                                        </p:tav>
                                      </p:tavLst>
                                    </p:anim>
                                  </p:childTnLst>
                                </p:cTn>
                              </p:par>
                            </p:childTnLst>
                          </p:cTn>
                        </p:par>
                        <p:par>
                          <p:cTn id="127" fill="hold">
                            <p:stCondLst>
                              <p:cond delay="5750"/>
                            </p:stCondLst>
                            <p:childTnLst>
                              <p:par>
                                <p:cTn id="128" presetID="2" presetClass="entr" presetSubtype="8" decel="100000" fill="hold" grpId="0" nodeType="afterEffect">
                                  <p:stCondLst>
                                    <p:cond delay="250"/>
                                  </p:stCondLst>
                                  <p:childTnLst>
                                    <p:set>
                                      <p:cBhvr>
                                        <p:cTn id="129" dur="1" fill="hold">
                                          <p:stCondLst>
                                            <p:cond delay="0"/>
                                          </p:stCondLst>
                                        </p:cTn>
                                        <p:tgtEl>
                                          <p:spTgt spid="69">
                                            <p:txEl>
                                              <p:pRg st="0" end="0"/>
                                            </p:txEl>
                                          </p:spTgt>
                                        </p:tgtEl>
                                        <p:attrNameLst>
                                          <p:attrName>style.visibility</p:attrName>
                                        </p:attrNameLst>
                                      </p:cBhvr>
                                      <p:to>
                                        <p:strVal val="visible"/>
                                      </p:to>
                                    </p:set>
                                    <p:anim calcmode="lin" valueType="num">
                                      <p:cBhvr additive="base">
                                        <p:cTn id="130" dur="500" fill="hold"/>
                                        <p:tgtEl>
                                          <p:spTgt spid="69">
                                            <p:txEl>
                                              <p:pRg st="0" end="0"/>
                                            </p:txEl>
                                          </p:spTgt>
                                        </p:tgtEl>
                                        <p:attrNameLst>
                                          <p:attrName>ppt_x</p:attrName>
                                        </p:attrNameLst>
                                      </p:cBhvr>
                                      <p:tavLst>
                                        <p:tav tm="0">
                                          <p:val>
                                            <p:strVal val="0-#ppt_w/2"/>
                                          </p:val>
                                        </p:tav>
                                        <p:tav tm="100000">
                                          <p:val>
                                            <p:strVal val="#ppt_x"/>
                                          </p:val>
                                        </p:tav>
                                      </p:tavLst>
                                    </p:anim>
                                    <p:anim calcmode="lin" valueType="num">
                                      <p:cBhvr additive="base">
                                        <p:cTn id="131" dur="500" fill="hold"/>
                                        <p:tgtEl>
                                          <p:spTgt spid="69">
                                            <p:txEl>
                                              <p:pRg st="0" end="0"/>
                                            </p:txEl>
                                          </p:spTgt>
                                        </p:tgtEl>
                                        <p:attrNameLst>
                                          <p:attrName>ppt_y</p:attrName>
                                        </p:attrNameLst>
                                      </p:cBhvr>
                                      <p:tavLst>
                                        <p:tav tm="0">
                                          <p:val>
                                            <p:strVal val="#ppt_y"/>
                                          </p:val>
                                        </p:tav>
                                        <p:tav tm="100000">
                                          <p:val>
                                            <p:strVal val="#ppt_y"/>
                                          </p:val>
                                        </p:tav>
                                      </p:tavLst>
                                    </p:anim>
                                  </p:childTnLst>
                                </p:cTn>
                              </p:par>
                              <p:par>
                                <p:cTn id="132" presetID="2" presetClass="entr" presetSubtype="4" decel="100000" fill="hold" grpId="0" nodeType="withEffect">
                                  <p:stCondLst>
                                    <p:cond delay="250"/>
                                  </p:stCondLst>
                                  <p:childTnLst>
                                    <p:set>
                                      <p:cBhvr>
                                        <p:cTn id="133" dur="1" fill="hold">
                                          <p:stCondLst>
                                            <p:cond delay="0"/>
                                          </p:stCondLst>
                                        </p:cTn>
                                        <p:tgtEl>
                                          <p:spTgt spid="70"/>
                                        </p:tgtEl>
                                        <p:attrNameLst>
                                          <p:attrName>style.visibility</p:attrName>
                                        </p:attrNameLst>
                                      </p:cBhvr>
                                      <p:to>
                                        <p:strVal val="visible"/>
                                      </p:to>
                                    </p:set>
                                    <p:anim calcmode="lin" valueType="num">
                                      <p:cBhvr additive="base">
                                        <p:cTn id="134" dur="500" fill="hold"/>
                                        <p:tgtEl>
                                          <p:spTgt spid="70"/>
                                        </p:tgtEl>
                                        <p:attrNameLst>
                                          <p:attrName>ppt_x</p:attrName>
                                        </p:attrNameLst>
                                      </p:cBhvr>
                                      <p:tavLst>
                                        <p:tav tm="0">
                                          <p:val>
                                            <p:strVal val="#ppt_x"/>
                                          </p:val>
                                        </p:tav>
                                        <p:tav tm="100000">
                                          <p:val>
                                            <p:strVal val="#ppt_x"/>
                                          </p:val>
                                        </p:tav>
                                      </p:tavLst>
                                    </p:anim>
                                    <p:anim calcmode="lin" valueType="num">
                                      <p:cBhvr additive="base">
                                        <p:cTn id="135" dur="500" fill="hold"/>
                                        <p:tgtEl>
                                          <p:spTgt spid="70"/>
                                        </p:tgtEl>
                                        <p:attrNameLst>
                                          <p:attrName>ppt_y</p:attrName>
                                        </p:attrNameLst>
                                      </p:cBhvr>
                                      <p:tavLst>
                                        <p:tav tm="0">
                                          <p:val>
                                            <p:strVal val="1+#ppt_h/2"/>
                                          </p:val>
                                        </p:tav>
                                        <p:tav tm="100000">
                                          <p:val>
                                            <p:strVal val="#ppt_y"/>
                                          </p:val>
                                        </p:tav>
                                      </p:tavLst>
                                    </p:anim>
                                  </p:childTnLst>
                                </p:cTn>
                              </p:par>
                            </p:childTnLst>
                          </p:cTn>
                        </p:par>
                        <p:par>
                          <p:cTn id="136" fill="hold">
                            <p:stCondLst>
                              <p:cond delay="6500"/>
                            </p:stCondLst>
                            <p:childTnLst>
                              <p:par>
                                <p:cTn id="137" presetID="22" presetClass="entr" presetSubtype="2" fill="hold" grpId="0" nodeType="afterEffect">
                                  <p:stCondLst>
                                    <p:cond delay="0"/>
                                  </p:stCondLst>
                                  <p:childTnLst>
                                    <p:set>
                                      <p:cBhvr>
                                        <p:cTn id="138" dur="1" fill="hold">
                                          <p:stCondLst>
                                            <p:cond delay="0"/>
                                          </p:stCondLst>
                                        </p:cTn>
                                        <p:tgtEl>
                                          <p:spTgt spid="68"/>
                                        </p:tgtEl>
                                        <p:attrNameLst>
                                          <p:attrName>style.visibility</p:attrName>
                                        </p:attrNameLst>
                                      </p:cBhvr>
                                      <p:to>
                                        <p:strVal val="visible"/>
                                      </p:to>
                                    </p:set>
                                    <p:animEffect transition="in" filter="wipe(right)">
                                      <p:cBhvr>
                                        <p:cTn id="139"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P spid="52" grpId="1" animBg="1"/>
      <p:bldP spid="53" grpId="0" animBg="1"/>
      <p:bldP spid="53" grpId="1" animBg="1"/>
      <p:bldP spid="54" grpId="0" animBg="1"/>
      <p:bldP spid="54" grpId="1" animBg="1"/>
      <p:bldP spid="55" grpId="0" animBg="1"/>
      <p:bldP spid="55" grpId="1" animBg="1"/>
      <p:bldP spid="56" grpId="0">
        <p:tmplLst>
          <p:tmpl>
            <p:tnLst>
              <p:par>
                <p:cTn presetID="22" presetClass="entr" presetSubtype="8" fill="hold" nodeType="afterEffect">
                  <p:stCondLst>
                    <p:cond delay="0"/>
                  </p:stCondLst>
                  <p:childTnLst>
                    <p:set>
                      <p:cBhvr>
                        <p:cTn dur="1" fill="hold">
                          <p:stCondLst>
                            <p:cond delay="0"/>
                          </p:stCondLst>
                        </p:cTn>
                        <p:tgtEl>
                          <p:spTgt spid="56"/>
                        </p:tgtEl>
                        <p:attrNameLst>
                          <p:attrName>style.visibility</p:attrName>
                        </p:attrNameLst>
                      </p:cBhvr>
                      <p:to>
                        <p:strVal val="visible"/>
                      </p:to>
                    </p:set>
                    <p:animEffect transition="in" filter="wipe(left)">
                      <p:cBhvr>
                        <p:cTn dur="500"/>
                        <p:tgtEl>
                          <p:spTgt spid="56"/>
                        </p:tgtEl>
                      </p:cBhvr>
                    </p:animEffect>
                  </p:childTnLst>
                </p:cTn>
              </p:par>
            </p:tnLst>
          </p:tmpl>
        </p:tmplLst>
      </p:bldP>
      <p:bldP spid="57" grpId="0" build="p">
        <p:tmplLst>
          <p:tmpl lvl="1">
            <p:tnLst>
              <p:par>
                <p:cTn presetID="2" presetClass="entr" presetSubtype="2" decel="100000" fill="hold" nodeType="afterEffect">
                  <p:stCondLst>
                    <p:cond delay="250"/>
                  </p:stCondLst>
                  <p:childTnLst>
                    <p:set>
                      <p:cBhvr>
                        <p:cTn dur="1" fill="hold">
                          <p:stCondLst>
                            <p:cond delay="0"/>
                          </p:stCondLst>
                        </p:cTn>
                        <p:tgtEl>
                          <p:spTgt spid="57"/>
                        </p:tgtEl>
                        <p:attrNameLst>
                          <p:attrName>style.visibility</p:attrName>
                        </p:attrNameLst>
                      </p:cBhvr>
                      <p:to>
                        <p:strVal val="visible"/>
                      </p:to>
                    </p:set>
                    <p:anim calcmode="lin" valueType="num">
                      <p:cBhvr additive="base">
                        <p:cTn dur="500" fill="hold"/>
                        <p:tgtEl>
                          <p:spTgt spid="57"/>
                        </p:tgtEl>
                        <p:attrNameLst>
                          <p:attrName>ppt_x</p:attrName>
                        </p:attrNameLst>
                      </p:cBhvr>
                      <p:tavLst>
                        <p:tav tm="0">
                          <p:val>
                            <p:strVal val="1+#ppt_w/2"/>
                          </p:val>
                        </p:tav>
                        <p:tav tm="100000">
                          <p:val>
                            <p:strVal val="#ppt_x"/>
                          </p:val>
                        </p:tav>
                      </p:tavLst>
                    </p:anim>
                    <p:anim calcmode="lin" valueType="num">
                      <p:cBhvr additive="base">
                        <p:cTn dur="500" fill="hold"/>
                        <p:tgtEl>
                          <p:spTgt spid="57"/>
                        </p:tgtEl>
                        <p:attrNameLst>
                          <p:attrName>ppt_y</p:attrName>
                        </p:attrNameLst>
                      </p:cBhvr>
                      <p:tavLst>
                        <p:tav tm="0">
                          <p:val>
                            <p:strVal val="#ppt_y"/>
                          </p:val>
                        </p:tav>
                        <p:tav tm="100000">
                          <p:val>
                            <p:strVal val="#ppt_y"/>
                          </p:val>
                        </p:tav>
                      </p:tavLst>
                    </p:anim>
                  </p:childTnLst>
                </p:cTn>
              </p:par>
            </p:tnLst>
          </p:tmpl>
        </p:tmplLst>
      </p:bldP>
      <p:bldP spid="58" grpId="0" animBg="1"/>
      <p:bldP spid="59" grpId="0">
        <p:tmplLst>
          <p:tmpl>
            <p:tnLst>
              <p:par>
                <p:cTn presetID="22" presetClass="entr" presetSubtype="8" fill="hold" nodeType="afterEffect">
                  <p:stCondLst>
                    <p:cond delay="0"/>
                  </p:stCondLst>
                  <p:childTnLst>
                    <p:set>
                      <p:cBhvr>
                        <p:cTn dur="1" fill="hold">
                          <p:stCondLst>
                            <p:cond delay="0"/>
                          </p:stCondLst>
                        </p:cTn>
                        <p:tgtEl>
                          <p:spTgt spid="59"/>
                        </p:tgtEl>
                        <p:attrNameLst>
                          <p:attrName>style.visibility</p:attrName>
                        </p:attrNameLst>
                      </p:cBhvr>
                      <p:to>
                        <p:strVal val="visible"/>
                      </p:to>
                    </p:set>
                    <p:animEffect transition="in" filter="wipe(left)">
                      <p:cBhvr>
                        <p:cTn dur="500"/>
                        <p:tgtEl>
                          <p:spTgt spid="59"/>
                        </p:tgtEl>
                      </p:cBhvr>
                    </p:animEffect>
                  </p:childTnLst>
                </p:cTn>
              </p:par>
            </p:tnLst>
          </p:tmpl>
        </p:tmplLst>
      </p:bldP>
      <p:bldP spid="60" grpId="0" build="p">
        <p:tmplLst>
          <p:tmpl lvl="1">
            <p:tnLst>
              <p:par>
                <p:cTn presetID="2" presetClass="entr" presetSubtype="2" decel="100000" fill="hold" nodeType="afterEffect">
                  <p:stCondLst>
                    <p:cond delay="250"/>
                  </p:stCondLst>
                  <p:childTnLst>
                    <p:set>
                      <p:cBhvr>
                        <p:cTn dur="1" fill="hold">
                          <p:stCondLst>
                            <p:cond delay="0"/>
                          </p:stCondLst>
                        </p:cTn>
                        <p:tgtEl>
                          <p:spTgt spid="60"/>
                        </p:tgtEl>
                        <p:attrNameLst>
                          <p:attrName>style.visibility</p:attrName>
                        </p:attrNameLst>
                      </p:cBhvr>
                      <p:to>
                        <p:strVal val="visible"/>
                      </p:to>
                    </p:set>
                    <p:anim calcmode="lin" valueType="num">
                      <p:cBhvr additive="base">
                        <p:cTn dur="500" fill="hold"/>
                        <p:tgtEl>
                          <p:spTgt spid="60"/>
                        </p:tgtEl>
                        <p:attrNameLst>
                          <p:attrName>ppt_x</p:attrName>
                        </p:attrNameLst>
                      </p:cBhvr>
                      <p:tavLst>
                        <p:tav tm="0">
                          <p:val>
                            <p:strVal val="1+#ppt_w/2"/>
                          </p:val>
                        </p:tav>
                        <p:tav tm="100000">
                          <p:val>
                            <p:strVal val="#ppt_x"/>
                          </p:val>
                        </p:tav>
                      </p:tavLst>
                    </p:anim>
                    <p:anim calcmode="lin" valueType="num">
                      <p:cBhvr additive="base">
                        <p:cTn dur="500" fill="hold"/>
                        <p:tgtEl>
                          <p:spTgt spid="60"/>
                        </p:tgtEl>
                        <p:attrNameLst>
                          <p:attrName>ppt_y</p:attrName>
                        </p:attrNameLst>
                      </p:cBhvr>
                      <p:tavLst>
                        <p:tav tm="0">
                          <p:val>
                            <p:strVal val="#ppt_y"/>
                          </p:val>
                        </p:tav>
                        <p:tav tm="100000">
                          <p:val>
                            <p:strVal val="#ppt_y"/>
                          </p:val>
                        </p:tav>
                      </p:tavLst>
                    </p:anim>
                  </p:childTnLst>
                </p:cTn>
              </p:par>
            </p:tnLst>
          </p:tmpl>
        </p:tmplLst>
      </p:bldP>
      <p:bldP spid="61" grpId="0" animBg="1"/>
      <p:bldP spid="62" grpId="0">
        <p:tmplLst>
          <p:tmpl>
            <p:tnLst>
              <p:par>
                <p:cTn presetID="22" presetClass="entr" presetSubtype="2" fill="hold" nodeType="afterEffect">
                  <p:stCondLst>
                    <p:cond delay="0"/>
                  </p:stCondLst>
                  <p:childTnLst>
                    <p:set>
                      <p:cBhvr>
                        <p:cTn dur="1" fill="hold">
                          <p:stCondLst>
                            <p:cond delay="0"/>
                          </p:stCondLst>
                        </p:cTn>
                        <p:tgtEl>
                          <p:spTgt spid="62"/>
                        </p:tgtEl>
                        <p:attrNameLst>
                          <p:attrName>style.visibility</p:attrName>
                        </p:attrNameLst>
                      </p:cBhvr>
                      <p:to>
                        <p:strVal val="visible"/>
                      </p:to>
                    </p:set>
                    <p:animEffect transition="in" filter="wipe(right)">
                      <p:cBhvr>
                        <p:cTn dur="500"/>
                        <p:tgtEl>
                          <p:spTgt spid="62"/>
                        </p:tgtEl>
                      </p:cBhvr>
                    </p:animEffect>
                  </p:childTnLst>
                </p:cTn>
              </p:par>
            </p:tnLst>
          </p:tmpl>
        </p:tmplLst>
      </p:bldP>
      <p:bldP spid="63" grpId="0" build="p">
        <p:tmplLst>
          <p:tmpl lvl="1">
            <p:tnLst>
              <p:par>
                <p:cTn presetID="2" presetClass="entr" presetSubtype="8" decel="100000" fill="hold" nodeType="afterEffect">
                  <p:stCondLst>
                    <p:cond delay="250"/>
                  </p:stCondLst>
                  <p:childTnLst>
                    <p:set>
                      <p:cBhvr>
                        <p:cTn dur="1" fill="hold">
                          <p:stCondLst>
                            <p:cond delay="0"/>
                          </p:stCondLst>
                        </p:cTn>
                        <p:tgtEl>
                          <p:spTgt spid="63"/>
                        </p:tgtEl>
                        <p:attrNameLst>
                          <p:attrName>style.visibility</p:attrName>
                        </p:attrNameLst>
                      </p:cBhvr>
                      <p:to>
                        <p:strVal val="visible"/>
                      </p:to>
                    </p:set>
                    <p:anim calcmode="lin" valueType="num">
                      <p:cBhvr additive="base">
                        <p:cTn dur="500" fill="hold"/>
                        <p:tgtEl>
                          <p:spTgt spid="63"/>
                        </p:tgtEl>
                        <p:attrNameLst>
                          <p:attrName>ppt_x</p:attrName>
                        </p:attrNameLst>
                      </p:cBhvr>
                      <p:tavLst>
                        <p:tav tm="0">
                          <p:val>
                            <p:strVal val="0-#ppt_w/2"/>
                          </p:val>
                        </p:tav>
                        <p:tav tm="100000">
                          <p:val>
                            <p:strVal val="#ppt_x"/>
                          </p:val>
                        </p:tav>
                      </p:tavLst>
                    </p:anim>
                    <p:anim calcmode="lin" valueType="num">
                      <p:cBhvr additive="base">
                        <p:cTn dur="500" fill="hold"/>
                        <p:tgtEl>
                          <p:spTgt spid="63"/>
                        </p:tgtEl>
                        <p:attrNameLst>
                          <p:attrName>ppt_y</p:attrName>
                        </p:attrNameLst>
                      </p:cBhvr>
                      <p:tavLst>
                        <p:tav tm="0">
                          <p:val>
                            <p:strVal val="#ppt_y"/>
                          </p:val>
                        </p:tav>
                        <p:tav tm="100000">
                          <p:val>
                            <p:strVal val="#ppt_y"/>
                          </p:val>
                        </p:tav>
                      </p:tavLst>
                    </p:anim>
                  </p:childTnLst>
                </p:cTn>
              </p:par>
            </p:tnLst>
          </p:tmpl>
        </p:tmplLst>
      </p:bldP>
      <p:bldP spid="64" grpId="0" animBg="1"/>
      <p:bldP spid="68" grpId="0">
        <p:tmplLst>
          <p:tmpl>
            <p:tnLst>
              <p:par>
                <p:cTn presetID="22" presetClass="entr" presetSubtype="2" fill="hold" nodeType="afterEffect">
                  <p:stCondLst>
                    <p:cond delay="0"/>
                  </p:stCondLst>
                  <p:childTnLst>
                    <p:set>
                      <p:cBhvr>
                        <p:cTn dur="1" fill="hold">
                          <p:stCondLst>
                            <p:cond delay="0"/>
                          </p:stCondLst>
                        </p:cTn>
                        <p:tgtEl>
                          <p:spTgt spid="68"/>
                        </p:tgtEl>
                        <p:attrNameLst>
                          <p:attrName>style.visibility</p:attrName>
                        </p:attrNameLst>
                      </p:cBhvr>
                      <p:to>
                        <p:strVal val="visible"/>
                      </p:to>
                    </p:set>
                    <p:animEffect transition="in" filter="wipe(right)">
                      <p:cBhvr>
                        <p:cTn dur="500"/>
                        <p:tgtEl>
                          <p:spTgt spid="68"/>
                        </p:tgtEl>
                      </p:cBhvr>
                    </p:animEffect>
                  </p:childTnLst>
                </p:cTn>
              </p:par>
            </p:tnLst>
          </p:tmpl>
        </p:tmplLst>
      </p:bldP>
      <p:bldP spid="69" grpId="0" build="p">
        <p:tmplLst>
          <p:tmpl lvl="1">
            <p:tnLst>
              <p:par>
                <p:cTn presetID="2" presetClass="entr" presetSubtype="8" decel="100000" fill="hold" nodeType="afterEffect">
                  <p:stCondLst>
                    <p:cond delay="250"/>
                  </p:stCondLst>
                  <p:childTnLst>
                    <p:set>
                      <p:cBhvr>
                        <p:cTn dur="1" fill="hold">
                          <p:stCondLst>
                            <p:cond delay="0"/>
                          </p:stCondLst>
                        </p:cTn>
                        <p:tgtEl>
                          <p:spTgt spid="69"/>
                        </p:tgtEl>
                        <p:attrNameLst>
                          <p:attrName>style.visibility</p:attrName>
                        </p:attrNameLst>
                      </p:cBhvr>
                      <p:to>
                        <p:strVal val="visible"/>
                      </p:to>
                    </p:set>
                    <p:anim calcmode="lin" valueType="num">
                      <p:cBhvr additive="base">
                        <p:cTn dur="500" fill="hold"/>
                        <p:tgtEl>
                          <p:spTgt spid="69"/>
                        </p:tgtEl>
                        <p:attrNameLst>
                          <p:attrName>ppt_x</p:attrName>
                        </p:attrNameLst>
                      </p:cBhvr>
                      <p:tavLst>
                        <p:tav tm="0">
                          <p:val>
                            <p:strVal val="0-#ppt_w/2"/>
                          </p:val>
                        </p:tav>
                        <p:tav tm="100000">
                          <p:val>
                            <p:strVal val="#ppt_x"/>
                          </p:val>
                        </p:tav>
                      </p:tavLst>
                    </p:anim>
                    <p:anim calcmode="lin" valueType="num">
                      <p:cBhvr additive="base">
                        <p:cTn dur="500" fill="hold"/>
                        <p:tgtEl>
                          <p:spTgt spid="69"/>
                        </p:tgtEl>
                        <p:attrNameLst>
                          <p:attrName>ppt_y</p:attrName>
                        </p:attrNameLst>
                      </p:cBhvr>
                      <p:tavLst>
                        <p:tav tm="0">
                          <p:val>
                            <p:strVal val="#ppt_y"/>
                          </p:val>
                        </p:tav>
                        <p:tav tm="100000">
                          <p:val>
                            <p:strVal val="#ppt_y"/>
                          </p:val>
                        </p:tav>
                      </p:tavLst>
                    </p:anim>
                  </p:childTnLst>
                </p:cTn>
              </p:par>
            </p:tnLst>
          </p:tmpl>
        </p:tmplLst>
      </p:bldP>
      <p:bldP spid="70" grpId="0" animBg="1"/>
      <p:bldP spid="71" grpId="0"/>
      <p:bldP spid="72" grpId="0"/>
      <p:bldP spid="73" grpId="0"/>
      <p:bldP spid="74" grpId="0"/>
    </p:bldLst>
  </p:timing>
  <p:extLst mod="1">
    <p:ext uri="{DCECCB84-F9BA-43D5-87BE-67443E8EF086}">
      <p15:sldGuideLst xmlns:p15="http://schemas.microsoft.com/office/powerpoint/2012/main" xmlns="">
        <p15:guide id="1" orient="horz" pos="3239">
          <p15:clr>
            <a:srgbClr val="FBAE40"/>
          </p15:clr>
        </p15:guide>
        <p15:guide id="2" pos="576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Headings &amp; Tex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テキスト プレースホルダー 12"/>
          <p:cNvSpPr>
            <a:spLocks noGrp="1"/>
          </p:cNvSpPr>
          <p:nvPr>
            <p:ph type="body" sz="quarter" idx="12" hasCustomPrompt="1"/>
          </p:nvPr>
        </p:nvSpPr>
        <p:spPr>
          <a:xfrm>
            <a:off x="1221288" y="4698914"/>
            <a:ext cx="7484301" cy="2366282"/>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6" name="テキスト プレースホルダー 12"/>
          <p:cNvSpPr>
            <a:spLocks noGrp="1"/>
          </p:cNvSpPr>
          <p:nvPr>
            <p:ph type="body" sz="quarter" idx="13" hasCustomPrompt="1"/>
          </p:nvPr>
        </p:nvSpPr>
        <p:spPr>
          <a:xfrm>
            <a:off x="1221288" y="3578967"/>
            <a:ext cx="7484301" cy="747032"/>
          </a:xfrm>
        </p:spPr>
        <p:txBody>
          <a:bodyPr anchor="ctr">
            <a:noAutofit/>
          </a:bodyPr>
          <a:lstStyle>
            <a:lvl1pP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 name="正方形/長方形 6"/>
          <p:cNvSpPr/>
          <p:nvPr userDrawn="1"/>
        </p:nvSpPr>
        <p:spPr>
          <a:xfrm>
            <a:off x="1332240" y="4416703"/>
            <a:ext cx="161121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プレースホルダー 12"/>
          <p:cNvSpPr>
            <a:spLocks noGrp="1"/>
          </p:cNvSpPr>
          <p:nvPr>
            <p:ph type="body" sz="quarter" idx="14" hasCustomPrompt="1"/>
          </p:nvPr>
        </p:nvSpPr>
        <p:spPr>
          <a:xfrm>
            <a:off x="9542816" y="4701002"/>
            <a:ext cx="7484301" cy="2366282"/>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9" name="テキスト プレースホルダー 12"/>
          <p:cNvSpPr>
            <a:spLocks noGrp="1"/>
          </p:cNvSpPr>
          <p:nvPr>
            <p:ph type="body" sz="quarter" idx="15" hasCustomPrompt="1"/>
          </p:nvPr>
        </p:nvSpPr>
        <p:spPr>
          <a:xfrm>
            <a:off x="9542816" y="3581055"/>
            <a:ext cx="7484301" cy="747032"/>
          </a:xfrm>
        </p:spPr>
        <p:txBody>
          <a:bodyPr anchor="ctr">
            <a:noAutofit/>
          </a:bodyPr>
          <a:lstStyle>
            <a:lvl1pP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0" name="正方形/長方形 9"/>
          <p:cNvSpPr/>
          <p:nvPr userDrawn="1"/>
        </p:nvSpPr>
        <p:spPr>
          <a:xfrm>
            <a:off x="9653768" y="4418791"/>
            <a:ext cx="161121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445435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4" decel="10000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left)">
                                      <p:cBhvr>
                                        <p:cTn id="16" dur="500"/>
                                        <p:tgtEl>
                                          <p:spTgt spid="5"/>
                                        </p:tgtEl>
                                      </p:cBhvr>
                                    </p:animEffect>
                                  </p:childTnLst>
                                </p:cTn>
                              </p:par>
                            </p:childTnLst>
                          </p:cTn>
                        </p:par>
                        <p:par>
                          <p:cTn id="17" fill="hold">
                            <p:stCondLst>
                              <p:cond delay="1000"/>
                            </p:stCondLst>
                            <p:childTnLst>
                              <p:par>
                                <p:cTn id="18" presetID="2" presetClass="entr" presetSubtype="8" decel="100000" fill="hold" grpId="0" nodeType="afterEffect">
                                  <p:stCondLst>
                                    <p:cond delay="250"/>
                                  </p:stCondLst>
                                  <p:childTnLst>
                                    <p:set>
                                      <p:cBhvr>
                                        <p:cTn id="19" dur="1" fill="hold">
                                          <p:stCondLst>
                                            <p:cond delay="0"/>
                                          </p:stCondLst>
                                        </p:cTn>
                                        <p:tgtEl>
                                          <p:spTgt spid="9">
                                            <p:txEl>
                                              <p:pRg st="0" end="0"/>
                                            </p:txEl>
                                          </p:spTgt>
                                        </p:tgtEl>
                                        <p:attrNameLst>
                                          <p:attrName>style.visibility</p:attrName>
                                        </p:attrNameLst>
                                      </p:cBhvr>
                                      <p:to>
                                        <p:strVal val="visible"/>
                                      </p:to>
                                    </p:set>
                                    <p:anim calcmode="lin" valueType="num">
                                      <p:cBhvr additive="base">
                                        <p:cTn id="20" dur="500" fill="hold"/>
                                        <p:tgtEl>
                                          <p:spTgt spid="9">
                                            <p:txEl>
                                              <p:pRg st="0" end="0"/>
                                            </p:txEl>
                                          </p:spTgt>
                                        </p:tgtEl>
                                        <p:attrNameLst>
                                          <p:attrName>ppt_x</p:attrName>
                                        </p:attrNameLst>
                                      </p:cBhvr>
                                      <p:tavLst>
                                        <p:tav tm="0">
                                          <p:val>
                                            <p:strVal val="0-#ppt_w/2"/>
                                          </p:val>
                                        </p:tav>
                                        <p:tav tm="100000">
                                          <p:val>
                                            <p:strVal val="#ppt_x"/>
                                          </p:val>
                                        </p:tav>
                                      </p:tavLst>
                                    </p:anim>
                                    <p:anim calcmode="lin" valueType="num">
                                      <p:cBhvr additive="base">
                                        <p:cTn id="21" dur="500" fill="hold"/>
                                        <p:tgtEl>
                                          <p:spTgt spid="9">
                                            <p:txEl>
                                              <p:pRg st="0" end="0"/>
                                            </p:txEl>
                                          </p:spTgt>
                                        </p:tgtEl>
                                        <p:attrNameLst>
                                          <p:attrName>ppt_y</p:attrName>
                                        </p:attrNameLst>
                                      </p:cBhvr>
                                      <p:tavLst>
                                        <p:tav tm="0">
                                          <p:val>
                                            <p:strVal val="#ppt_y"/>
                                          </p:val>
                                        </p:tav>
                                        <p:tav tm="100000">
                                          <p:val>
                                            <p:strVal val="#ppt_y"/>
                                          </p:val>
                                        </p:tav>
                                      </p:tavLst>
                                    </p:anim>
                                  </p:childTnLst>
                                </p:cTn>
                              </p:par>
                              <p:par>
                                <p:cTn id="22" presetID="2" presetClass="entr" presetSubtype="4" decel="100000" fill="hold" grpId="0" nodeType="withEffect">
                                  <p:stCondLst>
                                    <p:cond delay="250"/>
                                  </p:stCondLst>
                                  <p:childTnLst>
                                    <p:set>
                                      <p:cBhvr>
                                        <p:cTn id="23" dur="1" fill="hold">
                                          <p:stCondLst>
                                            <p:cond delay="0"/>
                                          </p:stCondLst>
                                        </p:cTn>
                                        <p:tgtEl>
                                          <p:spTgt spid="10"/>
                                        </p:tgtEl>
                                        <p:attrNameLst>
                                          <p:attrName>style.visibility</p:attrName>
                                        </p:attrNameLst>
                                      </p:cBhvr>
                                      <p:to>
                                        <p:strVal val="visible"/>
                                      </p:to>
                                    </p:set>
                                    <p:anim calcmode="lin" valueType="num">
                                      <p:cBhvr additive="base">
                                        <p:cTn id="24" dur="500" fill="hold"/>
                                        <p:tgtEl>
                                          <p:spTgt spid="10"/>
                                        </p:tgtEl>
                                        <p:attrNameLst>
                                          <p:attrName>ppt_x</p:attrName>
                                        </p:attrNameLst>
                                      </p:cBhvr>
                                      <p:tavLst>
                                        <p:tav tm="0">
                                          <p:val>
                                            <p:strVal val="#ppt_x"/>
                                          </p:val>
                                        </p:tav>
                                        <p:tav tm="100000">
                                          <p:val>
                                            <p:strVal val="#ppt_x"/>
                                          </p:val>
                                        </p:tav>
                                      </p:tavLst>
                                    </p:anim>
                                    <p:anim calcmode="lin" valueType="num">
                                      <p:cBhvr additive="base">
                                        <p:cTn id="25" dur="500" fill="hold"/>
                                        <p:tgtEl>
                                          <p:spTgt spid="10"/>
                                        </p:tgtEl>
                                        <p:attrNameLst>
                                          <p:attrName>ppt_y</p:attrName>
                                        </p:attrNameLst>
                                      </p:cBhvr>
                                      <p:tavLst>
                                        <p:tav tm="0">
                                          <p:val>
                                            <p:strVal val="1+#ppt_h/2"/>
                                          </p:val>
                                        </p:tav>
                                        <p:tav tm="100000">
                                          <p:val>
                                            <p:strVal val="#ppt_y"/>
                                          </p:val>
                                        </p:tav>
                                      </p:tavLst>
                                    </p:anim>
                                  </p:childTnLst>
                                </p:cTn>
                              </p:par>
                            </p:childTnLst>
                          </p:cTn>
                        </p:par>
                        <p:par>
                          <p:cTn id="26" fill="hold">
                            <p:stCondLst>
                              <p:cond delay="1750"/>
                            </p:stCondLst>
                            <p:childTnLst>
                              <p:par>
                                <p:cTn id="27" presetID="22" presetClass="entr" presetSubtype="8" fill="hold" grpId="0" nodeType="after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wipe(left)">
                                      <p:cBhvr>
                                        <p:cTn id="2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2" presetClass="entr" presetSubtype="8"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wipe(left)">
                      <p:cBhvr>
                        <p:cTn dur="500"/>
                        <p:tgtEl>
                          <p:spTgt spid="5"/>
                        </p:tgtEl>
                      </p:cBhvr>
                    </p:animEffect>
                  </p:childTnLst>
                </p:cTn>
              </p:par>
            </p:tnLst>
          </p:tmpl>
        </p:tmplLst>
      </p:bldP>
      <p:bldP spid="6" grpId="0" build="p">
        <p:tmplLst>
          <p:tmpl lvl="1">
            <p:tnLst>
              <p:par>
                <p:cTn presetID="2" presetClass="entr" presetSubtype="8" decel="10000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0-#ppt_w/2"/>
                          </p:val>
                        </p:tav>
                        <p:tav tm="100000">
                          <p:val>
                            <p:strVal val="#ppt_x"/>
                          </p:val>
                        </p:tav>
                      </p:tavLst>
                    </p:anim>
                    <p:anim calcmode="lin" valueType="num">
                      <p:cBhvr additive="base">
                        <p:cTn dur="500" fill="hold"/>
                        <p:tgtEl>
                          <p:spTgt spid="6"/>
                        </p:tgtEl>
                        <p:attrNameLst>
                          <p:attrName>ppt_y</p:attrName>
                        </p:attrNameLst>
                      </p:cBhvr>
                      <p:tavLst>
                        <p:tav tm="0">
                          <p:val>
                            <p:strVal val="#ppt_y"/>
                          </p:val>
                        </p:tav>
                        <p:tav tm="100000">
                          <p:val>
                            <p:strVal val="#ppt_y"/>
                          </p:val>
                        </p:tav>
                      </p:tavLst>
                    </p:anim>
                  </p:childTnLst>
                </p:cTn>
              </p:par>
            </p:tnLst>
          </p:tmpl>
        </p:tmplLst>
      </p:bldP>
      <p:bldP spid="7" grpId="0" animBg="1"/>
      <p:bldP spid="8" grpId="0">
        <p:tmplLst>
          <p:tmpl>
            <p:tnLst>
              <p:par>
                <p:cTn presetID="22" presetClass="entr" presetSubtype="8"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wipe(left)">
                      <p:cBhvr>
                        <p:cTn dur="500"/>
                        <p:tgtEl>
                          <p:spTgt spid="8"/>
                        </p:tgtEl>
                      </p:cBhvr>
                    </p:animEffect>
                  </p:childTnLst>
                </p:cTn>
              </p:par>
            </p:tnLst>
          </p:tmpl>
        </p:tmplLst>
      </p:bldP>
      <p:bldP spid="9" grpId="0" build="p">
        <p:tmplLst>
          <p:tmpl lvl="1">
            <p:tnLst>
              <p:par>
                <p:cTn presetID="2" presetClass="entr" presetSubtype="8" decel="100000" fill="hold" nodeType="afterEffect">
                  <p:stCondLst>
                    <p:cond delay="25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0-#ppt_w/2"/>
                          </p:val>
                        </p:tav>
                        <p:tav tm="100000">
                          <p:val>
                            <p:strVal val="#ppt_x"/>
                          </p:val>
                        </p:tav>
                      </p:tavLst>
                    </p:anim>
                    <p:anim calcmode="lin" valueType="num">
                      <p:cBhvr additive="base">
                        <p:cTn dur="500" fill="hold"/>
                        <p:tgtEl>
                          <p:spTgt spid="9"/>
                        </p:tgtEl>
                        <p:attrNameLst>
                          <p:attrName>ppt_y</p:attrName>
                        </p:attrNameLst>
                      </p:cBhvr>
                      <p:tavLst>
                        <p:tav tm="0">
                          <p:val>
                            <p:strVal val="#ppt_y"/>
                          </p:val>
                        </p:tav>
                        <p:tav tm="100000">
                          <p:val>
                            <p:strVal val="#ppt_y"/>
                          </p:val>
                        </p:tav>
                      </p:tavLst>
                    </p:anim>
                  </p:childTnLst>
                </p:cTn>
              </p:par>
            </p:tnLst>
          </p:tmpl>
        </p:tmplLst>
      </p:bldP>
      <p:bldP spid="10" grpId="0" animBg="1"/>
    </p:bld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4 Step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7" name="山形 6"/>
          <p:cNvSpPr/>
          <p:nvPr userDrawn="1"/>
        </p:nvSpPr>
        <p:spPr>
          <a:xfrm>
            <a:off x="892704" y="4364211"/>
            <a:ext cx="4173971" cy="566057"/>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a:solidFill>
                  <a:schemeClr val="bg1"/>
                </a:solidFill>
              </a:rPr>
              <a:t>01</a:t>
            </a:r>
            <a:endParaRPr kumimoji="1" lang="ja-JP" altLang="en-US" sz="2800" dirty="0">
              <a:solidFill>
                <a:schemeClr val="bg1"/>
              </a:solidFill>
            </a:endParaRPr>
          </a:p>
        </p:txBody>
      </p:sp>
      <p:sp>
        <p:nvSpPr>
          <p:cNvPr id="50" name="山形 49"/>
          <p:cNvSpPr/>
          <p:nvPr userDrawn="1"/>
        </p:nvSpPr>
        <p:spPr>
          <a:xfrm>
            <a:off x="4970029" y="4364211"/>
            <a:ext cx="4173971" cy="566057"/>
          </a:xfrm>
          <a:prstGeom prst="chevr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a:solidFill>
                  <a:schemeClr val="bg1"/>
                </a:solidFill>
              </a:rPr>
              <a:t>02</a:t>
            </a:r>
            <a:endParaRPr kumimoji="1" lang="ja-JP" altLang="en-US" sz="2800" dirty="0">
              <a:solidFill>
                <a:schemeClr val="bg1"/>
              </a:solidFill>
            </a:endParaRPr>
          </a:p>
        </p:txBody>
      </p:sp>
      <p:sp>
        <p:nvSpPr>
          <p:cNvPr id="51" name="山形 50"/>
          <p:cNvSpPr/>
          <p:nvPr userDrawn="1"/>
        </p:nvSpPr>
        <p:spPr>
          <a:xfrm>
            <a:off x="9047354" y="4364211"/>
            <a:ext cx="4173971" cy="566057"/>
          </a:xfrm>
          <a:prstGeom prst="chevr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a:solidFill>
                  <a:schemeClr val="bg1"/>
                </a:solidFill>
              </a:rPr>
              <a:t>03</a:t>
            </a:r>
            <a:endParaRPr kumimoji="1" lang="ja-JP" altLang="en-US" sz="2800" dirty="0">
              <a:solidFill>
                <a:schemeClr val="bg1"/>
              </a:solidFill>
            </a:endParaRPr>
          </a:p>
        </p:txBody>
      </p:sp>
      <p:sp>
        <p:nvSpPr>
          <p:cNvPr id="52" name="山形 51"/>
          <p:cNvSpPr/>
          <p:nvPr userDrawn="1"/>
        </p:nvSpPr>
        <p:spPr>
          <a:xfrm>
            <a:off x="13124679" y="4364210"/>
            <a:ext cx="4173971" cy="566057"/>
          </a:xfrm>
          <a:prstGeom prst="chevr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a:solidFill>
                  <a:schemeClr val="bg1"/>
                </a:solidFill>
              </a:rPr>
              <a:t>04</a:t>
            </a:r>
            <a:endParaRPr kumimoji="1" lang="ja-JP" altLang="en-US" sz="2800" dirty="0">
              <a:solidFill>
                <a:schemeClr val="bg1"/>
              </a:solidFill>
            </a:endParaRPr>
          </a:p>
        </p:txBody>
      </p:sp>
      <p:sp>
        <p:nvSpPr>
          <p:cNvPr id="53" name="テキスト プレースホルダー 12"/>
          <p:cNvSpPr>
            <a:spLocks noGrp="1"/>
          </p:cNvSpPr>
          <p:nvPr>
            <p:ph type="body" sz="quarter" idx="12" hasCustomPrompt="1"/>
          </p:nvPr>
        </p:nvSpPr>
        <p:spPr>
          <a:xfrm>
            <a:off x="892704" y="5082981"/>
            <a:ext cx="3928885" cy="3149248"/>
          </a:xfrm>
        </p:spPr>
        <p:txBody>
          <a:bodyPr>
            <a:normAutofit/>
          </a:bodyPr>
          <a:lstStyle>
            <a:lvl1pPr marL="342900" indent="-342900" algn="l">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54" name="テキスト プレースホルダー 12"/>
          <p:cNvSpPr>
            <a:spLocks noGrp="1"/>
          </p:cNvSpPr>
          <p:nvPr>
            <p:ph type="body" sz="quarter" idx="14" hasCustomPrompt="1"/>
          </p:nvPr>
        </p:nvSpPr>
        <p:spPr>
          <a:xfrm>
            <a:off x="892704" y="2713221"/>
            <a:ext cx="3928885" cy="1464805"/>
          </a:xfrm>
        </p:spPr>
        <p:txBody>
          <a:bodyPr anchor="b">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5" name="テキスト プレースホルダー 12"/>
          <p:cNvSpPr>
            <a:spLocks noGrp="1"/>
          </p:cNvSpPr>
          <p:nvPr>
            <p:ph type="body" sz="quarter" idx="15" hasCustomPrompt="1"/>
          </p:nvPr>
        </p:nvSpPr>
        <p:spPr>
          <a:xfrm>
            <a:off x="4970029" y="5082981"/>
            <a:ext cx="3928885" cy="3149248"/>
          </a:xfrm>
        </p:spPr>
        <p:txBody>
          <a:bodyPr>
            <a:normAutofit/>
          </a:bodyPr>
          <a:lstStyle>
            <a:lvl1pPr marL="342900" indent="-342900" algn="l">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56" name="テキスト プレースホルダー 12"/>
          <p:cNvSpPr>
            <a:spLocks noGrp="1"/>
          </p:cNvSpPr>
          <p:nvPr>
            <p:ph type="body" sz="quarter" idx="16" hasCustomPrompt="1"/>
          </p:nvPr>
        </p:nvSpPr>
        <p:spPr>
          <a:xfrm>
            <a:off x="4970029" y="2713221"/>
            <a:ext cx="3928885" cy="1464805"/>
          </a:xfrm>
        </p:spPr>
        <p:txBody>
          <a:bodyPr anchor="b">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7" name="テキスト プレースホルダー 12"/>
          <p:cNvSpPr>
            <a:spLocks noGrp="1"/>
          </p:cNvSpPr>
          <p:nvPr>
            <p:ph type="body" sz="quarter" idx="17" hasCustomPrompt="1"/>
          </p:nvPr>
        </p:nvSpPr>
        <p:spPr>
          <a:xfrm>
            <a:off x="9047354" y="5082981"/>
            <a:ext cx="3928885" cy="3149248"/>
          </a:xfrm>
        </p:spPr>
        <p:txBody>
          <a:bodyPr>
            <a:normAutofit/>
          </a:bodyPr>
          <a:lstStyle>
            <a:lvl1pPr marL="342900" indent="-342900" algn="l">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58" name="テキスト プレースホルダー 12"/>
          <p:cNvSpPr>
            <a:spLocks noGrp="1"/>
          </p:cNvSpPr>
          <p:nvPr>
            <p:ph type="body" sz="quarter" idx="18" hasCustomPrompt="1"/>
          </p:nvPr>
        </p:nvSpPr>
        <p:spPr>
          <a:xfrm>
            <a:off x="9047354" y="2713221"/>
            <a:ext cx="3928885" cy="1464805"/>
          </a:xfrm>
        </p:spPr>
        <p:txBody>
          <a:bodyPr anchor="b">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9" name="テキスト プレースホルダー 12"/>
          <p:cNvSpPr>
            <a:spLocks noGrp="1"/>
          </p:cNvSpPr>
          <p:nvPr>
            <p:ph type="body" sz="quarter" idx="19" hasCustomPrompt="1"/>
          </p:nvPr>
        </p:nvSpPr>
        <p:spPr>
          <a:xfrm>
            <a:off x="13124679" y="5082981"/>
            <a:ext cx="3928885" cy="3149248"/>
          </a:xfrm>
        </p:spPr>
        <p:txBody>
          <a:bodyPr>
            <a:normAutofit/>
          </a:bodyPr>
          <a:lstStyle>
            <a:lvl1pPr marL="342900" indent="-342900" algn="l">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60" name="テキスト プレースホルダー 12"/>
          <p:cNvSpPr>
            <a:spLocks noGrp="1"/>
          </p:cNvSpPr>
          <p:nvPr>
            <p:ph type="body" sz="quarter" idx="20" hasCustomPrompt="1"/>
          </p:nvPr>
        </p:nvSpPr>
        <p:spPr>
          <a:xfrm>
            <a:off x="13124679" y="2713221"/>
            <a:ext cx="3928885" cy="1464805"/>
          </a:xfrm>
        </p:spPr>
        <p:txBody>
          <a:bodyPr anchor="b">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1222035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750" fill="hold"/>
                                        <p:tgtEl>
                                          <p:spTgt spid="7"/>
                                        </p:tgtEl>
                                        <p:attrNameLst>
                                          <p:attrName>ppt_x</p:attrName>
                                        </p:attrNameLst>
                                      </p:cBhvr>
                                      <p:tavLst>
                                        <p:tav tm="0">
                                          <p:val>
                                            <p:strVal val="0-#ppt_w/2"/>
                                          </p:val>
                                        </p:tav>
                                        <p:tav tm="100000">
                                          <p:val>
                                            <p:strVal val="#ppt_x"/>
                                          </p:val>
                                        </p:tav>
                                      </p:tavLst>
                                    </p:anim>
                                    <p:anim calcmode="lin" valueType="num">
                                      <p:cBhvr additive="base">
                                        <p:cTn id="8" dur="750" fill="hold"/>
                                        <p:tgtEl>
                                          <p:spTgt spid="7"/>
                                        </p:tgtEl>
                                        <p:attrNameLst>
                                          <p:attrName>ppt_y</p:attrName>
                                        </p:attrNameLst>
                                      </p:cBhvr>
                                      <p:tavLst>
                                        <p:tav tm="0">
                                          <p:val>
                                            <p:strVal val="#ppt_y"/>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54">
                                            <p:txEl>
                                              <p:pRg st="0" end="0"/>
                                            </p:txEl>
                                          </p:spTgt>
                                        </p:tgtEl>
                                        <p:attrNameLst>
                                          <p:attrName>style.visibility</p:attrName>
                                        </p:attrNameLst>
                                      </p:cBhvr>
                                      <p:to>
                                        <p:strVal val="visible"/>
                                      </p:to>
                                    </p:set>
                                    <p:anim calcmode="lin" valueType="num">
                                      <p:cBhvr additive="base">
                                        <p:cTn id="11" dur="750" fill="hold"/>
                                        <p:tgtEl>
                                          <p:spTgt spid="54">
                                            <p:txEl>
                                              <p:pRg st="0" end="0"/>
                                            </p:txEl>
                                          </p:spTgt>
                                        </p:tgtEl>
                                        <p:attrNameLst>
                                          <p:attrName>ppt_x</p:attrName>
                                        </p:attrNameLst>
                                      </p:cBhvr>
                                      <p:tavLst>
                                        <p:tav tm="0">
                                          <p:val>
                                            <p:strVal val="#ppt_x"/>
                                          </p:val>
                                        </p:tav>
                                        <p:tav tm="100000">
                                          <p:val>
                                            <p:strVal val="#ppt_x"/>
                                          </p:val>
                                        </p:tav>
                                      </p:tavLst>
                                    </p:anim>
                                    <p:anim calcmode="lin" valueType="num">
                                      <p:cBhvr additive="base">
                                        <p:cTn id="12" dur="750" fill="hold"/>
                                        <p:tgtEl>
                                          <p:spTgt spid="54">
                                            <p:txEl>
                                              <p:pRg st="0" end="0"/>
                                            </p:txEl>
                                          </p:spTgt>
                                        </p:tgtEl>
                                        <p:attrNameLst>
                                          <p:attrName>ppt_y</p:attrName>
                                        </p:attrNameLst>
                                      </p:cBhvr>
                                      <p:tavLst>
                                        <p:tav tm="0">
                                          <p:val>
                                            <p:strVal val="0-#ppt_h/2"/>
                                          </p:val>
                                        </p:tav>
                                        <p:tav tm="100000">
                                          <p:val>
                                            <p:strVal val="#ppt_y"/>
                                          </p:val>
                                        </p:tav>
                                      </p:tavLst>
                                    </p:anim>
                                  </p:childTnLst>
                                </p:cTn>
                              </p:par>
                            </p:childTnLst>
                          </p:cTn>
                        </p:par>
                        <p:par>
                          <p:cTn id="13" fill="hold">
                            <p:stCondLst>
                              <p:cond delay="750"/>
                            </p:stCondLst>
                            <p:childTnLst>
                              <p:par>
                                <p:cTn id="14" presetID="22" presetClass="entr" presetSubtype="8" fill="hold" grpId="0" nodeType="afterEffect">
                                  <p:stCondLst>
                                    <p:cond delay="0"/>
                                  </p:stCondLst>
                                  <p:childTnLst>
                                    <p:set>
                                      <p:cBhvr>
                                        <p:cTn id="15" dur="1" fill="hold">
                                          <p:stCondLst>
                                            <p:cond delay="0"/>
                                          </p:stCondLst>
                                        </p:cTn>
                                        <p:tgtEl>
                                          <p:spTgt spid="53">
                                            <p:txEl>
                                              <p:pRg st="0" end="0"/>
                                            </p:txEl>
                                          </p:spTgt>
                                        </p:tgtEl>
                                        <p:attrNameLst>
                                          <p:attrName>style.visibility</p:attrName>
                                        </p:attrNameLst>
                                      </p:cBhvr>
                                      <p:to>
                                        <p:strVal val="visible"/>
                                      </p:to>
                                    </p:set>
                                    <p:animEffect transition="in" filter="wipe(left)">
                                      <p:cBhvr>
                                        <p:cTn id="16" dur="500"/>
                                        <p:tgtEl>
                                          <p:spTgt spid="53">
                                            <p:txEl>
                                              <p:pRg st="0" end="0"/>
                                            </p:txEl>
                                          </p:spTgt>
                                        </p:tgtEl>
                                      </p:cBhvr>
                                    </p:animEffect>
                                  </p:childTnLst>
                                </p:cTn>
                              </p:par>
                            </p:childTnLst>
                          </p:cTn>
                        </p:par>
                        <p:par>
                          <p:cTn id="17" fill="hold">
                            <p:stCondLst>
                              <p:cond delay="1250"/>
                            </p:stCondLst>
                            <p:childTnLst>
                              <p:par>
                                <p:cTn id="18" presetID="2" presetClass="entr" presetSubtype="8" decel="100000" fill="hold" grpId="0" nodeType="afterEffect">
                                  <p:stCondLst>
                                    <p:cond delay="250"/>
                                  </p:stCondLst>
                                  <p:childTnLst>
                                    <p:set>
                                      <p:cBhvr>
                                        <p:cTn id="19" dur="1" fill="hold">
                                          <p:stCondLst>
                                            <p:cond delay="0"/>
                                          </p:stCondLst>
                                        </p:cTn>
                                        <p:tgtEl>
                                          <p:spTgt spid="50"/>
                                        </p:tgtEl>
                                        <p:attrNameLst>
                                          <p:attrName>style.visibility</p:attrName>
                                        </p:attrNameLst>
                                      </p:cBhvr>
                                      <p:to>
                                        <p:strVal val="visible"/>
                                      </p:to>
                                    </p:set>
                                    <p:anim calcmode="lin" valueType="num">
                                      <p:cBhvr additive="base">
                                        <p:cTn id="20" dur="750" fill="hold"/>
                                        <p:tgtEl>
                                          <p:spTgt spid="50"/>
                                        </p:tgtEl>
                                        <p:attrNameLst>
                                          <p:attrName>ppt_x</p:attrName>
                                        </p:attrNameLst>
                                      </p:cBhvr>
                                      <p:tavLst>
                                        <p:tav tm="0">
                                          <p:val>
                                            <p:strVal val="0-#ppt_w/2"/>
                                          </p:val>
                                        </p:tav>
                                        <p:tav tm="100000">
                                          <p:val>
                                            <p:strVal val="#ppt_x"/>
                                          </p:val>
                                        </p:tav>
                                      </p:tavLst>
                                    </p:anim>
                                    <p:anim calcmode="lin" valueType="num">
                                      <p:cBhvr additive="base">
                                        <p:cTn id="21" dur="750" fill="hold"/>
                                        <p:tgtEl>
                                          <p:spTgt spid="50"/>
                                        </p:tgtEl>
                                        <p:attrNameLst>
                                          <p:attrName>ppt_y</p:attrName>
                                        </p:attrNameLst>
                                      </p:cBhvr>
                                      <p:tavLst>
                                        <p:tav tm="0">
                                          <p:val>
                                            <p:strVal val="#ppt_y"/>
                                          </p:val>
                                        </p:tav>
                                        <p:tav tm="100000">
                                          <p:val>
                                            <p:strVal val="#ppt_y"/>
                                          </p:val>
                                        </p:tav>
                                      </p:tavLst>
                                    </p:anim>
                                  </p:childTnLst>
                                </p:cTn>
                              </p:par>
                              <p:par>
                                <p:cTn id="22" presetID="2" presetClass="entr" presetSubtype="1" decel="100000" fill="hold" grpId="0" nodeType="withEffect">
                                  <p:stCondLst>
                                    <p:cond delay="250"/>
                                  </p:stCondLst>
                                  <p:childTnLst>
                                    <p:set>
                                      <p:cBhvr>
                                        <p:cTn id="23" dur="1" fill="hold">
                                          <p:stCondLst>
                                            <p:cond delay="0"/>
                                          </p:stCondLst>
                                        </p:cTn>
                                        <p:tgtEl>
                                          <p:spTgt spid="56">
                                            <p:txEl>
                                              <p:pRg st="0" end="0"/>
                                            </p:txEl>
                                          </p:spTgt>
                                        </p:tgtEl>
                                        <p:attrNameLst>
                                          <p:attrName>style.visibility</p:attrName>
                                        </p:attrNameLst>
                                      </p:cBhvr>
                                      <p:to>
                                        <p:strVal val="visible"/>
                                      </p:to>
                                    </p:set>
                                    <p:anim calcmode="lin" valueType="num">
                                      <p:cBhvr additive="base">
                                        <p:cTn id="24" dur="750" fill="hold"/>
                                        <p:tgtEl>
                                          <p:spTgt spid="56">
                                            <p:txEl>
                                              <p:pRg st="0" end="0"/>
                                            </p:txEl>
                                          </p:spTgt>
                                        </p:tgtEl>
                                        <p:attrNameLst>
                                          <p:attrName>ppt_x</p:attrName>
                                        </p:attrNameLst>
                                      </p:cBhvr>
                                      <p:tavLst>
                                        <p:tav tm="0">
                                          <p:val>
                                            <p:strVal val="#ppt_x"/>
                                          </p:val>
                                        </p:tav>
                                        <p:tav tm="100000">
                                          <p:val>
                                            <p:strVal val="#ppt_x"/>
                                          </p:val>
                                        </p:tav>
                                      </p:tavLst>
                                    </p:anim>
                                    <p:anim calcmode="lin" valueType="num">
                                      <p:cBhvr additive="base">
                                        <p:cTn id="25" dur="750" fill="hold"/>
                                        <p:tgtEl>
                                          <p:spTgt spid="56">
                                            <p:txEl>
                                              <p:pRg st="0" end="0"/>
                                            </p:txEl>
                                          </p:spTgt>
                                        </p:tgtEl>
                                        <p:attrNameLst>
                                          <p:attrName>ppt_y</p:attrName>
                                        </p:attrNameLst>
                                      </p:cBhvr>
                                      <p:tavLst>
                                        <p:tav tm="0">
                                          <p:val>
                                            <p:strVal val="0-#ppt_h/2"/>
                                          </p:val>
                                        </p:tav>
                                        <p:tav tm="100000">
                                          <p:val>
                                            <p:strVal val="#ppt_y"/>
                                          </p:val>
                                        </p:tav>
                                      </p:tavLst>
                                    </p:anim>
                                  </p:childTnLst>
                                </p:cTn>
                              </p:par>
                            </p:childTnLst>
                          </p:cTn>
                        </p:par>
                        <p:par>
                          <p:cTn id="26" fill="hold">
                            <p:stCondLst>
                              <p:cond delay="2250"/>
                            </p:stCondLst>
                            <p:childTnLst>
                              <p:par>
                                <p:cTn id="27" presetID="22" presetClass="entr" presetSubtype="8" fill="hold" grpId="0" nodeType="afterEffect">
                                  <p:stCondLst>
                                    <p:cond delay="0"/>
                                  </p:stCondLst>
                                  <p:childTnLst>
                                    <p:set>
                                      <p:cBhvr>
                                        <p:cTn id="28" dur="1" fill="hold">
                                          <p:stCondLst>
                                            <p:cond delay="0"/>
                                          </p:stCondLst>
                                        </p:cTn>
                                        <p:tgtEl>
                                          <p:spTgt spid="55">
                                            <p:txEl>
                                              <p:pRg st="0" end="0"/>
                                            </p:txEl>
                                          </p:spTgt>
                                        </p:tgtEl>
                                        <p:attrNameLst>
                                          <p:attrName>style.visibility</p:attrName>
                                        </p:attrNameLst>
                                      </p:cBhvr>
                                      <p:to>
                                        <p:strVal val="visible"/>
                                      </p:to>
                                    </p:set>
                                    <p:animEffect transition="in" filter="wipe(left)">
                                      <p:cBhvr>
                                        <p:cTn id="29" dur="500"/>
                                        <p:tgtEl>
                                          <p:spTgt spid="55">
                                            <p:txEl>
                                              <p:pRg st="0" end="0"/>
                                            </p:txEl>
                                          </p:spTgt>
                                        </p:tgtEl>
                                      </p:cBhvr>
                                    </p:animEffect>
                                  </p:childTnLst>
                                </p:cTn>
                              </p:par>
                            </p:childTnLst>
                          </p:cTn>
                        </p:par>
                        <p:par>
                          <p:cTn id="30" fill="hold">
                            <p:stCondLst>
                              <p:cond delay="2750"/>
                            </p:stCondLst>
                            <p:childTnLst>
                              <p:par>
                                <p:cTn id="31" presetID="2" presetClass="entr" presetSubtype="8" decel="100000" fill="hold" grpId="0" nodeType="afterEffect">
                                  <p:stCondLst>
                                    <p:cond delay="250"/>
                                  </p:stCondLst>
                                  <p:childTnLst>
                                    <p:set>
                                      <p:cBhvr>
                                        <p:cTn id="32" dur="1" fill="hold">
                                          <p:stCondLst>
                                            <p:cond delay="0"/>
                                          </p:stCondLst>
                                        </p:cTn>
                                        <p:tgtEl>
                                          <p:spTgt spid="51"/>
                                        </p:tgtEl>
                                        <p:attrNameLst>
                                          <p:attrName>style.visibility</p:attrName>
                                        </p:attrNameLst>
                                      </p:cBhvr>
                                      <p:to>
                                        <p:strVal val="visible"/>
                                      </p:to>
                                    </p:set>
                                    <p:anim calcmode="lin" valueType="num">
                                      <p:cBhvr additive="base">
                                        <p:cTn id="33" dur="750" fill="hold"/>
                                        <p:tgtEl>
                                          <p:spTgt spid="51"/>
                                        </p:tgtEl>
                                        <p:attrNameLst>
                                          <p:attrName>ppt_x</p:attrName>
                                        </p:attrNameLst>
                                      </p:cBhvr>
                                      <p:tavLst>
                                        <p:tav tm="0">
                                          <p:val>
                                            <p:strVal val="0-#ppt_w/2"/>
                                          </p:val>
                                        </p:tav>
                                        <p:tav tm="100000">
                                          <p:val>
                                            <p:strVal val="#ppt_x"/>
                                          </p:val>
                                        </p:tav>
                                      </p:tavLst>
                                    </p:anim>
                                    <p:anim calcmode="lin" valueType="num">
                                      <p:cBhvr additive="base">
                                        <p:cTn id="34" dur="750" fill="hold"/>
                                        <p:tgtEl>
                                          <p:spTgt spid="51"/>
                                        </p:tgtEl>
                                        <p:attrNameLst>
                                          <p:attrName>ppt_y</p:attrName>
                                        </p:attrNameLst>
                                      </p:cBhvr>
                                      <p:tavLst>
                                        <p:tav tm="0">
                                          <p:val>
                                            <p:strVal val="#ppt_y"/>
                                          </p:val>
                                        </p:tav>
                                        <p:tav tm="100000">
                                          <p:val>
                                            <p:strVal val="#ppt_y"/>
                                          </p:val>
                                        </p:tav>
                                      </p:tavLst>
                                    </p:anim>
                                  </p:childTnLst>
                                </p:cTn>
                              </p:par>
                              <p:par>
                                <p:cTn id="35" presetID="2" presetClass="entr" presetSubtype="1" decel="100000" fill="hold" grpId="0" nodeType="withEffect">
                                  <p:stCondLst>
                                    <p:cond delay="250"/>
                                  </p:stCondLst>
                                  <p:childTnLst>
                                    <p:set>
                                      <p:cBhvr>
                                        <p:cTn id="36" dur="1" fill="hold">
                                          <p:stCondLst>
                                            <p:cond delay="0"/>
                                          </p:stCondLst>
                                        </p:cTn>
                                        <p:tgtEl>
                                          <p:spTgt spid="58">
                                            <p:txEl>
                                              <p:pRg st="0" end="0"/>
                                            </p:txEl>
                                          </p:spTgt>
                                        </p:tgtEl>
                                        <p:attrNameLst>
                                          <p:attrName>style.visibility</p:attrName>
                                        </p:attrNameLst>
                                      </p:cBhvr>
                                      <p:to>
                                        <p:strVal val="visible"/>
                                      </p:to>
                                    </p:set>
                                    <p:anim calcmode="lin" valueType="num">
                                      <p:cBhvr additive="base">
                                        <p:cTn id="37" dur="750" fill="hold"/>
                                        <p:tgtEl>
                                          <p:spTgt spid="58">
                                            <p:txEl>
                                              <p:pRg st="0" end="0"/>
                                            </p:txEl>
                                          </p:spTgt>
                                        </p:tgtEl>
                                        <p:attrNameLst>
                                          <p:attrName>ppt_x</p:attrName>
                                        </p:attrNameLst>
                                      </p:cBhvr>
                                      <p:tavLst>
                                        <p:tav tm="0">
                                          <p:val>
                                            <p:strVal val="#ppt_x"/>
                                          </p:val>
                                        </p:tav>
                                        <p:tav tm="100000">
                                          <p:val>
                                            <p:strVal val="#ppt_x"/>
                                          </p:val>
                                        </p:tav>
                                      </p:tavLst>
                                    </p:anim>
                                    <p:anim calcmode="lin" valueType="num">
                                      <p:cBhvr additive="base">
                                        <p:cTn id="38" dur="750" fill="hold"/>
                                        <p:tgtEl>
                                          <p:spTgt spid="58">
                                            <p:txEl>
                                              <p:pRg st="0" end="0"/>
                                            </p:txEl>
                                          </p:spTgt>
                                        </p:tgtEl>
                                        <p:attrNameLst>
                                          <p:attrName>ppt_y</p:attrName>
                                        </p:attrNameLst>
                                      </p:cBhvr>
                                      <p:tavLst>
                                        <p:tav tm="0">
                                          <p:val>
                                            <p:strVal val="0-#ppt_h/2"/>
                                          </p:val>
                                        </p:tav>
                                        <p:tav tm="100000">
                                          <p:val>
                                            <p:strVal val="#ppt_y"/>
                                          </p:val>
                                        </p:tav>
                                      </p:tavLst>
                                    </p:anim>
                                  </p:childTnLst>
                                </p:cTn>
                              </p:par>
                            </p:childTnLst>
                          </p:cTn>
                        </p:par>
                        <p:par>
                          <p:cTn id="39" fill="hold">
                            <p:stCondLst>
                              <p:cond delay="3750"/>
                            </p:stCondLst>
                            <p:childTnLst>
                              <p:par>
                                <p:cTn id="40" presetID="22" presetClass="entr" presetSubtype="8" fill="hold" grpId="0" nodeType="afterEffect">
                                  <p:stCondLst>
                                    <p:cond delay="0"/>
                                  </p:stCondLst>
                                  <p:childTnLst>
                                    <p:set>
                                      <p:cBhvr>
                                        <p:cTn id="41" dur="1" fill="hold">
                                          <p:stCondLst>
                                            <p:cond delay="0"/>
                                          </p:stCondLst>
                                        </p:cTn>
                                        <p:tgtEl>
                                          <p:spTgt spid="57">
                                            <p:txEl>
                                              <p:pRg st="0" end="0"/>
                                            </p:txEl>
                                          </p:spTgt>
                                        </p:tgtEl>
                                        <p:attrNameLst>
                                          <p:attrName>style.visibility</p:attrName>
                                        </p:attrNameLst>
                                      </p:cBhvr>
                                      <p:to>
                                        <p:strVal val="visible"/>
                                      </p:to>
                                    </p:set>
                                    <p:animEffect transition="in" filter="wipe(left)">
                                      <p:cBhvr>
                                        <p:cTn id="42" dur="500"/>
                                        <p:tgtEl>
                                          <p:spTgt spid="57">
                                            <p:txEl>
                                              <p:pRg st="0" end="0"/>
                                            </p:txEl>
                                          </p:spTgt>
                                        </p:tgtEl>
                                      </p:cBhvr>
                                    </p:animEffect>
                                  </p:childTnLst>
                                </p:cTn>
                              </p:par>
                            </p:childTnLst>
                          </p:cTn>
                        </p:par>
                        <p:par>
                          <p:cTn id="43" fill="hold">
                            <p:stCondLst>
                              <p:cond delay="4250"/>
                            </p:stCondLst>
                            <p:childTnLst>
                              <p:par>
                                <p:cTn id="44" presetID="2" presetClass="entr" presetSubtype="8" decel="100000" fill="hold" grpId="0" nodeType="afterEffect">
                                  <p:stCondLst>
                                    <p:cond delay="250"/>
                                  </p:stCondLst>
                                  <p:childTnLst>
                                    <p:set>
                                      <p:cBhvr>
                                        <p:cTn id="45" dur="1" fill="hold">
                                          <p:stCondLst>
                                            <p:cond delay="0"/>
                                          </p:stCondLst>
                                        </p:cTn>
                                        <p:tgtEl>
                                          <p:spTgt spid="52"/>
                                        </p:tgtEl>
                                        <p:attrNameLst>
                                          <p:attrName>style.visibility</p:attrName>
                                        </p:attrNameLst>
                                      </p:cBhvr>
                                      <p:to>
                                        <p:strVal val="visible"/>
                                      </p:to>
                                    </p:set>
                                    <p:anim calcmode="lin" valueType="num">
                                      <p:cBhvr additive="base">
                                        <p:cTn id="46" dur="750" fill="hold"/>
                                        <p:tgtEl>
                                          <p:spTgt spid="52"/>
                                        </p:tgtEl>
                                        <p:attrNameLst>
                                          <p:attrName>ppt_x</p:attrName>
                                        </p:attrNameLst>
                                      </p:cBhvr>
                                      <p:tavLst>
                                        <p:tav tm="0">
                                          <p:val>
                                            <p:strVal val="0-#ppt_w/2"/>
                                          </p:val>
                                        </p:tav>
                                        <p:tav tm="100000">
                                          <p:val>
                                            <p:strVal val="#ppt_x"/>
                                          </p:val>
                                        </p:tav>
                                      </p:tavLst>
                                    </p:anim>
                                    <p:anim calcmode="lin" valueType="num">
                                      <p:cBhvr additive="base">
                                        <p:cTn id="47" dur="750" fill="hold"/>
                                        <p:tgtEl>
                                          <p:spTgt spid="52"/>
                                        </p:tgtEl>
                                        <p:attrNameLst>
                                          <p:attrName>ppt_y</p:attrName>
                                        </p:attrNameLst>
                                      </p:cBhvr>
                                      <p:tavLst>
                                        <p:tav tm="0">
                                          <p:val>
                                            <p:strVal val="#ppt_y"/>
                                          </p:val>
                                        </p:tav>
                                        <p:tav tm="100000">
                                          <p:val>
                                            <p:strVal val="#ppt_y"/>
                                          </p:val>
                                        </p:tav>
                                      </p:tavLst>
                                    </p:anim>
                                  </p:childTnLst>
                                </p:cTn>
                              </p:par>
                              <p:par>
                                <p:cTn id="48" presetID="2" presetClass="entr" presetSubtype="1" decel="100000" fill="hold" grpId="0" nodeType="withEffect">
                                  <p:stCondLst>
                                    <p:cond delay="250"/>
                                  </p:stCondLst>
                                  <p:childTnLst>
                                    <p:set>
                                      <p:cBhvr>
                                        <p:cTn id="49" dur="1" fill="hold">
                                          <p:stCondLst>
                                            <p:cond delay="0"/>
                                          </p:stCondLst>
                                        </p:cTn>
                                        <p:tgtEl>
                                          <p:spTgt spid="60">
                                            <p:txEl>
                                              <p:pRg st="0" end="0"/>
                                            </p:txEl>
                                          </p:spTgt>
                                        </p:tgtEl>
                                        <p:attrNameLst>
                                          <p:attrName>style.visibility</p:attrName>
                                        </p:attrNameLst>
                                      </p:cBhvr>
                                      <p:to>
                                        <p:strVal val="visible"/>
                                      </p:to>
                                    </p:set>
                                    <p:anim calcmode="lin" valueType="num">
                                      <p:cBhvr additive="base">
                                        <p:cTn id="50" dur="750" fill="hold"/>
                                        <p:tgtEl>
                                          <p:spTgt spid="60">
                                            <p:txEl>
                                              <p:pRg st="0" end="0"/>
                                            </p:txEl>
                                          </p:spTgt>
                                        </p:tgtEl>
                                        <p:attrNameLst>
                                          <p:attrName>ppt_x</p:attrName>
                                        </p:attrNameLst>
                                      </p:cBhvr>
                                      <p:tavLst>
                                        <p:tav tm="0">
                                          <p:val>
                                            <p:strVal val="#ppt_x"/>
                                          </p:val>
                                        </p:tav>
                                        <p:tav tm="100000">
                                          <p:val>
                                            <p:strVal val="#ppt_x"/>
                                          </p:val>
                                        </p:tav>
                                      </p:tavLst>
                                    </p:anim>
                                    <p:anim calcmode="lin" valueType="num">
                                      <p:cBhvr additive="base">
                                        <p:cTn id="51" dur="750" fill="hold"/>
                                        <p:tgtEl>
                                          <p:spTgt spid="60">
                                            <p:txEl>
                                              <p:pRg st="0" end="0"/>
                                            </p:txEl>
                                          </p:spTgt>
                                        </p:tgtEl>
                                        <p:attrNameLst>
                                          <p:attrName>ppt_y</p:attrName>
                                        </p:attrNameLst>
                                      </p:cBhvr>
                                      <p:tavLst>
                                        <p:tav tm="0">
                                          <p:val>
                                            <p:strVal val="0-#ppt_h/2"/>
                                          </p:val>
                                        </p:tav>
                                        <p:tav tm="100000">
                                          <p:val>
                                            <p:strVal val="#ppt_y"/>
                                          </p:val>
                                        </p:tav>
                                      </p:tavLst>
                                    </p:anim>
                                  </p:childTnLst>
                                </p:cTn>
                              </p:par>
                            </p:childTnLst>
                          </p:cTn>
                        </p:par>
                        <p:par>
                          <p:cTn id="52" fill="hold">
                            <p:stCondLst>
                              <p:cond delay="5250"/>
                            </p:stCondLst>
                            <p:childTnLst>
                              <p:par>
                                <p:cTn id="53" presetID="22" presetClass="entr" presetSubtype="8" fill="hold" grpId="0" nodeType="afterEffect">
                                  <p:stCondLst>
                                    <p:cond delay="0"/>
                                  </p:stCondLst>
                                  <p:childTnLst>
                                    <p:set>
                                      <p:cBhvr>
                                        <p:cTn id="54" dur="1" fill="hold">
                                          <p:stCondLst>
                                            <p:cond delay="0"/>
                                          </p:stCondLst>
                                        </p:cTn>
                                        <p:tgtEl>
                                          <p:spTgt spid="59">
                                            <p:txEl>
                                              <p:pRg st="0" end="0"/>
                                            </p:txEl>
                                          </p:spTgt>
                                        </p:tgtEl>
                                        <p:attrNameLst>
                                          <p:attrName>style.visibility</p:attrName>
                                        </p:attrNameLst>
                                      </p:cBhvr>
                                      <p:to>
                                        <p:strVal val="visible"/>
                                      </p:to>
                                    </p:set>
                                    <p:animEffect transition="in" filter="wipe(left)">
                                      <p:cBhvr>
                                        <p:cTn id="55" dur="500"/>
                                        <p:tgtEl>
                                          <p:spTgt spid="5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50" grpId="0" animBg="1"/>
      <p:bldP spid="51" grpId="0" animBg="1"/>
      <p:bldP spid="52" grpId="0" animBg="1"/>
      <p:bldP spid="53" grpId="0" build="p">
        <p:tmplLst>
          <p:tmpl lvl="1">
            <p:tnLst>
              <p:par>
                <p:cTn presetID="22" presetClass="entr" presetSubtype="8" fill="hold" nodeType="afterEffect">
                  <p:stCondLst>
                    <p:cond delay="0"/>
                  </p:stCondLst>
                  <p:childTnLst>
                    <p:set>
                      <p:cBhvr>
                        <p:cTn dur="1" fill="hold">
                          <p:stCondLst>
                            <p:cond delay="0"/>
                          </p:stCondLst>
                        </p:cTn>
                        <p:tgtEl>
                          <p:spTgt spid="53"/>
                        </p:tgtEl>
                        <p:attrNameLst>
                          <p:attrName>style.visibility</p:attrName>
                        </p:attrNameLst>
                      </p:cBhvr>
                      <p:to>
                        <p:strVal val="visible"/>
                      </p:to>
                    </p:set>
                    <p:animEffect transition="in" filter="wipe(left)">
                      <p:cBhvr>
                        <p:cTn dur="500"/>
                        <p:tgtEl>
                          <p:spTgt spid="53"/>
                        </p:tgtEl>
                      </p:cBhvr>
                    </p:animEffect>
                  </p:childTnLst>
                </p:cTn>
              </p:par>
            </p:tnLst>
          </p:tmpl>
        </p:tmplLst>
      </p:bldP>
      <p:bldP spid="54" grpId="0" build="p">
        <p:tmplLst>
          <p:tmpl lvl="1">
            <p:tnLst>
              <p:par>
                <p:cTn presetID="2" presetClass="entr" presetSubtype="1" decel="100000" fill="hold" nodeType="withEffect">
                  <p:stCondLst>
                    <p:cond delay="0"/>
                  </p:stCondLst>
                  <p:childTnLst>
                    <p:set>
                      <p:cBhvr>
                        <p:cTn dur="1" fill="hold">
                          <p:stCondLst>
                            <p:cond delay="0"/>
                          </p:stCondLst>
                        </p:cTn>
                        <p:tgtEl>
                          <p:spTgt spid="54"/>
                        </p:tgtEl>
                        <p:attrNameLst>
                          <p:attrName>style.visibility</p:attrName>
                        </p:attrNameLst>
                      </p:cBhvr>
                      <p:to>
                        <p:strVal val="visible"/>
                      </p:to>
                    </p:set>
                    <p:anim calcmode="lin" valueType="num">
                      <p:cBhvr additive="base">
                        <p:cTn dur="750" fill="hold"/>
                        <p:tgtEl>
                          <p:spTgt spid="54"/>
                        </p:tgtEl>
                        <p:attrNameLst>
                          <p:attrName>ppt_x</p:attrName>
                        </p:attrNameLst>
                      </p:cBhvr>
                      <p:tavLst>
                        <p:tav tm="0">
                          <p:val>
                            <p:strVal val="#ppt_x"/>
                          </p:val>
                        </p:tav>
                        <p:tav tm="100000">
                          <p:val>
                            <p:strVal val="#ppt_x"/>
                          </p:val>
                        </p:tav>
                      </p:tavLst>
                    </p:anim>
                    <p:anim calcmode="lin" valueType="num">
                      <p:cBhvr additive="base">
                        <p:cTn dur="750" fill="hold"/>
                        <p:tgtEl>
                          <p:spTgt spid="54"/>
                        </p:tgtEl>
                        <p:attrNameLst>
                          <p:attrName>ppt_y</p:attrName>
                        </p:attrNameLst>
                      </p:cBhvr>
                      <p:tavLst>
                        <p:tav tm="0">
                          <p:val>
                            <p:strVal val="0-#ppt_h/2"/>
                          </p:val>
                        </p:tav>
                        <p:tav tm="100000">
                          <p:val>
                            <p:strVal val="#ppt_y"/>
                          </p:val>
                        </p:tav>
                      </p:tavLst>
                    </p:anim>
                  </p:childTnLst>
                </p:cTn>
              </p:par>
            </p:tnLst>
          </p:tmpl>
        </p:tmplLst>
      </p:bldP>
      <p:bldP spid="55" grpId="0" build="p">
        <p:tmplLst>
          <p:tmpl lvl="1">
            <p:tnLst>
              <p:par>
                <p:cTn presetID="22" presetClass="entr" presetSubtype="8" fill="hold" nodeType="afterEffect">
                  <p:stCondLst>
                    <p:cond delay="0"/>
                  </p:stCondLst>
                  <p:childTnLst>
                    <p:set>
                      <p:cBhvr>
                        <p:cTn dur="1" fill="hold">
                          <p:stCondLst>
                            <p:cond delay="0"/>
                          </p:stCondLst>
                        </p:cTn>
                        <p:tgtEl>
                          <p:spTgt spid="55"/>
                        </p:tgtEl>
                        <p:attrNameLst>
                          <p:attrName>style.visibility</p:attrName>
                        </p:attrNameLst>
                      </p:cBhvr>
                      <p:to>
                        <p:strVal val="visible"/>
                      </p:to>
                    </p:set>
                    <p:animEffect transition="in" filter="wipe(left)">
                      <p:cBhvr>
                        <p:cTn dur="500"/>
                        <p:tgtEl>
                          <p:spTgt spid="55"/>
                        </p:tgtEl>
                      </p:cBhvr>
                    </p:animEffect>
                  </p:childTnLst>
                </p:cTn>
              </p:par>
            </p:tnLst>
          </p:tmpl>
        </p:tmplLst>
      </p:bldP>
      <p:bldP spid="56" grpId="0" build="p">
        <p:tmplLst>
          <p:tmpl lvl="1">
            <p:tnLst>
              <p:par>
                <p:cTn presetID="2" presetClass="entr" presetSubtype="1" decel="100000" fill="hold" nodeType="withEffect">
                  <p:stCondLst>
                    <p:cond delay="250"/>
                  </p:stCondLst>
                  <p:childTnLst>
                    <p:set>
                      <p:cBhvr>
                        <p:cTn dur="1" fill="hold">
                          <p:stCondLst>
                            <p:cond delay="0"/>
                          </p:stCondLst>
                        </p:cTn>
                        <p:tgtEl>
                          <p:spTgt spid="56"/>
                        </p:tgtEl>
                        <p:attrNameLst>
                          <p:attrName>style.visibility</p:attrName>
                        </p:attrNameLst>
                      </p:cBhvr>
                      <p:to>
                        <p:strVal val="visible"/>
                      </p:to>
                    </p:set>
                    <p:anim calcmode="lin" valueType="num">
                      <p:cBhvr additive="base">
                        <p:cTn dur="750" fill="hold"/>
                        <p:tgtEl>
                          <p:spTgt spid="56"/>
                        </p:tgtEl>
                        <p:attrNameLst>
                          <p:attrName>ppt_x</p:attrName>
                        </p:attrNameLst>
                      </p:cBhvr>
                      <p:tavLst>
                        <p:tav tm="0">
                          <p:val>
                            <p:strVal val="#ppt_x"/>
                          </p:val>
                        </p:tav>
                        <p:tav tm="100000">
                          <p:val>
                            <p:strVal val="#ppt_x"/>
                          </p:val>
                        </p:tav>
                      </p:tavLst>
                    </p:anim>
                    <p:anim calcmode="lin" valueType="num">
                      <p:cBhvr additive="base">
                        <p:cTn dur="750" fill="hold"/>
                        <p:tgtEl>
                          <p:spTgt spid="56"/>
                        </p:tgtEl>
                        <p:attrNameLst>
                          <p:attrName>ppt_y</p:attrName>
                        </p:attrNameLst>
                      </p:cBhvr>
                      <p:tavLst>
                        <p:tav tm="0">
                          <p:val>
                            <p:strVal val="0-#ppt_h/2"/>
                          </p:val>
                        </p:tav>
                        <p:tav tm="100000">
                          <p:val>
                            <p:strVal val="#ppt_y"/>
                          </p:val>
                        </p:tav>
                      </p:tavLst>
                    </p:anim>
                  </p:childTnLst>
                </p:cTn>
              </p:par>
            </p:tnLst>
          </p:tmpl>
        </p:tmplLst>
      </p:bldP>
      <p:bldP spid="57" grpId="0" build="p">
        <p:tmplLst>
          <p:tmpl lvl="1">
            <p:tnLst>
              <p:par>
                <p:cTn presetID="22" presetClass="entr" presetSubtype="8" fill="hold" nodeType="afterEffect">
                  <p:stCondLst>
                    <p:cond delay="0"/>
                  </p:stCondLst>
                  <p:childTnLst>
                    <p:set>
                      <p:cBhvr>
                        <p:cTn dur="1" fill="hold">
                          <p:stCondLst>
                            <p:cond delay="0"/>
                          </p:stCondLst>
                        </p:cTn>
                        <p:tgtEl>
                          <p:spTgt spid="57"/>
                        </p:tgtEl>
                        <p:attrNameLst>
                          <p:attrName>style.visibility</p:attrName>
                        </p:attrNameLst>
                      </p:cBhvr>
                      <p:to>
                        <p:strVal val="visible"/>
                      </p:to>
                    </p:set>
                    <p:animEffect transition="in" filter="wipe(left)">
                      <p:cBhvr>
                        <p:cTn dur="500"/>
                        <p:tgtEl>
                          <p:spTgt spid="57"/>
                        </p:tgtEl>
                      </p:cBhvr>
                    </p:animEffect>
                  </p:childTnLst>
                </p:cTn>
              </p:par>
            </p:tnLst>
          </p:tmpl>
        </p:tmplLst>
      </p:bldP>
      <p:bldP spid="58" grpId="0" build="p">
        <p:tmplLst>
          <p:tmpl lvl="1">
            <p:tnLst>
              <p:par>
                <p:cTn presetID="2" presetClass="entr" presetSubtype="1" decel="100000" fill="hold" nodeType="withEffect">
                  <p:stCondLst>
                    <p:cond delay="250"/>
                  </p:stCondLst>
                  <p:childTnLst>
                    <p:set>
                      <p:cBhvr>
                        <p:cTn dur="1" fill="hold">
                          <p:stCondLst>
                            <p:cond delay="0"/>
                          </p:stCondLst>
                        </p:cTn>
                        <p:tgtEl>
                          <p:spTgt spid="58"/>
                        </p:tgtEl>
                        <p:attrNameLst>
                          <p:attrName>style.visibility</p:attrName>
                        </p:attrNameLst>
                      </p:cBhvr>
                      <p:to>
                        <p:strVal val="visible"/>
                      </p:to>
                    </p:set>
                    <p:anim calcmode="lin" valueType="num">
                      <p:cBhvr additive="base">
                        <p:cTn dur="750" fill="hold"/>
                        <p:tgtEl>
                          <p:spTgt spid="58"/>
                        </p:tgtEl>
                        <p:attrNameLst>
                          <p:attrName>ppt_x</p:attrName>
                        </p:attrNameLst>
                      </p:cBhvr>
                      <p:tavLst>
                        <p:tav tm="0">
                          <p:val>
                            <p:strVal val="#ppt_x"/>
                          </p:val>
                        </p:tav>
                        <p:tav tm="100000">
                          <p:val>
                            <p:strVal val="#ppt_x"/>
                          </p:val>
                        </p:tav>
                      </p:tavLst>
                    </p:anim>
                    <p:anim calcmode="lin" valueType="num">
                      <p:cBhvr additive="base">
                        <p:cTn dur="750" fill="hold"/>
                        <p:tgtEl>
                          <p:spTgt spid="58"/>
                        </p:tgtEl>
                        <p:attrNameLst>
                          <p:attrName>ppt_y</p:attrName>
                        </p:attrNameLst>
                      </p:cBhvr>
                      <p:tavLst>
                        <p:tav tm="0">
                          <p:val>
                            <p:strVal val="0-#ppt_h/2"/>
                          </p:val>
                        </p:tav>
                        <p:tav tm="100000">
                          <p:val>
                            <p:strVal val="#ppt_y"/>
                          </p:val>
                        </p:tav>
                      </p:tavLst>
                    </p:anim>
                  </p:childTnLst>
                </p:cTn>
              </p:par>
            </p:tnLst>
          </p:tmpl>
        </p:tmplLst>
      </p:bldP>
      <p:bldP spid="59" grpId="0" build="p">
        <p:tmplLst>
          <p:tmpl lvl="1">
            <p:tnLst>
              <p:par>
                <p:cTn presetID="22" presetClass="entr" presetSubtype="8" fill="hold" nodeType="afterEffect">
                  <p:stCondLst>
                    <p:cond delay="0"/>
                  </p:stCondLst>
                  <p:childTnLst>
                    <p:set>
                      <p:cBhvr>
                        <p:cTn dur="1" fill="hold">
                          <p:stCondLst>
                            <p:cond delay="0"/>
                          </p:stCondLst>
                        </p:cTn>
                        <p:tgtEl>
                          <p:spTgt spid="59"/>
                        </p:tgtEl>
                        <p:attrNameLst>
                          <p:attrName>style.visibility</p:attrName>
                        </p:attrNameLst>
                      </p:cBhvr>
                      <p:to>
                        <p:strVal val="visible"/>
                      </p:to>
                    </p:set>
                    <p:animEffect transition="in" filter="wipe(left)">
                      <p:cBhvr>
                        <p:cTn dur="500"/>
                        <p:tgtEl>
                          <p:spTgt spid="59"/>
                        </p:tgtEl>
                      </p:cBhvr>
                    </p:animEffect>
                  </p:childTnLst>
                </p:cTn>
              </p:par>
            </p:tnLst>
          </p:tmpl>
        </p:tmplLst>
      </p:bldP>
      <p:bldP spid="60" grpId="0" build="p">
        <p:tmplLst>
          <p:tmpl lvl="1">
            <p:tnLst>
              <p:par>
                <p:cTn presetID="2" presetClass="entr" presetSubtype="1" decel="100000" fill="hold" nodeType="withEffect">
                  <p:stCondLst>
                    <p:cond delay="250"/>
                  </p:stCondLst>
                  <p:childTnLst>
                    <p:set>
                      <p:cBhvr>
                        <p:cTn dur="1" fill="hold">
                          <p:stCondLst>
                            <p:cond delay="0"/>
                          </p:stCondLst>
                        </p:cTn>
                        <p:tgtEl>
                          <p:spTgt spid="60"/>
                        </p:tgtEl>
                        <p:attrNameLst>
                          <p:attrName>style.visibility</p:attrName>
                        </p:attrNameLst>
                      </p:cBhvr>
                      <p:to>
                        <p:strVal val="visible"/>
                      </p:to>
                    </p:set>
                    <p:anim calcmode="lin" valueType="num">
                      <p:cBhvr additive="base">
                        <p:cTn dur="750" fill="hold"/>
                        <p:tgtEl>
                          <p:spTgt spid="60"/>
                        </p:tgtEl>
                        <p:attrNameLst>
                          <p:attrName>ppt_x</p:attrName>
                        </p:attrNameLst>
                      </p:cBhvr>
                      <p:tavLst>
                        <p:tav tm="0">
                          <p:val>
                            <p:strVal val="#ppt_x"/>
                          </p:val>
                        </p:tav>
                        <p:tav tm="100000">
                          <p:val>
                            <p:strVal val="#ppt_x"/>
                          </p:val>
                        </p:tav>
                      </p:tavLst>
                    </p:anim>
                    <p:anim calcmode="lin" valueType="num">
                      <p:cBhvr additive="base">
                        <p:cTn dur="750" fill="hold"/>
                        <p:tgtEl>
                          <p:spTgt spid="60"/>
                        </p:tgtEl>
                        <p:attrNameLst>
                          <p:attrName>ppt_y</p:attrName>
                        </p:attrNameLst>
                      </p:cBhvr>
                      <p:tavLst>
                        <p:tav tm="0">
                          <p:val>
                            <p:strVal val="0-#ppt_h/2"/>
                          </p:val>
                        </p:tav>
                        <p:tav tm="100000">
                          <p:val>
                            <p:strVal val="#ppt_y"/>
                          </p:val>
                        </p:tav>
                      </p:tavLst>
                    </p:anim>
                  </p:childTnLst>
                </p:cTn>
              </p:par>
            </p:tnLst>
          </p:tmpl>
        </p:tmplLst>
      </p:bldP>
    </p:bldLst>
  </p:timing>
  <p:extLst mod="1">
    <p:ext uri="{DCECCB84-F9BA-43D5-87BE-67443E8EF086}">
      <p15:sldGuideLst xmlns:p15="http://schemas.microsoft.com/office/powerpoint/2012/main" xmlns="">
        <p15:guide id="1" orient="horz" pos="3239">
          <p15:clr>
            <a:srgbClr val="FBAE40"/>
          </p15:clr>
        </p15:guide>
        <p15:guide id="2" pos="5760">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torategy">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33" name="円/楕円 30"/>
          <p:cNvSpPr/>
          <p:nvPr userDrawn="1"/>
        </p:nvSpPr>
        <p:spPr>
          <a:xfrm>
            <a:off x="8506495" y="5688869"/>
            <a:ext cx="1275009" cy="3502148"/>
          </a:xfrm>
          <a:custGeom>
            <a:avLst/>
            <a:gdLst/>
            <a:ahLst/>
            <a:cxnLst/>
            <a:rect l="l" t="t" r="r" b="b"/>
            <a:pathLst>
              <a:path w="1104899" h="3034897">
                <a:moveTo>
                  <a:pt x="183061" y="452441"/>
                </a:moveTo>
                <a:lnTo>
                  <a:pt x="202039" y="456272"/>
                </a:lnTo>
                <a:cubicBezTo>
                  <a:pt x="206033" y="453928"/>
                  <a:pt x="210452" y="453407"/>
                  <a:pt x="214967" y="453259"/>
                </a:cubicBezTo>
                <a:cubicBezTo>
                  <a:pt x="238093" y="484350"/>
                  <a:pt x="275364" y="503415"/>
                  <a:pt x="317087" y="503415"/>
                </a:cubicBezTo>
                <a:cubicBezTo>
                  <a:pt x="359170" y="503415"/>
                  <a:pt x="396722" y="484021"/>
                  <a:pt x="419760" y="452441"/>
                </a:cubicBezTo>
                <a:lnTo>
                  <a:pt x="446511" y="452441"/>
                </a:lnTo>
                <a:cubicBezTo>
                  <a:pt x="469549" y="484021"/>
                  <a:pt x="507100" y="503415"/>
                  <a:pt x="549182" y="503415"/>
                </a:cubicBezTo>
                <a:cubicBezTo>
                  <a:pt x="591264" y="503415"/>
                  <a:pt x="628817" y="484021"/>
                  <a:pt x="651855" y="452441"/>
                </a:cubicBezTo>
                <a:lnTo>
                  <a:pt x="685142" y="452441"/>
                </a:lnTo>
                <a:cubicBezTo>
                  <a:pt x="708180" y="484021"/>
                  <a:pt x="745733" y="503416"/>
                  <a:pt x="787815" y="503416"/>
                </a:cubicBezTo>
                <a:lnTo>
                  <a:pt x="837422" y="492397"/>
                </a:lnTo>
                <a:lnTo>
                  <a:pt x="848931" y="487050"/>
                </a:lnTo>
                <a:cubicBezTo>
                  <a:pt x="864198" y="480284"/>
                  <a:pt x="877135" y="469629"/>
                  <a:pt x="887585" y="456745"/>
                </a:cubicBezTo>
                <a:lnTo>
                  <a:pt x="889654" y="457620"/>
                </a:lnTo>
                <a:cubicBezTo>
                  <a:pt x="897429" y="453526"/>
                  <a:pt x="906239" y="452441"/>
                  <a:pt x="915302" y="452441"/>
                </a:cubicBezTo>
                <a:cubicBezTo>
                  <a:pt x="976685" y="452441"/>
                  <a:pt x="1026445" y="502202"/>
                  <a:pt x="1026445" y="563585"/>
                </a:cubicBezTo>
                <a:cubicBezTo>
                  <a:pt x="1026445" y="609396"/>
                  <a:pt x="998729" y="648734"/>
                  <a:pt x="959102" y="665631"/>
                </a:cubicBezTo>
                <a:cubicBezTo>
                  <a:pt x="841569" y="804451"/>
                  <a:pt x="762079" y="1001460"/>
                  <a:pt x="743903" y="1223908"/>
                </a:cubicBezTo>
                <a:lnTo>
                  <a:pt x="840117" y="1223908"/>
                </a:lnTo>
                <a:cubicBezTo>
                  <a:pt x="885252" y="1223908"/>
                  <a:pt x="921841" y="1260497"/>
                  <a:pt x="921841" y="1305632"/>
                </a:cubicBezTo>
                <a:lnTo>
                  <a:pt x="921840" y="1305632"/>
                </a:lnTo>
                <a:cubicBezTo>
                  <a:pt x="921840" y="1350767"/>
                  <a:pt x="885251" y="1387356"/>
                  <a:pt x="840116" y="1387356"/>
                </a:cubicBezTo>
                <a:lnTo>
                  <a:pt x="733571" y="1387356"/>
                </a:lnTo>
                <a:lnTo>
                  <a:pt x="732242" y="1435725"/>
                </a:lnTo>
                <a:cubicBezTo>
                  <a:pt x="732242" y="1834241"/>
                  <a:pt x="840619" y="2186259"/>
                  <a:pt x="1006562" y="2397455"/>
                </a:cubicBezTo>
                <a:lnTo>
                  <a:pt x="1005198" y="2397455"/>
                </a:lnTo>
                <a:cubicBezTo>
                  <a:pt x="1027765" y="2397455"/>
                  <a:pt x="1046060" y="2415750"/>
                  <a:pt x="1046060" y="2438317"/>
                </a:cubicBezTo>
                <a:lnTo>
                  <a:pt x="1046059" y="2438317"/>
                </a:lnTo>
                <a:cubicBezTo>
                  <a:pt x="1046059" y="2450137"/>
                  <a:pt x="1041040" y="2460785"/>
                  <a:pt x="1032621" y="2467820"/>
                </a:cubicBezTo>
                <a:cubicBezTo>
                  <a:pt x="1079361" y="2530209"/>
                  <a:pt x="1104899" y="2603760"/>
                  <a:pt x="1104899" y="2682076"/>
                </a:cubicBezTo>
                <a:cubicBezTo>
                  <a:pt x="1104899" y="2769275"/>
                  <a:pt x="1073240" y="2850566"/>
                  <a:pt x="1015880" y="2916671"/>
                </a:cubicBezTo>
                <a:cubicBezTo>
                  <a:pt x="1041463" y="2932650"/>
                  <a:pt x="1057500" y="2961309"/>
                  <a:pt x="1057500" y="2993714"/>
                </a:cubicBezTo>
                <a:lnTo>
                  <a:pt x="1057500" y="3034897"/>
                </a:lnTo>
                <a:lnTo>
                  <a:pt x="881231" y="3034897"/>
                </a:lnTo>
                <a:lnTo>
                  <a:pt x="223669" y="3034897"/>
                </a:lnTo>
                <a:lnTo>
                  <a:pt x="47401" y="3034897"/>
                </a:lnTo>
                <a:lnTo>
                  <a:pt x="47401" y="2993714"/>
                </a:lnTo>
                <a:cubicBezTo>
                  <a:pt x="47401" y="2961309"/>
                  <a:pt x="63437" y="2932651"/>
                  <a:pt x="89020" y="2916671"/>
                </a:cubicBezTo>
                <a:cubicBezTo>
                  <a:pt x="31659" y="2850567"/>
                  <a:pt x="0" y="2769275"/>
                  <a:pt x="0" y="2682076"/>
                </a:cubicBezTo>
                <a:cubicBezTo>
                  <a:pt x="0" y="2605483"/>
                  <a:pt x="24427" y="2533448"/>
                  <a:pt x="69407" y="2472045"/>
                </a:cubicBezTo>
                <a:cubicBezTo>
                  <a:pt x="54818" y="2467950"/>
                  <a:pt x="45766" y="2454190"/>
                  <a:pt x="45766" y="2438317"/>
                </a:cubicBezTo>
                <a:cubicBezTo>
                  <a:pt x="45766" y="2415750"/>
                  <a:pt x="64061" y="2397455"/>
                  <a:pt x="86628" y="2397455"/>
                </a:cubicBezTo>
                <a:lnTo>
                  <a:pt x="92234" y="2397455"/>
                </a:lnTo>
                <a:cubicBezTo>
                  <a:pt x="258177" y="2186259"/>
                  <a:pt x="366555" y="1834241"/>
                  <a:pt x="366555" y="1435725"/>
                </a:cubicBezTo>
                <a:lnTo>
                  <a:pt x="365225" y="1387355"/>
                </a:lnTo>
                <a:lnTo>
                  <a:pt x="258248" y="1387355"/>
                </a:lnTo>
                <a:cubicBezTo>
                  <a:pt x="213113" y="1387355"/>
                  <a:pt x="176524" y="1350767"/>
                  <a:pt x="176524" y="1305632"/>
                </a:cubicBezTo>
                <a:cubicBezTo>
                  <a:pt x="176524" y="1260497"/>
                  <a:pt x="213113" y="1223908"/>
                  <a:pt x="258248" y="1223908"/>
                </a:cubicBezTo>
                <a:lnTo>
                  <a:pt x="349409" y="1223908"/>
                </a:lnTo>
                <a:cubicBezTo>
                  <a:pt x="332627" y="1001981"/>
                  <a:pt x="254734" y="804966"/>
                  <a:pt x="138681" y="665240"/>
                </a:cubicBezTo>
                <a:cubicBezTo>
                  <a:pt x="99339" y="648314"/>
                  <a:pt x="71918" y="609152"/>
                  <a:pt x="71918" y="563585"/>
                </a:cubicBezTo>
                <a:cubicBezTo>
                  <a:pt x="71918" y="502202"/>
                  <a:pt x="121678" y="452441"/>
                  <a:pt x="183061" y="452441"/>
                </a:cubicBezTo>
                <a:close/>
                <a:moveTo>
                  <a:pt x="545913" y="0"/>
                </a:moveTo>
                <a:cubicBezTo>
                  <a:pt x="656041" y="0"/>
                  <a:pt x="745318" y="89277"/>
                  <a:pt x="745318" y="199405"/>
                </a:cubicBezTo>
                <a:cubicBezTo>
                  <a:pt x="745318" y="309533"/>
                  <a:pt x="656041" y="398810"/>
                  <a:pt x="545913" y="398810"/>
                </a:cubicBezTo>
                <a:cubicBezTo>
                  <a:pt x="435785" y="398810"/>
                  <a:pt x="346508" y="309533"/>
                  <a:pt x="346508" y="199405"/>
                </a:cubicBezTo>
                <a:cubicBezTo>
                  <a:pt x="346508" y="89277"/>
                  <a:pt x="435785" y="0"/>
                  <a:pt x="545913" y="0"/>
                </a:cubicBezTo>
                <a:close/>
              </a:path>
            </a:pathLst>
          </a:custGeom>
          <a:solidFill>
            <a:schemeClr val="accent6"/>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4" name="テキスト プレースホルダー 12"/>
          <p:cNvSpPr>
            <a:spLocks noGrp="1"/>
          </p:cNvSpPr>
          <p:nvPr>
            <p:ph type="body" sz="quarter" idx="12" hasCustomPrompt="1"/>
          </p:nvPr>
        </p:nvSpPr>
        <p:spPr>
          <a:xfrm>
            <a:off x="6157916" y="3023183"/>
            <a:ext cx="5998233" cy="590539"/>
          </a:xfrm>
        </p:spPr>
        <p:txBody>
          <a:bodyPr>
            <a:normAutofit/>
          </a:bodyPr>
          <a:lstStyle>
            <a:lvl1pPr algn="ctr">
              <a:defRPr sz="1800" baseline="0"/>
            </a:lvl1pPr>
          </a:lstStyle>
          <a:p>
            <a:pPr lvl="0"/>
            <a:r>
              <a:rPr kumimoji="1" lang="en-US" altLang="ja-JP" dirty="0"/>
              <a:t>Text goes here</a:t>
            </a:r>
            <a:endParaRPr kumimoji="1" lang="ja-JP" altLang="en-US" dirty="0"/>
          </a:p>
        </p:txBody>
      </p:sp>
      <p:sp>
        <p:nvSpPr>
          <p:cNvPr id="35" name="テキスト プレースホルダー 12"/>
          <p:cNvSpPr>
            <a:spLocks noGrp="1"/>
          </p:cNvSpPr>
          <p:nvPr>
            <p:ph type="body" sz="quarter" idx="13" hasCustomPrompt="1"/>
          </p:nvPr>
        </p:nvSpPr>
        <p:spPr>
          <a:xfrm>
            <a:off x="6157916" y="2191030"/>
            <a:ext cx="5998233"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6" name="正方形/長方形 35"/>
          <p:cNvSpPr/>
          <p:nvPr userDrawn="1"/>
        </p:nvSpPr>
        <p:spPr>
          <a:xfrm>
            <a:off x="8243083" y="2899044"/>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円/楕円 4"/>
          <p:cNvSpPr/>
          <p:nvPr userDrawn="1"/>
        </p:nvSpPr>
        <p:spPr>
          <a:xfrm>
            <a:off x="8611939" y="3755995"/>
            <a:ext cx="1136515" cy="1138145"/>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図プレースホルダー 25"/>
          <p:cNvSpPr>
            <a:spLocks noGrp="1"/>
          </p:cNvSpPr>
          <p:nvPr>
            <p:ph type="pic" sz="quarter" idx="14" hasCustomPrompt="1"/>
          </p:nvPr>
        </p:nvSpPr>
        <p:spPr>
          <a:xfrm>
            <a:off x="8865196" y="4010067"/>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39" name="円/楕円 4"/>
          <p:cNvSpPr/>
          <p:nvPr userDrawn="1"/>
        </p:nvSpPr>
        <p:spPr>
          <a:xfrm>
            <a:off x="10701039" y="5228213"/>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図プレースホルダー 25"/>
          <p:cNvSpPr>
            <a:spLocks noGrp="1"/>
          </p:cNvSpPr>
          <p:nvPr>
            <p:ph type="pic" sz="quarter" idx="15" hasCustomPrompt="1"/>
          </p:nvPr>
        </p:nvSpPr>
        <p:spPr>
          <a:xfrm>
            <a:off x="10954296" y="5482285"/>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43" name="テキスト プレースホルダー 12"/>
          <p:cNvSpPr>
            <a:spLocks noGrp="1"/>
          </p:cNvSpPr>
          <p:nvPr>
            <p:ph type="body" sz="quarter" idx="16" hasCustomPrompt="1"/>
          </p:nvPr>
        </p:nvSpPr>
        <p:spPr>
          <a:xfrm>
            <a:off x="12090811" y="5624558"/>
            <a:ext cx="4250597" cy="1096266"/>
          </a:xfrm>
        </p:spPr>
        <p:txBody>
          <a:bodyPr>
            <a:normAutofit/>
          </a:bodyPr>
          <a:lstStyle>
            <a:lvl1pPr algn="l">
              <a:defRPr sz="1800" baseline="0"/>
            </a:lvl1pPr>
          </a:lstStyle>
          <a:p>
            <a:pPr lvl="0"/>
            <a:r>
              <a:rPr kumimoji="1" lang="en-US" altLang="ja-JP" dirty="0"/>
              <a:t>Text goes here</a:t>
            </a:r>
            <a:endParaRPr kumimoji="1" lang="ja-JP" altLang="en-US" dirty="0"/>
          </a:p>
        </p:txBody>
      </p:sp>
      <p:sp>
        <p:nvSpPr>
          <p:cNvPr id="44" name="テキスト プレースホルダー 12"/>
          <p:cNvSpPr>
            <a:spLocks noGrp="1"/>
          </p:cNvSpPr>
          <p:nvPr>
            <p:ph type="body" sz="quarter" idx="17" hasCustomPrompt="1"/>
          </p:nvPr>
        </p:nvSpPr>
        <p:spPr>
          <a:xfrm>
            <a:off x="12090811" y="4792405"/>
            <a:ext cx="4250597"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5" name="正方形/長方形 44"/>
          <p:cNvSpPr/>
          <p:nvPr userDrawn="1"/>
        </p:nvSpPr>
        <p:spPr>
          <a:xfrm>
            <a:off x="12176539" y="5500419"/>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46" name="円/楕円 4"/>
          <p:cNvSpPr/>
          <p:nvPr userDrawn="1"/>
        </p:nvSpPr>
        <p:spPr>
          <a:xfrm>
            <a:off x="6519919" y="5223843"/>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図プレースホルダー 25"/>
          <p:cNvSpPr>
            <a:spLocks noGrp="1"/>
          </p:cNvSpPr>
          <p:nvPr>
            <p:ph type="pic" sz="quarter" idx="18" hasCustomPrompt="1"/>
          </p:nvPr>
        </p:nvSpPr>
        <p:spPr>
          <a:xfrm>
            <a:off x="6773176" y="5477915"/>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48" name="テキスト プレースホルダー 12"/>
          <p:cNvSpPr>
            <a:spLocks noGrp="1"/>
          </p:cNvSpPr>
          <p:nvPr>
            <p:ph type="body" sz="quarter" idx="19" hasCustomPrompt="1"/>
          </p:nvPr>
        </p:nvSpPr>
        <p:spPr>
          <a:xfrm>
            <a:off x="1989683" y="5620188"/>
            <a:ext cx="4250597" cy="1096266"/>
          </a:xfrm>
        </p:spPr>
        <p:txBody>
          <a:bodyPr>
            <a:normAutofit/>
          </a:bodyPr>
          <a:lstStyle>
            <a:lvl1pPr algn="r">
              <a:defRPr sz="1800" baseline="0"/>
            </a:lvl1pPr>
          </a:lstStyle>
          <a:p>
            <a:pPr lvl="0"/>
            <a:r>
              <a:rPr kumimoji="1" lang="en-US" altLang="ja-JP" dirty="0"/>
              <a:t>Text goes here</a:t>
            </a:r>
            <a:endParaRPr kumimoji="1" lang="ja-JP" altLang="en-US" dirty="0"/>
          </a:p>
        </p:txBody>
      </p:sp>
      <p:sp>
        <p:nvSpPr>
          <p:cNvPr id="49" name="テキスト プレースホルダー 12"/>
          <p:cNvSpPr>
            <a:spLocks noGrp="1"/>
          </p:cNvSpPr>
          <p:nvPr>
            <p:ph type="body" sz="quarter" idx="20" hasCustomPrompt="1"/>
          </p:nvPr>
        </p:nvSpPr>
        <p:spPr>
          <a:xfrm>
            <a:off x="1989683" y="4788035"/>
            <a:ext cx="4250597" cy="747032"/>
          </a:xfrm>
        </p:spPr>
        <p:txBody>
          <a:bodyPr anchor="ctr">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1" name="正方形/長方形 60"/>
          <p:cNvSpPr/>
          <p:nvPr userDrawn="1"/>
        </p:nvSpPr>
        <p:spPr>
          <a:xfrm>
            <a:off x="4312365" y="5496049"/>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62" name="円/楕円 4"/>
          <p:cNvSpPr/>
          <p:nvPr userDrawn="1"/>
        </p:nvSpPr>
        <p:spPr>
          <a:xfrm>
            <a:off x="11880418" y="7357555"/>
            <a:ext cx="1136515" cy="1138145"/>
          </a:xfrm>
          <a:prstGeom prst="rect">
            <a:avLst/>
          </a:prstGeom>
          <a:solidFill>
            <a:schemeClr val="accent4"/>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図プレースホルダー 25"/>
          <p:cNvSpPr>
            <a:spLocks noGrp="1"/>
          </p:cNvSpPr>
          <p:nvPr>
            <p:ph type="pic" sz="quarter" idx="21" hasCustomPrompt="1"/>
          </p:nvPr>
        </p:nvSpPr>
        <p:spPr>
          <a:xfrm>
            <a:off x="12133675" y="7611627"/>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64" name="テキスト プレースホルダー 12"/>
          <p:cNvSpPr>
            <a:spLocks noGrp="1"/>
          </p:cNvSpPr>
          <p:nvPr>
            <p:ph type="body" sz="quarter" idx="22" hasCustomPrompt="1"/>
          </p:nvPr>
        </p:nvSpPr>
        <p:spPr>
          <a:xfrm>
            <a:off x="13270190" y="7753900"/>
            <a:ext cx="4250597" cy="1096266"/>
          </a:xfrm>
        </p:spPr>
        <p:txBody>
          <a:bodyPr>
            <a:normAutofit/>
          </a:bodyPr>
          <a:lstStyle>
            <a:lvl1pPr algn="l">
              <a:defRPr sz="1800" baseline="0"/>
            </a:lvl1pPr>
          </a:lstStyle>
          <a:p>
            <a:pPr lvl="0"/>
            <a:r>
              <a:rPr kumimoji="1" lang="en-US" altLang="ja-JP" dirty="0"/>
              <a:t>Text goes here</a:t>
            </a:r>
            <a:endParaRPr kumimoji="1" lang="ja-JP" altLang="en-US" dirty="0"/>
          </a:p>
        </p:txBody>
      </p:sp>
      <p:sp>
        <p:nvSpPr>
          <p:cNvPr id="65" name="テキスト プレースホルダー 12"/>
          <p:cNvSpPr>
            <a:spLocks noGrp="1"/>
          </p:cNvSpPr>
          <p:nvPr>
            <p:ph type="body" sz="quarter" idx="23" hasCustomPrompt="1"/>
          </p:nvPr>
        </p:nvSpPr>
        <p:spPr>
          <a:xfrm>
            <a:off x="13270190" y="6921747"/>
            <a:ext cx="4250597"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6" name="正方形/長方形 65"/>
          <p:cNvSpPr/>
          <p:nvPr userDrawn="1"/>
        </p:nvSpPr>
        <p:spPr>
          <a:xfrm>
            <a:off x="13355918" y="7629761"/>
            <a:ext cx="1827899"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67" name="円/楕円 4"/>
          <p:cNvSpPr/>
          <p:nvPr userDrawn="1"/>
        </p:nvSpPr>
        <p:spPr>
          <a:xfrm>
            <a:off x="5346461" y="7361665"/>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図プレースホルダー 25"/>
          <p:cNvSpPr>
            <a:spLocks noGrp="1"/>
          </p:cNvSpPr>
          <p:nvPr>
            <p:ph type="pic" sz="quarter" idx="24" hasCustomPrompt="1"/>
          </p:nvPr>
        </p:nvSpPr>
        <p:spPr>
          <a:xfrm>
            <a:off x="5599718" y="7615737"/>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69" name="テキスト プレースホルダー 12"/>
          <p:cNvSpPr>
            <a:spLocks noGrp="1"/>
          </p:cNvSpPr>
          <p:nvPr>
            <p:ph type="body" sz="quarter" idx="25" hasCustomPrompt="1"/>
          </p:nvPr>
        </p:nvSpPr>
        <p:spPr>
          <a:xfrm>
            <a:off x="816225" y="7758010"/>
            <a:ext cx="4250597" cy="1096266"/>
          </a:xfrm>
        </p:spPr>
        <p:txBody>
          <a:bodyPr>
            <a:normAutofit/>
          </a:bodyPr>
          <a:lstStyle>
            <a:lvl1pPr algn="r">
              <a:defRPr sz="1800" baseline="0"/>
            </a:lvl1pPr>
          </a:lstStyle>
          <a:p>
            <a:pPr lvl="0"/>
            <a:r>
              <a:rPr kumimoji="1" lang="en-US" altLang="ja-JP" dirty="0"/>
              <a:t>Text goes here</a:t>
            </a:r>
            <a:endParaRPr kumimoji="1" lang="ja-JP" altLang="en-US" dirty="0"/>
          </a:p>
        </p:txBody>
      </p:sp>
      <p:sp>
        <p:nvSpPr>
          <p:cNvPr id="70" name="テキスト プレースホルダー 12"/>
          <p:cNvSpPr>
            <a:spLocks noGrp="1"/>
          </p:cNvSpPr>
          <p:nvPr>
            <p:ph type="body" sz="quarter" idx="26" hasCustomPrompt="1"/>
          </p:nvPr>
        </p:nvSpPr>
        <p:spPr>
          <a:xfrm>
            <a:off x="816225" y="6925857"/>
            <a:ext cx="4250597" cy="747032"/>
          </a:xfrm>
        </p:spPr>
        <p:txBody>
          <a:bodyPr anchor="ctr">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1" name="正方形/長方形 70"/>
          <p:cNvSpPr/>
          <p:nvPr userDrawn="1"/>
        </p:nvSpPr>
        <p:spPr>
          <a:xfrm>
            <a:off x="3138907" y="7633871"/>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Tree>
    <p:extLst>
      <p:ext uri="{BB962C8B-B14F-4D97-AF65-F5344CB8AC3E}">
        <p14:creationId xmlns:p14="http://schemas.microsoft.com/office/powerpoint/2010/main" val="3937294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1000" fill="hold"/>
                                        <p:tgtEl>
                                          <p:spTgt spid="33"/>
                                        </p:tgtEl>
                                        <p:attrNameLst>
                                          <p:attrName>ppt_x</p:attrName>
                                        </p:attrNameLst>
                                      </p:cBhvr>
                                      <p:tavLst>
                                        <p:tav tm="0">
                                          <p:val>
                                            <p:strVal val="#ppt_x"/>
                                          </p:val>
                                        </p:tav>
                                        <p:tav tm="100000">
                                          <p:val>
                                            <p:strVal val="#ppt_x"/>
                                          </p:val>
                                        </p:tav>
                                      </p:tavLst>
                                    </p:anim>
                                    <p:anim calcmode="lin" valueType="num">
                                      <p:cBhvr additive="base">
                                        <p:cTn id="8" dur="1000" fill="hold"/>
                                        <p:tgtEl>
                                          <p:spTgt spid="33"/>
                                        </p:tgtEl>
                                        <p:attrNameLst>
                                          <p:attrName>ppt_y</p:attrName>
                                        </p:attrNameLst>
                                      </p:cBhvr>
                                      <p:tavLst>
                                        <p:tav tm="0">
                                          <p:val>
                                            <p:strVal val="0-#ppt_h/2"/>
                                          </p:val>
                                        </p:tav>
                                        <p:tav tm="100000">
                                          <p:val>
                                            <p:strVal val="#ppt_y"/>
                                          </p:val>
                                        </p:tav>
                                      </p:tavLst>
                                    </p:anim>
                                  </p:childTnLst>
                                </p:cTn>
                              </p:par>
                            </p:childTnLst>
                          </p:cTn>
                        </p:par>
                        <p:par>
                          <p:cTn id="9" fill="hold">
                            <p:stCondLst>
                              <p:cond delay="1000"/>
                            </p:stCondLst>
                            <p:childTnLst>
                              <p:par>
                                <p:cTn id="10" presetID="2" presetClass="entr" presetSubtype="1" decel="100000" fill="hold" grpId="0" nodeType="afterEffect">
                                  <p:stCondLst>
                                    <p:cond delay="0"/>
                                  </p:stCondLst>
                                  <p:childTnLst>
                                    <p:set>
                                      <p:cBhvr>
                                        <p:cTn id="11" dur="1" fill="hold">
                                          <p:stCondLst>
                                            <p:cond delay="0"/>
                                          </p:stCondLst>
                                        </p:cTn>
                                        <p:tgtEl>
                                          <p:spTgt spid="37"/>
                                        </p:tgtEl>
                                        <p:attrNameLst>
                                          <p:attrName>style.visibility</p:attrName>
                                        </p:attrNameLst>
                                      </p:cBhvr>
                                      <p:to>
                                        <p:strVal val="visible"/>
                                      </p:to>
                                    </p:set>
                                    <p:anim calcmode="lin" valueType="num">
                                      <p:cBhvr additive="base">
                                        <p:cTn id="12" dur="750" fill="hold"/>
                                        <p:tgtEl>
                                          <p:spTgt spid="37"/>
                                        </p:tgtEl>
                                        <p:attrNameLst>
                                          <p:attrName>ppt_x</p:attrName>
                                        </p:attrNameLst>
                                      </p:cBhvr>
                                      <p:tavLst>
                                        <p:tav tm="0">
                                          <p:val>
                                            <p:strVal val="#ppt_x"/>
                                          </p:val>
                                        </p:tav>
                                        <p:tav tm="100000">
                                          <p:val>
                                            <p:strVal val="#ppt_x"/>
                                          </p:val>
                                        </p:tav>
                                      </p:tavLst>
                                    </p:anim>
                                    <p:anim calcmode="lin" valueType="num">
                                      <p:cBhvr additive="base">
                                        <p:cTn id="13" dur="750" fill="hold"/>
                                        <p:tgtEl>
                                          <p:spTgt spid="37"/>
                                        </p:tgtEl>
                                        <p:attrNameLst>
                                          <p:attrName>ppt_y</p:attrName>
                                        </p:attrNameLst>
                                      </p:cBhvr>
                                      <p:tavLst>
                                        <p:tav tm="0">
                                          <p:val>
                                            <p:strVal val="0-#ppt_h/2"/>
                                          </p:val>
                                        </p:tav>
                                        <p:tav tm="100000">
                                          <p:val>
                                            <p:strVal val="#ppt_y"/>
                                          </p:val>
                                        </p:tav>
                                      </p:tavLst>
                                    </p:anim>
                                  </p:childTnLst>
                                </p:cTn>
                              </p:par>
                              <p:par>
                                <p:cTn id="14" presetID="2" presetClass="entr" presetSubtype="1" decel="100000" fill="hold" grpId="0" nodeType="withEffect">
                                  <p:stCondLst>
                                    <p:cond delay="0"/>
                                  </p:stCondLst>
                                  <p:childTnLst>
                                    <p:set>
                                      <p:cBhvr>
                                        <p:cTn id="15" dur="1" fill="hold">
                                          <p:stCondLst>
                                            <p:cond delay="0"/>
                                          </p:stCondLst>
                                        </p:cTn>
                                        <p:tgtEl>
                                          <p:spTgt spid="38"/>
                                        </p:tgtEl>
                                        <p:attrNameLst>
                                          <p:attrName>style.visibility</p:attrName>
                                        </p:attrNameLst>
                                      </p:cBhvr>
                                      <p:to>
                                        <p:strVal val="visible"/>
                                      </p:to>
                                    </p:set>
                                    <p:anim calcmode="lin" valueType="num">
                                      <p:cBhvr additive="base">
                                        <p:cTn id="16" dur="750" fill="hold"/>
                                        <p:tgtEl>
                                          <p:spTgt spid="38"/>
                                        </p:tgtEl>
                                        <p:attrNameLst>
                                          <p:attrName>ppt_x</p:attrName>
                                        </p:attrNameLst>
                                      </p:cBhvr>
                                      <p:tavLst>
                                        <p:tav tm="0">
                                          <p:val>
                                            <p:strVal val="#ppt_x"/>
                                          </p:val>
                                        </p:tav>
                                        <p:tav tm="100000">
                                          <p:val>
                                            <p:strVal val="#ppt_x"/>
                                          </p:val>
                                        </p:tav>
                                      </p:tavLst>
                                    </p:anim>
                                    <p:anim calcmode="lin" valueType="num">
                                      <p:cBhvr additive="base">
                                        <p:cTn id="17" dur="750" fill="hold"/>
                                        <p:tgtEl>
                                          <p:spTgt spid="38"/>
                                        </p:tgtEl>
                                        <p:attrNameLst>
                                          <p:attrName>ppt_y</p:attrName>
                                        </p:attrNameLst>
                                      </p:cBhvr>
                                      <p:tavLst>
                                        <p:tav tm="0">
                                          <p:val>
                                            <p:strVal val="0-#ppt_h/2"/>
                                          </p:val>
                                        </p:tav>
                                        <p:tav tm="100000">
                                          <p:val>
                                            <p:strVal val="#ppt_y"/>
                                          </p:val>
                                        </p:tav>
                                      </p:tavLst>
                                    </p:anim>
                                  </p:childTnLst>
                                </p:cTn>
                              </p:par>
                            </p:childTnLst>
                          </p:cTn>
                        </p:par>
                        <p:par>
                          <p:cTn id="18" fill="hold">
                            <p:stCondLst>
                              <p:cond delay="1750"/>
                            </p:stCondLst>
                            <p:childTnLst>
                              <p:par>
                                <p:cTn id="19" presetID="2" presetClass="entr" presetSubtype="1" decel="100000" fill="hold" grpId="0" nodeType="afterEffect">
                                  <p:stCondLst>
                                    <p:cond delay="0"/>
                                  </p:stCondLst>
                                  <p:childTnLst>
                                    <p:set>
                                      <p:cBhvr>
                                        <p:cTn id="20" dur="1" fill="hold">
                                          <p:stCondLst>
                                            <p:cond delay="0"/>
                                          </p:stCondLst>
                                        </p:cTn>
                                        <p:tgtEl>
                                          <p:spTgt spid="35">
                                            <p:txEl>
                                              <p:pRg st="0" end="0"/>
                                            </p:txEl>
                                          </p:spTgt>
                                        </p:tgtEl>
                                        <p:attrNameLst>
                                          <p:attrName>style.visibility</p:attrName>
                                        </p:attrNameLst>
                                      </p:cBhvr>
                                      <p:to>
                                        <p:strVal val="visible"/>
                                      </p:to>
                                    </p:set>
                                    <p:anim calcmode="lin" valueType="num">
                                      <p:cBhvr additive="base">
                                        <p:cTn id="21" dur="500" fill="hold"/>
                                        <p:tgtEl>
                                          <p:spTgt spid="35">
                                            <p:txEl>
                                              <p:pRg st="0" end="0"/>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5">
                                            <p:txEl>
                                              <p:pRg st="0" end="0"/>
                                            </p:txEl>
                                          </p:spTgt>
                                        </p:tgtEl>
                                        <p:attrNameLst>
                                          <p:attrName>ppt_y</p:attrName>
                                        </p:attrNameLst>
                                      </p:cBhvr>
                                      <p:tavLst>
                                        <p:tav tm="0">
                                          <p:val>
                                            <p:strVal val="0-#ppt_h/2"/>
                                          </p:val>
                                        </p:tav>
                                        <p:tav tm="100000">
                                          <p:val>
                                            <p:strVal val="#ppt_y"/>
                                          </p:val>
                                        </p:tav>
                                      </p:tavLst>
                                    </p:anim>
                                  </p:childTnLst>
                                </p:cTn>
                              </p:par>
                              <p:par>
                                <p:cTn id="23" presetID="2" presetClass="entr" presetSubtype="4" decel="100000" fill="hold" grpId="0" nodeType="withEffect">
                                  <p:stCondLst>
                                    <p:cond delay="0"/>
                                  </p:stCondLst>
                                  <p:childTnLst>
                                    <p:set>
                                      <p:cBhvr>
                                        <p:cTn id="24" dur="1" fill="hold">
                                          <p:stCondLst>
                                            <p:cond delay="0"/>
                                          </p:stCondLst>
                                        </p:cTn>
                                        <p:tgtEl>
                                          <p:spTgt spid="36"/>
                                        </p:tgtEl>
                                        <p:attrNameLst>
                                          <p:attrName>style.visibility</p:attrName>
                                        </p:attrNameLst>
                                      </p:cBhvr>
                                      <p:to>
                                        <p:strVal val="visible"/>
                                      </p:to>
                                    </p:set>
                                    <p:anim calcmode="lin" valueType="num">
                                      <p:cBhvr additive="base">
                                        <p:cTn id="25" dur="500" fill="hold"/>
                                        <p:tgtEl>
                                          <p:spTgt spid="36"/>
                                        </p:tgtEl>
                                        <p:attrNameLst>
                                          <p:attrName>ppt_x</p:attrName>
                                        </p:attrNameLst>
                                      </p:cBhvr>
                                      <p:tavLst>
                                        <p:tav tm="0">
                                          <p:val>
                                            <p:strVal val="#ppt_x"/>
                                          </p:val>
                                        </p:tav>
                                        <p:tav tm="100000">
                                          <p:val>
                                            <p:strVal val="#ppt_x"/>
                                          </p:val>
                                        </p:tav>
                                      </p:tavLst>
                                    </p:anim>
                                    <p:anim calcmode="lin" valueType="num">
                                      <p:cBhvr additive="base">
                                        <p:cTn id="26" dur="500" fill="hold"/>
                                        <p:tgtEl>
                                          <p:spTgt spid="36"/>
                                        </p:tgtEl>
                                        <p:attrNameLst>
                                          <p:attrName>ppt_y</p:attrName>
                                        </p:attrNameLst>
                                      </p:cBhvr>
                                      <p:tavLst>
                                        <p:tav tm="0">
                                          <p:val>
                                            <p:strVal val="1+#ppt_h/2"/>
                                          </p:val>
                                        </p:tav>
                                        <p:tav tm="100000">
                                          <p:val>
                                            <p:strVal val="#ppt_y"/>
                                          </p:val>
                                        </p:tav>
                                      </p:tavLst>
                                    </p:anim>
                                  </p:childTnLst>
                                </p:cTn>
                              </p:par>
                            </p:childTnLst>
                          </p:cTn>
                        </p:par>
                        <p:par>
                          <p:cTn id="27" fill="hold">
                            <p:stCondLst>
                              <p:cond delay="2250"/>
                            </p:stCondLst>
                            <p:childTnLst>
                              <p:par>
                                <p:cTn id="28" presetID="22" presetClass="entr" presetSubtype="8" fill="hold" grpId="0" nodeType="afterEffect">
                                  <p:stCondLst>
                                    <p:cond delay="0"/>
                                  </p:stCondLst>
                                  <p:childTnLst>
                                    <p:set>
                                      <p:cBhvr>
                                        <p:cTn id="29" dur="1" fill="hold">
                                          <p:stCondLst>
                                            <p:cond delay="0"/>
                                          </p:stCondLst>
                                        </p:cTn>
                                        <p:tgtEl>
                                          <p:spTgt spid="34"/>
                                        </p:tgtEl>
                                        <p:attrNameLst>
                                          <p:attrName>style.visibility</p:attrName>
                                        </p:attrNameLst>
                                      </p:cBhvr>
                                      <p:to>
                                        <p:strVal val="visible"/>
                                      </p:to>
                                    </p:set>
                                    <p:animEffect transition="in" filter="wipe(left)">
                                      <p:cBhvr>
                                        <p:cTn id="30" dur="500"/>
                                        <p:tgtEl>
                                          <p:spTgt spid="34"/>
                                        </p:tgtEl>
                                      </p:cBhvr>
                                    </p:animEffect>
                                  </p:childTnLst>
                                </p:cTn>
                              </p:par>
                            </p:childTnLst>
                          </p:cTn>
                        </p:par>
                        <p:par>
                          <p:cTn id="31" fill="hold">
                            <p:stCondLst>
                              <p:cond delay="2750"/>
                            </p:stCondLst>
                            <p:childTnLst>
                              <p:par>
                                <p:cTn id="32" presetID="2" presetClass="entr" presetSubtype="1" decel="100000" fill="hold" grpId="0" nodeType="afterEffect">
                                  <p:stCondLst>
                                    <p:cond delay="0"/>
                                  </p:stCondLst>
                                  <p:childTnLst>
                                    <p:set>
                                      <p:cBhvr>
                                        <p:cTn id="33" dur="1" fill="hold">
                                          <p:stCondLst>
                                            <p:cond delay="0"/>
                                          </p:stCondLst>
                                        </p:cTn>
                                        <p:tgtEl>
                                          <p:spTgt spid="39"/>
                                        </p:tgtEl>
                                        <p:attrNameLst>
                                          <p:attrName>style.visibility</p:attrName>
                                        </p:attrNameLst>
                                      </p:cBhvr>
                                      <p:to>
                                        <p:strVal val="visible"/>
                                      </p:to>
                                    </p:set>
                                    <p:anim calcmode="lin" valueType="num">
                                      <p:cBhvr additive="base">
                                        <p:cTn id="34" dur="750" fill="hold"/>
                                        <p:tgtEl>
                                          <p:spTgt spid="39"/>
                                        </p:tgtEl>
                                        <p:attrNameLst>
                                          <p:attrName>ppt_x</p:attrName>
                                        </p:attrNameLst>
                                      </p:cBhvr>
                                      <p:tavLst>
                                        <p:tav tm="0">
                                          <p:val>
                                            <p:strVal val="#ppt_x"/>
                                          </p:val>
                                        </p:tav>
                                        <p:tav tm="100000">
                                          <p:val>
                                            <p:strVal val="#ppt_x"/>
                                          </p:val>
                                        </p:tav>
                                      </p:tavLst>
                                    </p:anim>
                                    <p:anim calcmode="lin" valueType="num">
                                      <p:cBhvr additive="base">
                                        <p:cTn id="35" dur="750" fill="hold"/>
                                        <p:tgtEl>
                                          <p:spTgt spid="39"/>
                                        </p:tgtEl>
                                        <p:attrNameLst>
                                          <p:attrName>ppt_y</p:attrName>
                                        </p:attrNameLst>
                                      </p:cBhvr>
                                      <p:tavLst>
                                        <p:tav tm="0">
                                          <p:val>
                                            <p:strVal val="0-#ppt_h/2"/>
                                          </p:val>
                                        </p:tav>
                                        <p:tav tm="100000">
                                          <p:val>
                                            <p:strVal val="#ppt_y"/>
                                          </p:val>
                                        </p:tav>
                                      </p:tavLst>
                                    </p:anim>
                                  </p:childTnLst>
                                </p:cTn>
                              </p:par>
                              <p:par>
                                <p:cTn id="36" presetID="2" presetClass="entr" presetSubtype="1" decel="100000" fill="hold" grpId="0" nodeType="withEffect">
                                  <p:stCondLst>
                                    <p:cond delay="0"/>
                                  </p:stCondLst>
                                  <p:childTnLst>
                                    <p:set>
                                      <p:cBhvr>
                                        <p:cTn id="37" dur="1" fill="hold">
                                          <p:stCondLst>
                                            <p:cond delay="0"/>
                                          </p:stCondLst>
                                        </p:cTn>
                                        <p:tgtEl>
                                          <p:spTgt spid="40"/>
                                        </p:tgtEl>
                                        <p:attrNameLst>
                                          <p:attrName>style.visibility</p:attrName>
                                        </p:attrNameLst>
                                      </p:cBhvr>
                                      <p:to>
                                        <p:strVal val="visible"/>
                                      </p:to>
                                    </p:set>
                                    <p:anim calcmode="lin" valueType="num">
                                      <p:cBhvr additive="base">
                                        <p:cTn id="38" dur="750" fill="hold"/>
                                        <p:tgtEl>
                                          <p:spTgt spid="40"/>
                                        </p:tgtEl>
                                        <p:attrNameLst>
                                          <p:attrName>ppt_x</p:attrName>
                                        </p:attrNameLst>
                                      </p:cBhvr>
                                      <p:tavLst>
                                        <p:tav tm="0">
                                          <p:val>
                                            <p:strVal val="#ppt_x"/>
                                          </p:val>
                                        </p:tav>
                                        <p:tav tm="100000">
                                          <p:val>
                                            <p:strVal val="#ppt_x"/>
                                          </p:val>
                                        </p:tav>
                                      </p:tavLst>
                                    </p:anim>
                                    <p:anim calcmode="lin" valueType="num">
                                      <p:cBhvr additive="base">
                                        <p:cTn id="39" dur="750" fill="hold"/>
                                        <p:tgtEl>
                                          <p:spTgt spid="40"/>
                                        </p:tgtEl>
                                        <p:attrNameLst>
                                          <p:attrName>ppt_y</p:attrName>
                                        </p:attrNameLst>
                                      </p:cBhvr>
                                      <p:tavLst>
                                        <p:tav tm="0">
                                          <p:val>
                                            <p:strVal val="0-#ppt_h/2"/>
                                          </p:val>
                                        </p:tav>
                                        <p:tav tm="100000">
                                          <p:val>
                                            <p:strVal val="#ppt_y"/>
                                          </p:val>
                                        </p:tav>
                                      </p:tavLst>
                                    </p:anim>
                                  </p:childTnLst>
                                </p:cTn>
                              </p:par>
                            </p:childTnLst>
                          </p:cTn>
                        </p:par>
                        <p:par>
                          <p:cTn id="40" fill="hold">
                            <p:stCondLst>
                              <p:cond delay="3500"/>
                            </p:stCondLst>
                            <p:childTnLst>
                              <p:par>
                                <p:cTn id="41" presetID="2" presetClass="entr" presetSubtype="2" decel="100000" fill="hold" grpId="0" nodeType="afterEffect">
                                  <p:stCondLst>
                                    <p:cond delay="0"/>
                                  </p:stCondLst>
                                  <p:childTnLst>
                                    <p:set>
                                      <p:cBhvr>
                                        <p:cTn id="42" dur="1" fill="hold">
                                          <p:stCondLst>
                                            <p:cond delay="0"/>
                                          </p:stCondLst>
                                        </p:cTn>
                                        <p:tgtEl>
                                          <p:spTgt spid="44">
                                            <p:txEl>
                                              <p:pRg st="0" end="0"/>
                                            </p:txEl>
                                          </p:spTgt>
                                        </p:tgtEl>
                                        <p:attrNameLst>
                                          <p:attrName>style.visibility</p:attrName>
                                        </p:attrNameLst>
                                      </p:cBhvr>
                                      <p:to>
                                        <p:strVal val="visible"/>
                                      </p:to>
                                    </p:set>
                                    <p:anim calcmode="lin" valueType="num">
                                      <p:cBhvr additive="base">
                                        <p:cTn id="43" dur="500" fill="hold"/>
                                        <p:tgtEl>
                                          <p:spTgt spid="44">
                                            <p:txEl>
                                              <p:pRg st="0" end="0"/>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44">
                                            <p:txEl>
                                              <p:pRg st="0" end="0"/>
                                            </p:txEl>
                                          </p:spTgt>
                                        </p:tgtEl>
                                        <p:attrNameLst>
                                          <p:attrName>ppt_y</p:attrName>
                                        </p:attrNameLst>
                                      </p:cBhvr>
                                      <p:tavLst>
                                        <p:tav tm="0">
                                          <p:val>
                                            <p:strVal val="#ppt_y"/>
                                          </p:val>
                                        </p:tav>
                                        <p:tav tm="100000">
                                          <p:val>
                                            <p:strVal val="#ppt_y"/>
                                          </p:val>
                                        </p:tav>
                                      </p:tavLst>
                                    </p:anim>
                                  </p:childTnLst>
                                </p:cTn>
                              </p:par>
                              <p:par>
                                <p:cTn id="45" presetID="2" presetClass="entr" presetSubtype="4" decel="100000" fill="hold" grpId="0" nodeType="withEffect">
                                  <p:stCondLst>
                                    <p:cond delay="0"/>
                                  </p:stCondLst>
                                  <p:childTnLst>
                                    <p:set>
                                      <p:cBhvr>
                                        <p:cTn id="46" dur="1" fill="hold">
                                          <p:stCondLst>
                                            <p:cond delay="0"/>
                                          </p:stCondLst>
                                        </p:cTn>
                                        <p:tgtEl>
                                          <p:spTgt spid="45"/>
                                        </p:tgtEl>
                                        <p:attrNameLst>
                                          <p:attrName>style.visibility</p:attrName>
                                        </p:attrNameLst>
                                      </p:cBhvr>
                                      <p:to>
                                        <p:strVal val="visible"/>
                                      </p:to>
                                    </p:set>
                                    <p:anim calcmode="lin" valueType="num">
                                      <p:cBhvr additive="base">
                                        <p:cTn id="47" dur="500" fill="hold"/>
                                        <p:tgtEl>
                                          <p:spTgt spid="45"/>
                                        </p:tgtEl>
                                        <p:attrNameLst>
                                          <p:attrName>ppt_x</p:attrName>
                                        </p:attrNameLst>
                                      </p:cBhvr>
                                      <p:tavLst>
                                        <p:tav tm="0">
                                          <p:val>
                                            <p:strVal val="#ppt_x"/>
                                          </p:val>
                                        </p:tav>
                                        <p:tav tm="100000">
                                          <p:val>
                                            <p:strVal val="#ppt_x"/>
                                          </p:val>
                                        </p:tav>
                                      </p:tavLst>
                                    </p:anim>
                                    <p:anim calcmode="lin" valueType="num">
                                      <p:cBhvr additive="base">
                                        <p:cTn id="48" dur="500" fill="hold"/>
                                        <p:tgtEl>
                                          <p:spTgt spid="45"/>
                                        </p:tgtEl>
                                        <p:attrNameLst>
                                          <p:attrName>ppt_y</p:attrName>
                                        </p:attrNameLst>
                                      </p:cBhvr>
                                      <p:tavLst>
                                        <p:tav tm="0">
                                          <p:val>
                                            <p:strVal val="1+#ppt_h/2"/>
                                          </p:val>
                                        </p:tav>
                                        <p:tav tm="100000">
                                          <p:val>
                                            <p:strVal val="#ppt_y"/>
                                          </p:val>
                                        </p:tav>
                                      </p:tavLst>
                                    </p:anim>
                                  </p:childTnLst>
                                </p:cTn>
                              </p:par>
                            </p:childTnLst>
                          </p:cTn>
                        </p:par>
                        <p:par>
                          <p:cTn id="49" fill="hold">
                            <p:stCondLst>
                              <p:cond delay="4000"/>
                            </p:stCondLst>
                            <p:childTnLst>
                              <p:par>
                                <p:cTn id="50" presetID="22" presetClass="entr" presetSubtype="8" fill="hold" grpId="0" nodeType="afterEffect">
                                  <p:stCondLst>
                                    <p:cond delay="0"/>
                                  </p:stCondLst>
                                  <p:childTnLst>
                                    <p:set>
                                      <p:cBhvr>
                                        <p:cTn id="51" dur="1" fill="hold">
                                          <p:stCondLst>
                                            <p:cond delay="0"/>
                                          </p:stCondLst>
                                        </p:cTn>
                                        <p:tgtEl>
                                          <p:spTgt spid="43"/>
                                        </p:tgtEl>
                                        <p:attrNameLst>
                                          <p:attrName>style.visibility</p:attrName>
                                        </p:attrNameLst>
                                      </p:cBhvr>
                                      <p:to>
                                        <p:strVal val="visible"/>
                                      </p:to>
                                    </p:set>
                                    <p:animEffect transition="in" filter="wipe(left)">
                                      <p:cBhvr>
                                        <p:cTn id="52" dur="500"/>
                                        <p:tgtEl>
                                          <p:spTgt spid="43"/>
                                        </p:tgtEl>
                                      </p:cBhvr>
                                    </p:animEffect>
                                  </p:childTnLst>
                                </p:cTn>
                              </p:par>
                            </p:childTnLst>
                          </p:cTn>
                        </p:par>
                        <p:par>
                          <p:cTn id="53" fill="hold">
                            <p:stCondLst>
                              <p:cond delay="4500"/>
                            </p:stCondLst>
                            <p:childTnLst>
                              <p:par>
                                <p:cTn id="54" presetID="2" presetClass="entr" presetSubtype="1" decel="100000" fill="hold" grpId="0" nodeType="afterEffect">
                                  <p:stCondLst>
                                    <p:cond delay="0"/>
                                  </p:stCondLst>
                                  <p:childTnLst>
                                    <p:set>
                                      <p:cBhvr>
                                        <p:cTn id="55" dur="1" fill="hold">
                                          <p:stCondLst>
                                            <p:cond delay="0"/>
                                          </p:stCondLst>
                                        </p:cTn>
                                        <p:tgtEl>
                                          <p:spTgt spid="46"/>
                                        </p:tgtEl>
                                        <p:attrNameLst>
                                          <p:attrName>style.visibility</p:attrName>
                                        </p:attrNameLst>
                                      </p:cBhvr>
                                      <p:to>
                                        <p:strVal val="visible"/>
                                      </p:to>
                                    </p:set>
                                    <p:anim calcmode="lin" valueType="num">
                                      <p:cBhvr additive="base">
                                        <p:cTn id="56" dur="750" fill="hold"/>
                                        <p:tgtEl>
                                          <p:spTgt spid="46"/>
                                        </p:tgtEl>
                                        <p:attrNameLst>
                                          <p:attrName>ppt_x</p:attrName>
                                        </p:attrNameLst>
                                      </p:cBhvr>
                                      <p:tavLst>
                                        <p:tav tm="0">
                                          <p:val>
                                            <p:strVal val="#ppt_x"/>
                                          </p:val>
                                        </p:tav>
                                        <p:tav tm="100000">
                                          <p:val>
                                            <p:strVal val="#ppt_x"/>
                                          </p:val>
                                        </p:tav>
                                      </p:tavLst>
                                    </p:anim>
                                    <p:anim calcmode="lin" valueType="num">
                                      <p:cBhvr additive="base">
                                        <p:cTn id="57" dur="750" fill="hold"/>
                                        <p:tgtEl>
                                          <p:spTgt spid="46"/>
                                        </p:tgtEl>
                                        <p:attrNameLst>
                                          <p:attrName>ppt_y</p:attrName>
                                        </p:attrNameLst>
                                      </p:cBhvr>
                                      <p:tavLst>
                                        <p:tav tm="0">
                                          <p:val>
                                            <p:strVal val="0-#ppt_h/2"/>
                                          </p:val>
                                        </p:tav>
                                        <p:tav tm="100000">
                                          <p:val>
                                            <p:strVal val="#ppt_y"/>
                                          </p:val>
                                        </p:tav>
                                      </p:tavLst>
                                    </p:anim>
                                  </p:childTnLst>
                                </p:cTn>
                              </p:par>
                              <p:par>
                                <p:cTn id="58" presetID="2" presetClass="entr" presetSubtype="1" decel="100000" fill="hold" grpId="0" nodeType="withEffect">
                                  <p:stCondLst>
                                    <p:cond delay="0"/>
                                  </p:stCondLst>
                                  <p:childTnLst>
                                    <p:set>
                                      <p:cBhvr>
                                        <p:cTn id="59" dur="1" fill="hold">
                                          <p:stCondLst>
                                            <p:cond delay="0"/>
                                          </p:stCondLst>
                                        </p:cTn>
                                        <p:tgtEl>
                                          <p:spTgt spid="47"/>
                                        </p:tgtEl>
                                        <p:attrNameLst>
                                          <p:attrName>style.visibility</p:attrName>
                                        </p:attrNameLst>
                                      </p:cBhvr>
                                      <p:to>
                                        <p:strVal val="visible"/>
                                      </p:to>
                                    </p:set>
                                    <p:anim calcmode="lin" valueType="num">
                                      <p:cBhvr additive="base">
                                        <p:cTn id="60" dur="750" fill="hold"/>
                                        <p:tgtEl>
                                          <p:spTgt spid="47"/>
                                        </p:tgtEl>
                                        <p:attrNameLst>
                                          <p:attrName>ppt_x</p:attrName>
                                        </p:attrNameLst>
                                      </p:cBhvr>
                                      <p:tavLst>
                                        <p:tav tm="0">
                                          <p:val>
                                            <p:strVal val="#ppt_x"/>
                                          </p:val>
                                        </p:tav>
                                        <p:tav tm="100000">
                                          <p:val>
                                            <p:strVal val="#ppt_x"/>
                                          </p:val>
                                        </p:tav>
                                      </p:tavLst>
                                    </p:anim>
                                    <p:anim calcmode="lin" valueType="num">
                                      <p:cBhvr additive="base">
                                        <p:cTn id="61" dur="750" fill="hold"/>
                                        <p:tgtEl>
                                          <p:spTgt spid="47"/>
                                        </p:tgtEl>
                                        <p:attrNameLst>
                                          <p:attrName>ppt_y</p:attrName>
                                        </p:attrNameLst>
                                      </p:cBhvr>
                                      <p:tavLst>
                                        <p:tav tm="0">
                                          <p:val>
                                            <p:strVal val="0-#ppt_h/2"/>
                                          </p:val>
                                        </p:tav>
                                        <p:tav tm="100000">
                                          <p:val>
                                            <p:strVal val="#ppt_y"/>
                                          </p:val>
                                        </p:tav>
                                      </p:tavLst>
                                    </p:anim>
                                  </p:childTnLst>
                                </p:cTn>
                              </p:par>
                            </p:childTnLst>
                          </p:cTn>
                        </p:par>
                        <p:par>
                          <p:cTn id="62" fill="hold">
                            <p:stCondLst>
                              <p:cond delay="5250"/>
                            </p:stCondLst>
                            <p:childTnLst>
                              <p:par>
                                <p:cTn id="63" presetID="2" presetClass="entr" presetSubtype="8" decel="100000" fill="hold" grpId="0" nodeType="afterEffect">
                                  <p:stCondLst>
                                    <p:cond delay="0"/>
                                  </p:stCondLst>
                                  <p:childTnLst>
                                    <p:set>
                                      <p:cBhvr>
                                        <p:cTn id="64" dur="1" fill="hold">
                                          <p:stCondLst>
                                            <p:cond delay="0"/>
                                          </p:stCondLst>
                                        </p:cTn>
                                        <p:tgtEl>
                                          <p:spTgt spid="49">
                                            <p:txEl>
                                              <p:pRg st="0" end="0"/>
                                            </p:txEl>
                                          </p:spTgt>
                                        </p:tgtEl>
                                        <p:attrNameLst>
                                          <p:attrName>style.visibility</p:attrName>
                                        </p:attrNameLst>
                                      </p:cBhvr>
                                      <p:to>
                                        <p:strVal val="visible"/>
                                      </p:to>
                                    </p:set>
                                    <p:anim calcmode="lin" valueType="num">
                                      <p:cBhvr additive="base">
                                        <p:cTn id="65" dur="500" fill="hold"/>
                                        <p:tgtEl>
                                          <p:spTgt spid="49">
                                            <p:txEl>
                                              <p:pRg st="0" end="0"/>
                                            </p:txEl>
                                          </p:spTgt>
                                        </p:tgtEl>
                                        <p:attrNameLst>
                                          <p:attrName>ppt_x</p:attrName>
                                        </p:attrNameLst>
                                      </p:cBhvr>
                                      <p:tavLst>
                                        <p:tav tm="0">
                                          <p:val>
                                            <p:strVal val="0-#ppt_w/2"/>
                                          </p:val>
                                        </p:tav>
                                        <p:tav tm="100000">
                                          <p:val>
                                            <p:strVal val="#ppt_x"/>
                                          </p:val>
                                        </p:tav>
                                      </p:tavLst>
                                    </p:anim>
                                    <p:anim calcmode="lin" valueType="num">
                                      <p:cBhvr additive="base">
                                        <p:cTn id="66" dur="500" fill="hold"/>
                                        <p:tgtEl>
                                          <p:spTgt spid="49">
                                            <p:txEl>
                                              <p:pRg st="0" end="0"/>
                                            </p:txEl>
                                          </p:spTgt>
                                        </p:tgtEl>
                                        <p:attrNameLst>
                                          <p:attrName>ppt_y</p:attrName>
                                        </p:attrNameLst>
                                      </p:cBhvr>
                                      <p:tavLst>
                                        <p:tav tm="0">
                                          <p:val>
                                            <p:strVal val="#ppt_y"/>
                                          </p:val>
                                        </p:tav>
                                        <p:tav tm="100000">
                                          <p:val>
                                            <p:strVal val="#ppt_y"/>
                                          </p:val>
                                        </p:tav>
                                      </p:tavLst>
                                    </p:anim>
                                  </p:childTnLst>
                                </p:cTn>
                              </p:par>
                              <p:par>
                                <p:cTn id="67" presetID="2" presetClass="entr" presetSubtype="4" decel="100000" fill="hold" grpId="0" nodeType="withEffect">
                                  <p:stCondLst>
                                    <p:cond delay="0"/>
                                  </p:stCondLst>
                                  <p:childTnLst>
                                    <p:set>
                                      <p:cBhvr>
                                        <p:cTn id="68" dur="1" fill="hold">
                                          <p:stCondLst>
                                            <p:cond delay="0"/>
                                          </p:stCondLst>
                                        </p:cTn>
                                        <p:tgtEl>
                                          <p:spTgt spid="61"/>
                                        </p:tgtEl>
                                        <p:attrNameLst>
                                          <p:attrName>style.visibility</p:attrName>
                                        </p:attrNameLst>
                                      </p:cBhvr>
                                      <p:to>
                                        <p:strVal val="visible"/>
                                      </p:to>
                                    </p:set>
                                    <p:anim calcmode="lin" valueType="num">
                                      <p:cBhvr additive="base">
                                        <p:cTn id="69" dur="500" fill="hold"/>
                                        <p:tgtEl>
                                          <p:spTgt spid="61"/>
                                        </p:tgtEl>
                                        <p:attrNameLst>
                                          <p:attrName>ppt_x</p:attrName>
                                        </p:attrNameLst>
                                      </p:cBhvr>
                                      <p:tavLst>
                                        <p:tav tm="0">
                                          <p:val>
                                            <p:strVal val="#ppt_x"/>
                                          </p:val>
                                        </p:tav>
                                        <p:tav tm="100000">
                                          <p:val>
                                            <p:strVal val="#ppt_x"/>
                                          </p:val>
                                        </p:tav>
                                      </p:tavLst>
                                    </p:anim>
                                    <p:anim calcmode="lin" valueType="num">
                                      <p:cBhvr additive="base">
                                        <p:cTn id="70" dur="500" fill="hold"/>
                                        <p:tgtEl>
                                          <p:spTgt spid="61"/>
                                        </p:tgtEl>
                                        <p:attrNameLst>
                                          <p:attrName>ppt_y</p:attrName>
                                        </p:attrNameLst>
                                      </p:cBhvr>
                                      <p:tavLst>
                                        <p:tav tm="0">
                                          <p:val>
                                            <p:strVal val="1+#ppt_h/2"/>
                                          </p:val>
                                        </p:tav>
                                        <p:tav tm="100000">
                                          <p:val>
                                            <p:strVal val="#ppt_y"/>
                                          </p:val>
                                        </p:tav>
                                      </p:tavLst>
                                    </p:anim>
                                  </p:childTnLst>
                                </p:cTn>
                              </p:par>
                            </p:childTnLst>
                          </p:cTn>
                        </p:par>
                        <p:par>
                          <p:cTn id="71" fill="hold">
                            <p:stCondLst>
                              <p:cond delay="5750"/>
                            </p:stCondLst>
                            <p:childTnLst>
                              <p:par>
                                <p:cTn id="72" presetID="22" presetClass="entr" presetSubtype="2" fill="hold" grpId="0" nodeType="afterEffect">
                                  <p:stCondLst>
                                    <p:cond delay="0"/>
                                  </p:stCondLst>
                                  <p:childTnLst>
                                    <p:set>
                                      <p:cBhvr>
                                        <p:cTn id="73" dur="1" fill="hold">
                                          <p:stCondLst>
                                            <p:cond delay="0"/>
                                          </p:stCondLst>
                                        </p:cTn>
                                        <p:tgtEl>
                                          <p:spTgt spid="48"/>
                                        </p:tgtEl>
                                        <p:attrNameLst>
                                          <p:attrName>style.visibility</p:attrName>
                                        </p:attrNameLst>
                                      </p:cBhvr>
                                      <p:to>
                                        <p:strVal val="visible"/>
                                      </p:to>
                                    </p:set>
                                    <p:animEffect transition="in" filter="wipe(right)">
                                      <p:cBhvr>
                                        <p:cTn id="74" dur="500"/>
                                        <p:tgtEl>
                                          <p:spTgt spid="48"/>
                                        </p:tgtEl>
                                      </p:cBhvr>
                                    </p:animEffect>
                                  </p:childTnLst>
                                </p:cTn>
                              </p:par>
                            </p:childTnLst>
                          </p:cTn>
                        </p:par>
                        <p:par>
                          <p:cTn id="75" fill="hold">
                            <p:stCondLst>
                              <p:cond delay="6250"/>
                            </p:stCondLst>
                            <p:childTnLst>
                              <p:par>
                                <p:cTn id="76" presetID="2" presetClass="entr" presetSubtype="1" decel="100000" fill="hold" grpId="0" nodeType="afterEffect">
                                  <p:stCondLst>
                                    <p:cond delay="0"/>
                                  </p:stCondLst>
                                  <p:childTnLst>
                                    <p:set>
                                      <p:cBhvr>
                                        <p:cTn id="77" dur="1" fill="hold">
                                          <p:stCondLst>
                                            <p:cond delay="0"/>
                                          </p:stCondLst>
                                        </p:cTn>
                                        <p:tgtEl>
                                          <p:spTgt spid="62"/>
                                        </p:tgtEl>
                                        <p:attrNameLst>
                                          <p:attrName>style.visibility</p:attrName>
                                        </p:attrNameLst>
                                      </p:cBhvr>
                                      <p:to>
                                        <p:strVal val="visible"/>
                                      </p:to>
                                    </p:set>
                                    <p:anim calcmode="lin" valueType="num">
                                      <p:cBhvr additive="base">
                                        <p:cTn id="78" dur="750" fill="hold"/>
                                        <p:tgtEl>
                                          <p:spTgt spid="62"/>
                                        </p:tgtEl>
                                        <p:attrNameLst>
                                          <p:attrName>ppt_x</p:attrName>
                                        </p:attrNameLst>
                                      </p:cBhvr>
                                      <p:tavLst>
                                        <p:tav tm="0">
                                          <p:val>
                                            <p:strVal val="#ppt_x"/>
                                          </p:val>
                                        </p:tav>
                                        <p:tav tm="100000">
                                          <p:val>
                                            <p:strVal val="#ppt_x"/>
                                          </p:val>
                                        </p:tav>
                                      </p:tavLst>
                                    </p:anim>
                                    <p:anim calcmode="lin" valueType="num">
                                      <p:cBhvr additive="base">
                                        <p:cTn id="79" dur="750" fill="hold"/>
                                        <p:tgtEl>
                                          <p:spTgt spid="62"/>
                                        </p:tgtEl>
                                        <p:attrNameLst>
                                          <p:attrName>ppt_y</p:attrName>
                                        </p:attrNameLst>
                                      </p:cBhvr>
                                      <p:tavLst>
                                        <p:tav tm="0">
                                          <p:val>
                                            <p:strVal val="0-#ppt_h/2"/>
                                          </p:val>
                                        </p:tav>
                                        <p:tav tm="100000">
                                          <p:val>
                                            <p:strVal val="#ppt_y"/>
                                          </p:val>
                                        </p:tav>
                                      </p:tavLst>
                                    </p:anim>
                                  </p:childTnLst>
                                </p:cTn>
                              </p:par>
                              <p:par>
                                <p:cTn id="80" presetID="2" presetClass="entr" presetSubtype="1" decel="100000" fill="hold" grpId="0" nodeType="withEffect">
                                  <p:stCondLst>
                                    <p:cond delay="0"/>
                                  </p:stCondLst>
                                  <p:childTnLst>
                                    <p:set>
                                      <p:cBhvr>
                                        <p:cTn id="81" dur="1" fill="hold">
                                          <p:stCondLst>
                                            <p:cond delay="0"/>
                                          </p:stCondLst>
                                        </p:cTn>
                                        <p:tgtEl>
                                          <p:spTgt spid="63"/>
                                        </p:tgtEl>
                                        <p:attrNameLst>
                                          <p:attrName>style.visibility</p:attrName>
                                        </p:attrNameLst>
                                      </p:cBhvr>
                                      <p:to>
                                        <p:strVal val="visible"/>
                                      </p:to>
                                    </p:set>
                                    <p:anim calcmode="lin" valueType="num">
                                      <p:cBhvr additive="base">
                                        <p:cTn id="82" dur="750" fill="hold"/>
                                        <p:tgtEl>
                                          <p:spTgt spid="63"/>
                                        </p:tgtEl>
                                        <p:attrNameLst>
                                          <p:attrName>ppt_x</p:attrName>
                                        </p:attrNameLst>
                                      </p:cBhvr>
                                      <p:tavLst>
                                        <p:tav tm="0">
                                          <p:val>
                                            <p:strVal val="#ppt_x"/>
                                          </p:val>
                                        </p:tav>
                                        <p:tav tm="100000">
                                          <p:val>
                                            <p:strVal val="#ppt_x"/>
                                          </p:val>
                                        </p:tav>
                                      </p:tavLst>
                                    </p:anim>
                                    <p:anim calcmode="lin" valueType="num">
                                      <p:cBhvr additive="base">
                                        <p:cTn id="83" dur="750" fill="hold"/>
                                        <p:tgtEl>
                                          <p:spTgt spid="63"/>
                                        </p:tgtEl>
                                        <p:attrNameLst>
                                          <p:attrName>ppt_y</p:attrName>
                                        </p:attrNameLst>
                                      </p:cBhvr>
                                      <p:tavLst>
                                        <p:tav tm="0">
                                          <p:val>
                                            <p:strVal val="0-#ppt_h/2"/>
                                          </p:val>
                                        </p:tav>
                                        <p:tav tm="100000">
                                          <p:val>
                                            <p:strVal val="#ppt_y"/>
                                          </p:val>
                                        </p:tav>
                                      </p:tavLst>
                                    </p:anim>
                                  </p:childTnLst>
                                </p:cTn>
                              </p:par>
                            </p:childTnLst>
                          </p:cTn>
                        </p:par>
                        <p:par>
                          <p:cTn id="84" fill="hold">
                            <p:stCondLst>
                              <p:cond delay="7000"/>
                            </p:stCondLst>
                            <p:childTnLst>
                              <p:par>
                                <p:cTn id="85" presetID="2" presetClass="entr" presetSubtype="2" decel="100000" fill="hold" grpId="0" nodeType="afterEffect">
                                  <p:stCondLst>
                                    <p:cond delay="0"/>
                                  </p:stCondLst>
                                  <p:childTnLst>
                                    <p:set>
                                      <p:cBhvr>
                                        <p:cTn id="86" dur="1" fill="hold">
                                          <p:stCondLst>
                                            <p:cond delay="0"/>
                                          </p:stCondLst>
                                        </p:cTn>
                                        <p:tgtEl>
                                          <p:spTgt spid="65">
                                            <p:txEl>
                                              <p:pRg st="0" end="0"/>
                                            </p:txEl>
                                          </p:spTgt>
                                        </p:tgtEl>
                                        <p:attrNameLst>
                                          <p:attrName>style.visibility</p:attrName>
                                        </p:attrNameLst>
                                      </p:cBhvr>
                                      <p:to>
                                        <p:strVal val="visible"/>
                                      </p:to>
                                    </p:set>
                                    <p:anim calcmode="lin" valueType="num">
                                      <p:cBhvr additive="base">
                                        <p:cTn id="87" dur="500" fill="hold"/>
                                        <p:tgtEl>
                                          <p:spTgt spid="65">
                                            <p:txEl>
                                              <p:pRg st="0" end="0"/>
                                            </p:txEl>
                                          </p:spTgt>
                                        </p:tgtEl>
                                        <p:attrNameLst>
                                          <p:attrName>ppt_x</p:attrName>
                                        </p:attrNameLst>
                                      </p:cBhvr>
                                      <p:tavLst>
                                        <p:tav tm="0">
                                          <p:val>
                                            <p:strVal val="1+#ppt_w/2"/>
                                          </p:val>
                                        </p:tav>
                                        <p:tav tm="100000">
                                          <p:val>
                                            <p:strVal val="#ppt_x"/>
                                          </p:val>
                                        </p:tav>
                                      </p:tavLst>
                                    </p:anim>
                                    <p:anim calcmode="lin" valueType="num">
                                      <p:cBhvr additive="base">
                                        <p:cTn id="88" dur="500" fill="hold"/>
                                        <p:tgtEl>
                                          <p:spTgt spid="65">
                                            <p:txEl>
                                              <p:pRg st="0" end="0"/>
                                            </p:txEl>
                                          </p:spTgt>
                                        </p:tgtEl>
                                        <p:attrNameLst>
                                          <p:attrName>ppt_y</p:attrName>
                                        </p:attrNameLst>
                                      </p:cBhvr>
                                      <p:tavLst>
                                        <p:tav tm="0">
                                          <p:val>
                                            <p:strVal val="#ppt_y"/>
                                          </p:val>
                                        </p:tav>
                                        <p:tav tm="100000">
                                          <p:val>
                                            <p:strVal val="#ppt_y"/>
                                          </p:val>
                                        </p:tav>
                                      </p:tavLst>
                                    </p:anim>
                                  </p:childTnLst>
                                </p:cTn>
                              </p:par>
                              <p:par>
                                <p:cTn id="89" presetID="2" presetClass="entr" presetSubtype="4" decel="100000" fill="hold" grpId="0" nodeType="withEffect">
                                  <p:stCondLst>
                                    <p:cond delay="0"/>
                                  </p:stCondLst>
                                  <p:childTnLst>
                                    <p:set>
                                      <p:cBhvr>
                                        <p:cTn id="90" dur="1" fill="hold">
                                          <p:stCondLst>
                                            <p:cond delay="0"/>
                                          </p:stCondLst>
                                        </p:cTn>
                                        <p:tgtEl>
                                          <p:spTgt spid="66"/>
                                        </p:tgtEl>
                                        <p:attrNameLst>
                                          <p:attrName>style.visibility</p:attrName>
                                        </p:attrNameLst>
                                      </p:cBhvr>
                                      <p:to>
                                        <p:strVal val="visible"/>
                                      </p:to>
                                    </p:set>
                                    <p:anim calcmode="lin" valueType="num">
                                      <p:cBhvr additive="base">
                                        <p:cTn id="91" dur="500" fill="hold"/>
                                        <p:tgtEl>
                                          <p:spTgt spid="66"/>
                                        </p:tgtEl>
                                        <p:attrNameLst>
                                          <p:attrName>ppt_x</p:attrName>
                                        </p:attrNameLst>
                                      </p:cBhvr>
                                      <p:tavLst>
                                        <p:tav tm="0">
                                          <p:val>
                                            <p:strVal val="#ppt_x"/>
                                          </p:val>
                                        </p:tav>
                                        <p:tav tm="100000">
                                          <p:val>
                                            <p:strVal val="#ppt_x"/>
                                          </p:val>
                                        </p:tav>
                                      </p:tavLst>
                                    </p:anim>
                                    <p:anim calcmode="lin" valueType="num">
                                      <p:cBhvr additive="base">
                                        <p:cTn id="92" dur="500" fill="hold"/>
                                        <p:tgtEl>
                                          <p:spTgt spid="66"/>
                                        </p:tgtEl>
                                        <p:attrNameLst>
                                          <p:attrName>ppt_y</p:attrName>
                                        </p:attrNameLst>
                                      </p:cBhvr>
                                      <p:tavLst>
                                        <p:tav tm="0">
                                          <p:val>
                                            <p:strVal val="1+#ppt_h/2"/>
                                          </p:val>
                                        </p:tav>
                                        <p:tav tm="100000">
                                          <p:val>
                                            <p:strVal val="#ppt_y"/>
                                          </p:val>
                                        </p:tav>
                                      </p:tavLst>
                                    </p:anim>
                                  </p:childTnLst>
                                </p:cTn>
                              </p:par>
                            </p:childTnLst>
                          </p:cTn>
                        </p:par>
                        <p:par>
                          <p:cTn id="93" fill="hold">
                            <p:stCondLst>
                              <p:cond delay="7500"/>
                            </p:stCondLst>
                            <p:childTnLst>
                              <p:par>
                                <p:cTn id="94" presetID="22" presetClass="entr" presetSubtype="8" fill="hold" grpId="0" nodeType="afterEffect">
                                  <p:stCondLst>
                                    <p:cond delay="0"/>
                                  </p:stCondLst>
                                  <p:childTnLst>
                                    <p:set>
                                      <p:cBhvr>
                                        <p:cTn id="95" dur="1" fill="hold">
                                          <p:stCondLst>
                                            <p:cond delay="0"/>
                                          </p:stCondLst>
                                        </p:cTn>
                                        <p:tgtEl>
                                          <p:spTgt spid="64"/>
                                        </p:tgtEl>
                                        <p:attrNameLst>
                                          <p:attrName>style.visibility</p:attrName>
                                        </p:attrNameLst>
                                      </p:cBhvr>
                                      <p:to>
                                        <p:strVal val="visible"/>
                                      </p:to>
                                    </p:set>
                                    <p:animEffect transition="in" filter="wipe(left)">
                                      <p:cBhvr>
                                        <p:cTn id="96" dur="500"/>
                                        <p:tgtEl>
                                          <p:spTgt spid="64"/>
                                        </p:tgtEl>
                                      </p:cBhvr>
                                    </p:animEffect>
                                  </p:childTnLst>
                                </p:cTn>
                              </p:par>
                            </p:childTnLst>
                          </p:cTn>
                        </p:par>
                        <p:par>
                          <p:cTn id="97" fill="hold">
                            <p:stCondLst>
                              <p:cond delay="8000"/>
                            </p:stCondLst>
                            <p:childTnLst>
                              <p:par>
                                <p:cTn id="98" presetID="2" presetClass="entr" presetSubtype="1" decel="100000" fill="hold" grpId="0" nodeType="afterEffect">
                                  <p:stCondLst>
                                    <p:cond delay="0"/>
                                  </p:stCondLst>
                                  <p:childTnLst>
                                    <p:set>
                                      <p:cBhvr>
                                        <p:cTn id="99" dur="1" fill="hold">
                                          <p:stCondLst>
                                            <p:cond delay="0"/>
                                          </p:stCondLst>
                                        </p:cTn>
                                        <p:tgtEl>
                                          <p:spTgt spid="67"/>
                                        </p:tgtEl>
                                        <p:attrNameLst>
                                          <p:attrName>style.visibility</p:attrName>
                                        </p:attrNameLst>
                                      </p:cBhvr>
                                      <p:to>
                                        <p:strVal val="visible"/>
                                      </p:to>
                                    </p:set>
                                    <p:anim calcmode="lin" valueType="num">
                                      <p:cBhvr additive="base">
                                        <p:cTn id="100" dur="750" fill="hold"/>
                                        <p:tgtEl>
                                          <p:spTgt spid="67"/>
                                        </p:tgtEl>
                                        <p:attrNameLst>
                                          <p:attrName>ppt_x</p:attrName>
                                        </p:attrNameLst>
                                      </p:cBhvr>
                                      <p:tavLst>
                                        <p:tav tm="0">
                                          <p:val>
                                            <p:strVal val="#ppt_x"/>
                                          </p:val>
                                        </p:tav>
                                        <p:tav tm="100000">
                                          <p:val>
                                            <p:strVal val="#ppt_x"/>
                                          </p:val>
                                        </p:tav>
                                      </p:tavLst>
                                    </p:anim>
                                    <p:anim calcmode="lin" valueType="num">
                                      <p:cBhvr additive="base">
                                        <p:cTn id="101" dur="750" fill="hold"/>
                                        <p:tgtEl>
                                          <p:spTgt spid="67"/>
                                        </p:tgtEl>
                                        <p:attrNameLst>
                                          <p:attrName>ppt_y</p:attrName>
                                        </p:attrNameLst>
                                      </p:cBhvr>
                                      <p:tavLst>
                                        <p:tav tm="0">
                                          <p:val>
                                            <p:strVal val="0-#ppt_h/2"/>
                                          </p:val>
                                        </p:tav>
                                        <p:tav tm="100000">
                                          <p:val>
                                            <p:strVal val="#ppt_y"/>
                                          </p:val>
                                        </p:tav>
                                      </p:tavLst>
                                    </p:anim>
                                  </p:childTnLst>
                                </p:cTn>
                              </p:par>
                              <p:par>
                                <p:cTn id="102" presetID="2" presetClass="entr" presetSubtype="1" decel="100000" fill="hold" grpId="0" nodeType="withEffect">
                                  <p:stCondLst>
                                    <p:cond delay="0"/>
                                  </p:stCondLst>
                                  <p:childTnLst>
                                    <p:set>
                                      <p:cBhvr>
                                        <p:cTn id="103" dur="1" fill="hold">
                                          <p:stCondLst>
                                            <p:cond delay="0"/>
                                          </p:stCondLst>
                                        </p:cTn>
                                        <p:tgtEl>
                                          <p:spTgt spid="68"/>
                                        </p:tgtEl>
                                        <p:attrNameLst>
                                          <p:attrName>style.visibility</p:attrName>
                                        </p:attrNameLst>
                                      </p:cBhvr>
                                      <p:to>
                                        <p:strVal val="visible"/>
                                      </p:to>
                                    </p:set>
                                    <p:anim calcmode="lin" valueType="num">
                                      <p:cBhvr additive="base">
                                        <p:cTn id="104" dur="750" fill="hold"/>
                                        <p:tgtEl>
                                          <p:spTgt spid="68"/>
                                        </p:tgtEl>
                                        <p:attrNameLst>
                                          <p:attrName>ppt_x</p:attrName>
                                        </p:attrNameLst>
                                      </p:cBhvr>
                                      <p:tavLst>
                                        <p:tav tm="0">
                                          <p:val>
                                            <p:strVal val="#ppt_x"/>
                                          </p:val>
                                        </p:tav>
                                        <p:tav tm="100000">
                                          <p:val>
                                            <p:strVal val="#ppt_x"/>
                                          </p:val>
                                        </p:tav>
                                      </p:tavLst>
                                    </p:anim>
                                    <p:anim calcmode="lin" valueType="num">
                                      <p:cBhvr additive="base">
                                        <p:cTn id="105" dur="750" fill="hold"/>
                                        <p:tgtEl>
                                          <p:spTgt spid="68"/>
                                        </p:tgtEl>
                                        <p:attrNameLst>
                                          <p:attrName>ppt_y</p:attrName>
                                        </p:attrNameLst>
                                      </p:cBhvr>
                                      <p:tavLst>
                                        <p:tav tm="0">
                                          <p:val>
                                            <p:strVal val="0-#ppt_h/2"/>
                                          </p:val>
                                        </p:tav>
                                        <p:tav tm="100000">
                                          <p:val>
                                            <p:strVal val="#ppt_y"/>
                                          </p:val>
                                        </p:tav>
                                      </p:tavLst>
                                    </p:anim>
                                  </p:childTnLst>
                                </p:cTn>
                              </p:par>
                            </p:childTnLst>
                          </p:cTn>
                        </p:par>
                        <p:par>
                          <p:cTn id="106" fill="hold">
                            <p:stCondLst>
                              <p:cond delay="8750"/>
                            </p:stCondLst>
                            <p:childTnLst>
                              <p:par>
                                <p:cTn id="107" presetID="2" presetClass="entr" presetSubtype="8" decel="100000" fill="hold" grpId="0" nodeType="afterEffect">
                                  <p:stCondLst>
                                    <p:cond delay="0"/>
                                  </p:stCondLst>
                                  <p:childTnLst>
                                    <p:set>
                                      <p:cBhvr>
                                        <p:cTn id="108" dur="1" fill="hold">
                                          <p:stCondLst>
                                            <p:cond delay="0"/>
                                          </p:stCondLst>
                                        </p:cTn>
                                        <p:tgtEl>
                                          <p:spTgt spid="70">
                                            <p:txEl>
                                              <p:pRg st="0" end="0"/>
                                            </p:txEl>
                                          </p:spTgt>
                                        </p:tgtEl>
                                        <p:attrNameLst>
                                          <p:attrName>style.visibility</p:attrName>
                                        </p:attrNameLst>
                                      </p:cBhvr>
                                      <p:to>
                                        <p:strVal val="visible"/>
                                      </p:to>
                                    </p:set>
                                    <p:anim calcmode="lin" valueType="num">
                                      <p:cBhvr additive="base">
                                        <p:cTn id="109" dur="500" fill="hold"/>
                                        <p:tgtEl>
                                          <p:spTgt spid="70">
                                            <p:txEl>
                                              <p:pRg st="0" end="0"/>
                                            </p:txEl>
                                          </p:spTgt>
                                        </p:tgtEl>
                                        <p:attrNameLst>
                                          <p:attrName>ppt_x</p:attrName>
                                        </p:attrNameLst>
                                      </p:cBhvr>
                                      <p:tavLst>
                                        <p:tav tm="0">
                                          <p:val>
                                            <p:strVal val="0-#ppt_w/2"/>
                                          </p:val>
                                        </p:tav>
                                        <p:tav tm="100000">
                                          <p:val>
                                            <p:strVal val="#ppt_x"/>
                                          </p:val>
                                        </p:tav>
                                      </p:tavLst>
                                    </p:anim>
                                    <p:anim calcmode="lin" valueType="num">
                                      <p:cBhvr additive="base">
                                        <p:cTn id="110" dur="500" fill="hold"/>
                                        <p:tgtEl>
                                          <p:spTgt spid="70">
                                            <p:txEl>
                                              <p:pRg st="0" end="0"/>
                                            </p:txEl>
                                          </p:spTgt>
                                        </p:tgtEl>
                                        <p:attrNameLst>
                                          <p:attrName>ppt_y</p:attrName>
                                        </p:attrNameLst>
                                      </p:cBhvr>
                                      <p:tavLst>
                                        <p:tav tm="0">
                                          <p:val>
                                            <p:strVal val="#ppt_y"/>
                                          </p:val>
                                        </p:tav>
                                        <p:tav tm="100000">
                                          <p:val>
                                            <p:strVal val="#ppt_y"/>
                                          </p:val>
                                        </p:tav>
                                      </p:tavLst>
                                    </p:anim>
                                  </p:childTnLst>
                                </p:cTn>
                              </p:par>
                              <p:par>
                                <p:cTn id="111" presetID="2" presetClass="entr" presetSubtype="4" decel="100000" fill="hold" grpId="0" nodeType="withEffect">
                                  <p:stCondLst>
                                    <p:cond delay="0"/>
                                  </p:stCondLst>
                                  <p:childTnLst>
                                    <p:set>
                                      <p:cBhvr>
                                        <p:cTn id="112" dur="1" fill="hold">
                                          <p:stCondLst>
                                            <p:cond delay="0"/>
                                          </p:stCondLst>
                                        </p:cTn>
                                        <p:tgtEl>
                                          <p:spTgt spid="71"/>
                                        </p:tgtEl>
                                        <p:attrNameLst>
                                          <p:attrName>style.visibility</p:attrName>
                                        </p:attrNameLst>
                                      </p:cBhvr>
                                      <p:to>
                                        <p:strVal val="visible"/>
                                      </p:to>
                                    </p:set>
                                    <p:anim calcmode="lin" valueType="num">
                                      <p:cBhvr additive="base">
                                        <p:cTn id="113" dur="500" fill="hold"/>
                                        <p:tgtEl>
                                          <p:spTgt spid="71"/>
                                        </p:tgtEl>
                                        <p:attrNameLst>
                                          <p:attrName>ppt_x</p:attrName>
                                        </p:attrNameLst>
                                      </p:cBhvr>
                                      <p:tavLst>
                                        <p:tav tm="0">
                                          <p:val>
                                            <p:strVal val="#ppt_x"/>
                                          </p:val>
                                        </p:tav>
                                        <p:tav tm="100000">
                                          <p:val>
                                            <p:strVal val="#ppt_x"/>
                                          </p:val>
                                        </p:tav>
                                      </p:tavLst>
                                    </p:anim>
                                    <p:anim calcmode="lin" valueType="num">
                                      <p:cBhvr additive="base">
                                        <p:cTn id="114" dur="500" fill="hold"/>
                                        <p:tgtEl>
                                          <p:spTgt spid="71"/>
                                        </p:tgtEl>
                                        <p:attrNameLst>
                                          <p:attrName>ppt_y</p:attrName>
                                        </p:attrNameLst>
                                      </p:cBhvr>
                                      <p:tavLst>
                                        <p:tav tm="0">
                                          <p:val>
                                            <p:strVal val="1+#ppt_h/2"/>
                                          </p:val>
                                        </p:tav>
                                        <p:tav tm="100000">
                                          <p:val>
                                            <p:strVal val="#ppt_y"/>
                                          </p:val>
                                        </p:tav>
                                      </p:tavLst>
                                    </p:anim>
                                  </p:childTnLst>
                                </p:cTn>
                              </p:par>
                            </p:childTnLst>
                          </p:cTn>
                        </p:par>
                        <p:par>
                          <p:cTn id="115" fill="hold">
                            <p:stCondLst>
                              <p:cond delay="9250"/>
                            </p:stCondLst>
                            <p:childTnLst>
                              <p:par>
                                <p:cTn id="116" presetID="22" presetClass="entr" presetSubtype="2" fill="hold" grpId="0" nodeType="afterEffect">
                                  <p:stCondLst>
                                    <p:cond delay="0"/>
                                  </p:stCondLst>
                                  <p:childTnLst>
                                    <p:set>
                                      <p:cBhvr>
                                        <p:cTn id="117" dur="1" fill="hold">
                                          <p:stCondLst>
                                            <p:cond delay="0"/>
                                          </p:stCondLst>
                                        </p:cTn>
                                        <p:tgtEl>
                                          <p:spTgt spid="69"/>
                                        </p:tgtEl>
                                        <p:attrNameLst>
                                          <p:attrName>style.visibility</p:attrName>
                                        </p:attrNameLst>
                                      </p:cBhvr>
                                      <p:to>
                                        <p:strVal val="visible"/>
                                      </p:to>
                                    </p:set>
                                    <p:animEffect transition="in" filter="wipe(right)">
                                      <p:cBhvr>
                                        <p:cTn id="118"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p:tmplLst>
          <p:tmpl>
            <p:tnLst>
              <p:par>
                <p:cTn presetID="22" presetClass="entr" presetSubtype="8" fill="hold" nodeType="after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wipe(left)">
                      <p:cBhvr>
                        <p:cTn dur="500"/>
                        <p:tgtEl>
                          <p:spTgt spid="34"/>
                        </p:tgtEl>
                      </p:cBhvr>
                    </p:animEffect>
                  </p:childTnLst>
                </p:cTn>
              </p:par>
            </p:tnLst>
          </p:tmpl>
        </p:tmplLst>
      </p:bldP>
      <p:bldP spid="35" grpId="0" build="p">
        <p:tmplLst>
          <p:tmpl lvl="1">
            <p:tnLst>
              <p:par>
                <p:cTn presetID="2" presetClass="entr" presetSubtype="1" decel="100000"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ppt_x"/>
                          </p:val>
                        </p:tav>
                        <p:tav tm="100000">
                          <p:val>
                            <p:strVal val="#ppt_x"/>
                          </p:val>
                        </p:tav>
                      </p:tavLst>
                    </p:anim>
                    <p:anim calcmode="lin" valueType="num">
                      <p:cBhvr additive="base">
                        <p:cTn dur="500" fill="hold"/>
                        <p:tgtEl>
                          <p:spTgt spid="35"/>
                        </p:tgtEl>
                        <p:attrNameLst>
                          <p:attrName>ppt_y</p:attrName>
                        </p:attrNameLst>
                      </p:cBhvr>
                      <p:tavLst>
                        <p:tav tm="0">
                          <p:val>
                            <p:strVal val="0-#ppt_h/2"/>
                          </p:val>
                        </p:tav>
                        <p:tav tm="100000">
                          <p:val>
                            <p:strVal val="#ppt_y"/>
                          </p:val>
                        </p:tav>
                      </p:tavLst>
                    </p:anim>
                  </p:childTnLst>
                </p:cTn>
              </p:par>
            </p:tnLst>
          </p:tmpl>
        </p:tmplLst>
      </p:bldP>
      <p:bldP spid="36" grpId="0" animBg="1"/>
      <p:bldP spid="37" grpId="0" animBg="1"/>
      <p:bldP spid="38" grpId="0"/>
      <p:bldP spid="39" grpId="0" animBg="1"/>
      <p:bldP spid="40" grpId="0"/>
      <p:bldP spid="43" grpId="0">
        <p:tmplLst>
          <p:tmpl>
            <p:tnLst>
              <p:par>
                <p:cTn presetID="22" presetClass="entr" presetSubtype="8"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wipe(left)">
                      <p:cBhvr>
                        <p:cTn dur="500"/>
                        <p:tgtEl>
                          <p:spTgt spid="43"/>
                        </p:tgtEl>
                      </p:cBhvr>
                    </p:animEffect>
                  </p:childTnLst>
                </p:cTn>
              </p:par>
            </p:tnLst>
          </p:tmpl>
        </p:tmplLst>
      </p:bldP>
      <p:bldP spid="44" grpId="0" build="p">
        <p:tmplLst>
          <p:tmpl lvl="1">
            <p:tnLst>
              <p:par>
                <p:cTn presetID="2" presetClass="entr" presetSubtype="2" decel="100000" fill="hold" nodeType="afterEffect">
                  <p:stCondLst>
                    <p:cond delay="0"/>
                  </p:stCondLst>
                  <p:childTnLst>
                    <p:set>
                      <p:cBhvr>
                        <p:cTn dur="1" fill="hold">
                          <p:stCondLst>
                            <p:cond delay="0"/>
                          </p:stCondLst>
                        </p:cTn>
                        <p:tgtEl>
                          <p:spTgt spid="44"/>
                        </p:tgtEl>
                        <p:attrNameLst>
                          <p:attrName>style.visibility</p:attrName>
                        </p:attrNameLst>
                      </p:cBhvr>
                      <p:to>
                        <p:strVal val="visible"/>
                      </p:to>
                    </p:set>
                    <p:anim calcmode="lin" valueType="num">
                      <p:cBhvr additive="base">
                        <p:cTn dur="500" fill="hold"/>
                        <p:tgtEl>
                          <p:spTgt spid="44"/>
                        </p:tgtEl>
                        <p:attrNameLst>
                          <p:attrName>ppt_x</p:attrName>
                        </p:attrNameLst>
                      </p:cBhvr>
                      <p:tavLst>
                        <p:tav tm="0">
                          <p:val>
                            <p:strVal val="1+#ppt_w/2"/>
                          </p:val>
                        </p:tav>
                        <p:tav tm="100000">
                          <p:val>
                            <p:strVal val="#ppt_x"/>
                          </p:val>
                        </p:tav>
                      </p:tavLst>
                    </p:anim>
                    <p:anim calcmode="lin" valueType="num">
                      <p:cBhvr additive="base">
                        <p:cTn dur="500" fill="hold"/>
                        <p:tgtEl>
                          <p:spTgt spid="44"/>
                        </p:tgtEl>
                        <p:attrNameLst>
                          <p:attrName>ppt_y</p:attrName>
                        </p:attrNameLst>
                      </p:cBhvr>
                      <p:tavLst>
                        <p:tav tm="0">
                          <p:val>
                            <p:strVal val="#ppt_y"/>
                          </p:val>
                        </p:tav>
                        <p:tav tm="100000">
                          <p:val>
                            <p:strVal val="#ppt_y"/>
                          </p:val>
                        </p:tav>
                      </p:tavLst>
                    </p:anim>
                  </p:childTnLst>
                </p:cTn>
              </p:par>
            </p:tnLst>
          </p:tmpl>
        </p:tmplLst>
      </p:bldP>
      <p:bldP spid="45" grpId="0" animBg="1"/>
      <p:bldP spid="46" grpId="0" animBg="1"/>
      <p:bldP spid="47" grpId="0"/>
      <p:bldP spid="48" grpId="0">
        <p:tmplLst>
          <p:tmpl>
            <p:tnLst>
              <p:par>
                <p:cTn presetID="22" presetClass="entr" presetSubtype="2" fill="hold" nodeType="afterEffect">
                  <p:stCondLst>
                    <p:cond delay="0"/>
                  </p:stCondLst>
                  <p:childTnLst>
                    <p:set>
                      <p:cBhvr>
                        <p:cTn dur="1" fill="hold">
                          <p:stCondLst>
                            <p:cond delay="0"/>
                          </p:stCondLst>
                        </p:cTn>
                        <p:tgtEl>
                          <p:spTgt spid="48"/>
                        </p:tgtEl>
                        <p:attrNameLst>
                          <p:attrName>style.visibility</p:attrName>
                        </p:attrNameLst>
                      </p:cBhvr>
                      <p:to>
                        <p:strVal val="visible"/>
                      </p:to>
                    </p:set>
                    <p:animEffect transition="in" filter="wipe(right)">
                      <p:cBhvr>
                        <p:cTn dur="500"/>
                        <p:tgtEl>
                          <p:spTgt spid="48"/>
                        </p:tgtEl>
                      </p:cBhvr>
                    </p:animEffect>
                  </p:childTnLst>
                </p:cTn>
              </p:par>
            </p:tnLst>
          </p:tmpl>
        </p:tmplLst>
      </p:bldP>
      <p:bldP spid="49" grpId="0" build="p">
        <p:tmplLst>
          <p:tmpl lvl="1">
            <p:tnLst>
              <p:par>
                <p:cTn presetID="2" presetClass="entr" presetSubtype="8" decel="100000" fill="hold" nodeType="afterEffect">
                  <p:stCondLst>
                    <p:cond delay="0"/>
                  </p:stCondLst>
                  <p:childTnLst>
                    <p:set>
                      <p:cBhvr>
                        <p:cTn dur="1" fill="hold">
                          <p:stCondLst>
                            <p:cond delay="0"/>
                          </p:stCondLst>
                        </p:cTn>
                        <p:tgtEl>
                          <p:spTgt spid="49"/>
                        </p:tgtEl>
                        <p:attrNameLst>
                          <p:attrName>style.visibility</p:attrName>
                        </p:attrNameLst>
                      </p:cBhvr>
                      <p:to>
                        <p:strVal val="visible"/>
                      </p:to>
                    </p:set>
                    <p:anim calcmode="lin" valueType="num">
                      <p:cBhvr additive="base">
                        <p:cTn dur="500" fill="hold"/>
                        <p:tgtEl>
                          <p:spTgt spid="49"/>
                        </p:tgtEl>
                        <p:attrNameLst>
                          <p:attrName>ppt_x</p:attrName>
                        </p:attrNameLst>
                      </p:cBhvr>
                      <p:tavLst>
                        <p:tav tm="0">
                          <p:val>
                            <p:strVal val="0-#ppt_w/2"/>
                          </p:val>
                        </p:tav>
                        <p:tav tm="100000">
                          <p:val>
                            <p:strVal val="#ppt_x"/>
                          </p:val>
                        </p:tav>
                      </p:tavLst>
                    </p:anim>
                    <p:anim calcmode="lin" valueType="num">
                      <p:cBhvr additive="base">
                        <p:cTn dur="500" fill="hold"/>
                        <p:tgtEl>
                          <p:spTgt spid="49"/>
                        </p:tgtEl>
                        <p:attrNameLst>
                          <p:attrName>ppt_y</p:attrName>
                        </p:attrNameLst>
                      </p:cBhvr>
                      <p:tavLst>
                        <p:tav tm="0">
                          <p:val>
                            <p:strVal val="#ppt_y"/>
                          </p:val>
                        </p:tav>
                        <p:tav tm="100000">
                          <p:val>
                            <p:strVal val="#ppt_y"/>
                          </p:val>
                        </p:tav>
                      </p:tavLst>
                    </p:anim>
                  </p:childTnLst>
                </p:cTn>
              </p:par>
            </p:tnLst>
          </p:tmpl>
        </p:tmplLst>
      </p:bldP>
      <p:bldP spid="61" grpId="0" animBg="1"/>
      <p:bldP spid="62" grpId="0" animBg="1"/>
      <p:bldP spid="63" grpId="0"/>
      <p:bldP spid="64" grpId="0">
        <p:tmplLst>
          <p:tmpl>
            <p:tnLst>
              <p:par>
                <p:cTn presetID="22" presetClass="entr" presetSubtype="8" fill="hold" nodeType="after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wipe(left)">
                      <p:cBhvr>
                        <p:cTn dur="500"/>
                        <p:tgtEl>
                          <p:spTgt spid="64"/>
                        </p:tgtEl>
                      </p:cBhvr>
                    </p:animEffect>
                  </p:childTnLst>
                </p:cTn>
              </p:par>
            </p:tnLst>
          </p:tmpl>
        </p:tmplLst>
      </p:bldP>
      <p:bldP spid="65" grpId="0" build="p">
        <p:tmplLst>
          <p:tmpl lvl="1">
            <p:tnLst>
              <p:par>
                <p:cTn presetID="2" presetClass="entr" presetSubtype="2" decel="100000" fill="hold" nodeType="afterEffect">
                  <p:stCondLst>
                    <p:cond delay="0"/>
                  </p:stCondLst>
                  <p:childTnLst>
                    <p:set>
                      <p:cBhvr>
                        <p:cTn dur="1" fill="hold">
                          <p:stCondLst>
                            <p:cond delay="0"/>
                          </p:stCondLst>
                        </p:cTn>
                        <p:tgtEl>
                          <p:spTgt spid="65"/>
                        </p:tgtEl>
                        <p:attrNameLst>
                          <p:attrName>style.visibility</p:attrName>
                        </p:attrNameLst>
                      </p:cBhvr>
                      <p:to>
                        <p:strVal val="visible"/>
                      </p:to>
                    </p:set>
                    <p:anim calcmode="lin" valueType="num">
                      <p:cBhvr additive="base">
                        <p:cTn dur="500" fill="hold"/>
                        <p:tgtEl>
                          <p:spTgt spid="65"/>
                        </p:tgtEl>
                        <p:attrNameLst>
                          <p:attrName>ppt_x</p:attrName>
                        </p:attrNameLst>
                      </p:cBhvr>
                      <p:tavLst>
                        <p:tav tm="0">
                          <p:val>
                            <p:strVal val="1+#ppt_w/2"/>
                          </p:val>
                        </p:tav>
                        <p:tav tm="100000">
                          <p:val>
                            <p:strVal val="#ppt_x"/>
                          </p:val>
                        </p:tav>
                      </p:tavLst>
                    </p:anim>
                    <p:anim calcmode="lin" valueType="num">
                      <p:cBhvr additive="base">
                        <p:cTn dur="500" fill="hold"/>
                        <p:tgtEl>
                          <p:spTgt spid="65"/>
                        </p:tgtEl>
                        <p:attrNameLst>
                          <p:attrName>ppt_y</p:attrName>
                        </p:attrNameLst>
                      </p:cBhvr>
                      <p:tavLst>
                        <p:tav tm="0">
                          <p:val>
                            <p:strVal val="#ppt_y"/>
                          </p:val>
                        </p:tav>
                        <p:tav tm="100000">
                          <p:val>
                            <p:strVal val="#ppt_y"/>
                          </p:val>
                        </p:tav>
                      </p:tavLst>
                    </p:anim>
                  </p:childTnLst>
                </p:cTn>
              </p:par>
            </p:tnLst>
          </p:tmpl>
        </p:tmplLst>
      </p:bldP>
      <p:bldP spid="66" grpId="0" animBg="1"/>
      <p:bldP spid="67" grpId="0" animBg="1"/>
      <p:bldP spid="68" grpId="0"/>
      <p:bldP spid="69" grpId="0">
        <p:tmplLst>
          <p:tmpl>
            <p:tnLst>
              <p:par>
                <p:cTn presetID="22" presetClass="entr" presetSubtype="2" fill="hold" nodeType="afterEffect">
                  <p:stCondLst>
                    <p:cond delay="0"/>
                  </p:stCondLst>
                  <p:childTnLst>
                    <p:set>
                      <p:cBhvr>
                        <p:cTn dur="1" fill="hold">
                          <p:stCondLst>
                            <p:cond delay="0"/>
                          </p:stCondLst>
                        </p:cTn>
                        <p:tgtEl>
                          <p:spTgt spid="69"/>
                        </p:tgtEl>
                        <p:attrNameLst>
                          <p:attrName>style.visibility</p:attrName>
                        </p:attrNameLst>
                      </p:cBhvr>
                      <p:to>
                        <p:strVal val="visible"/>
                      </p:to>
                    </p:set>
                    <p:animEffect transition="in" filter="wipe(right)">
                      <p:cBhvr>
                        <p:cTn dur="500"/>
                        <p:tgtEl>
                          <p:spTgt spid="69"/>
                        </p:tgtEl>
                      </p:cBhvr>
                    </p:animEffect>
                  </p:childTnLst>
                </p:cTn>
              </p:par>
            </p:tnLst>
          </p:tmpl>
        </p:tmplLst>
      </p:bldP>
      <p:bldP spid="70" grpId="0" build="p">
        <p:tmplLst>
          <p:tmpl lvl="1">
            <p:tnLst>
              <p:par>
                <p:cTn presetID="2" presetClass="entr" presetSubtype="8" decel="100000" fill="hold" nodeType="afterEffect">
                  <p:stCondLst>
                    <p:cond delay="0"/>
                  </p:stCondLst>
                  <p:childTnLst>
                    <p:set>
                      <p:cBhvr>
                        <p:cTn dur="1" fill="hold">
                          <p:stCondLst>
                            <p:cond delay="0"/>
                          </p:stCondLst>
                        </p:cTn>
                        <p:tgtEl>
                          <p:spTgt spid="70"/>
                        </p:tgtEl>
                        <p:attrNameLst>
                          <p:attrName>style.visibility</p:attrName>
                        </p:attrNameLst>
                      </p:cBhvr>
                      <p:to>
                        <p:strVal val="visible"/>
                      </p:to>
                    </p:set>
                    <p:anim calcmode="lin" valueType="num">
                      <p:cBhvr additive="base">
                        <p:cTn dur="500" fill="hold"/>
                        <p:tgtEl>
                          <p:spTgt spid="70"/>
                        </p:tgtEl>
                        <p:attrNameLst>
                          <p:attrName>ppt_x</p:attrName>
                        </p:attrNameLst>
                      </p:cBhvr>
                      <p:tavLst>
                        <p:tav tm="0">
                          <p:val>
                            <p:strVal val="0-#ppt_w/2"/>
                          </p:val>
                        </p:tav>
                        <p:tav tm="100000">
                          <p:val>
                            <p:strVal val="#ppt_x"/>
                          </p:val>
                        </p:tav>
                      </p:tavLst>
                    </p:anim>
                    <p:anim calcmode="lin" valueType="num">
                      <p:cBhvr additive="base">
                        <p:cTn dur="500" fill="hold"/>
                        <p:tgtEl>
                          <p:spTgt spid="70"/>
                        </p:tgtEl>
                        <p:attrNameLst>
                          <p:attrName>ppt_y</p:attrName>
                        </p:attrNameLst>
                      </p:cBhvr>
                      <p:tavLst>
                        <p:tav tm="0">
                          <p:val>
                            <p:strVal val="#ppt_y"/>
                          </p:val>
                        </p:tav>
                        <p:tav tm="100000">
                          <p:val>
                            <p:strVal val="#ppt_y"/>
                          </p:val>
                        </p:tav>
                      </p:tavLst>
                    </p:anim>
                  </p:childTnLst>
                </p:cTn>
              </p:par>
            </p:tnLst>
          </p:tmpl>
        </p:tmplLst>
      </p:bldP>
      <p:bldP spid="71" grpId="0" animBg="1"/>
    </p:bldLst>
  </p:timing>
  <p:extLst mod="1">
    <p:ext uri="{DCECCB84-F9BA-43D5-87BE-67443E8EF086}">
      <p15:sldGuideLst xmlns:p15="http://schemas.microsoft.com/office/powerpoint/2012/main" xmlns="">
        <p15:guide id="1" orient="horz" pos="3194" userDrawn="1">
          <p15:clr>
            <a:srgbClr val="FBAE40"/>
          </p15:clr>
        </p15:guide>
        <p15:guide id="2" pos="5760">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Heading &amp; 5 Poin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17" name="テキスト プレースホルダー 12"/>
          <p:cNvSpPr>
            <a:spLocks noGrp="1"/>
          </p:cNvSpPr>
          <p:nvPr>
            <p:ph type="body" sz="quarter" idx="12" hasCustomPrompt="1"/>
          </p:nvPr>
        </p:nvSpPr>
        <p:spPr>
          <a:xfrm>
            <a:off x="9537980" y="2238722"/>
            <a:ext cx="7854670" cy="1131914"/>
          </a:xfrm>
        </p:spPr>
        <p:txBody>
          <a:bodyPr anchor="ctr">
            <a:normAutofit/>
          </a:bodyPr>
          <a:lstStyle>
            <a:lvl1pPr>
              <a:defRPr sz="2000" baseline="0"/>
            </a:lvl1pPr>
          </a:lstStyle>
          <a:p>
            <a:pPr lvl="0"/>
            <a:r>
              <a:rPr kumimoji="1" lang="en-US" altLang="ja-JP" dirty="0"/>
              <a:t>Text goes here</a:t>
            </a:r>
            <a:endParaRPr kumimoji="1" lang="ja-JP" altLang="en-US" dirty="0"/>
          </a:p>
        </p:txBody>
      </p:sp>
      <p:sp>
        <p:nvSpPr>
          <p:cNvPr id="18" name="円/楕円 4"/>
          <p:cNvSpPr/>
          <p:nvPr userDrawn="1"/>
        </p:nvSpPr>
        <p:spPr>
          <a:xfrm>
            <a:off x="8217564" y="2232491"/>
            <a:ext cx="1136515" cy="1138145"/>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ボックス 18"/>
          <p:cNvSpPr txBox="1"/>
          <p:nvPr userDrawn="1"/>
        </p:nvSpPr>
        <p:spPr>
          <a:xfrm>
            <a:off x="8341124" y="2447620"/>
            <a:ext cx="889394" cy="707886"/>
          </a:xfrm>
          <a:prstGeom prst="rect">
            <a:avLst/>
          </a:prstGeom>
          <a:noFill/>
        </p:spPr>
        <p:txBody>
          <a:bodyPr wrap="square" rtlCol="0" anchor="t">
            <a:spAutoFit/>
          </a:bodyPr>
          <a:lstStyle/>
          <a:p>
            <a:pPr algn="ctr"/>
            <a:r>
              <a:rPr kumimoji="1" lang="en-US" altLang="ja-JP" sz="4000" dirty="0">
                <a:solidFill>
                  <a:schemeClr val="bg1"/>
                </a:solidFill>
              </a:rPr>
              <a:t>01</a:t>
            </a:r>
            <a:endParaRPr kumimoji="1" lang="ja-JP" altLang="en-US" sz="4000" dirty="0">
              <a:solidFill>
                <a:schemeClr val="bg1"/>
              </a:solidFill>
            </a:endParaRPr>
          </a:p>
        </p:txBody>
      </p:sp>
      <p:sp>
        <p:nvSpPr>
          <p:cNvPr id="20" name="テキスト プレースホルダー 12"/>
          <p:cNvSpPr>
            <a:spLocks noGrp="1"/>
          </p:cNvSpPr>
          <p:nvPr>
            <p:ph type="body" sz="quarter" idx="13" hasCustomPrompt="1"/>
          </p:nvPr>
        </p:nvSpPr>
        <p:spPr>
          <a:xfrm>
            <a:off x="9537980" y="3645050"/>
            <a:ext cx="7854670" cy="1131914"/>
          </a:xfrm>
        </p:spPr>
        <p:txBody>
          <a:bodyPr anchor="ctr">
            <a:normAutofit/>
          </a:bodyPr>
          <a:lstStyle>
            <a:lvl1pPr>
              <a:defRPr sz="2000" baseline="0"/>
            </a:lvl1pPr>
          </a:lstStyle>
          <a:p>
            <a:pPr lvl="0"/>
            <a:r>
              <a:rPr kumimoji="1" lang="en-US" altLang="ja-JP" dirty="0"/>
              <a:t>Text goes here</a:t>
            </a:r>
            <a:endParaRPr kumimoji="1" lang="ja-JP" altLang="en-US" dirty="0"/>
          </a:p>
        </p:txBody>
      </p:sp>
      <p:sp>
        <p:nvSpPr>
          <p:cNvPr id="21" name="円/楕円 4"/>
          <p:cNvSpPr/>
          <p:nvPr userDrawn="1"/>
        </p:nvSpPr>
        <p:spPr>
          <a:xfrm>
            <a:off x="8217564" y="3638819"/>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ボックス 21"/>
          <p:cNvSpPr txBox="1"/>
          <p:nvPr userDrawn="1"/>
        </p:nvSpPr>
        <p:spPr>
          <a:xfrm>
            <a:off x="8341124" y="3853948"/>
            <a:ext cx="889394" cy="707886"/>
          </a:xfrm>
          <a:prstGeom prst="rect">
            <a:avLst/>
          </a:prstGeom>
          <a:noFill/>
        </p:spPr>
        <p:txBody>
          <a:bodyPr wrap="square" rtlCol="0" anchor="t">
            <a:spAutoFit/>
          </a:bodyPr>
          <a:lstStyle/>
          <a:p>
            <a:pPr algn="ctr"/>
            <a:r>
              <a:rPr kumimoji="1" lang="en-US" altLang="ja-JP" sz="4000" dirty="0">
                <a:solidFill>
                  <a:schemeClr val="bg1"/>
                </a:solidFill>
              </a:rPr>
              <a:t>02</a:t>
            </a:r>
            <a:endParaRPr kumimoji="1" lang="ja-JP" altLang="en-US" sz="4000" dirty="0">
              <a:solidFill>
                <a:schemeClr val="bg1"/>
              </a:solidFill>
            </a:endParaRPr>
          </a:p>
        </p:txBody>
      </p:sp>
      <p:sp>
        <p:nvSpPr>
          <p:cNvPr id="23" name="テキスト プレースホルダー 12"/>
          <p:cNvSpPr>
            <a:spLocks noGrp="1"/>
          </p:cNvSpPr>
          <p:nvPr>
            <p:ph type="body" sz="quarter" idx="14" hasCustomPrompt="1"/>
          </p:nvPr>
        </p:nvSpPr>
        <p:spPr>
          <a:xfrm>
            <a:off x="9537980" y="5051378"/>
            <a:ext cx="7854670" cy="1131914"/>
          </a:xfrm>
        </p:spPr>
        <p:txBody>
          <a:bodyPr anchor="ctr">
            <a:normAutofit/>
          </a:bodyPr>
          <a:lstStyle>
            <a:lvl1pPr>
              <a:defRPr sz="2000" baseline="0"/>
            </a:lvl1pPr>
          </a:lstStyle>
          <a:p>
            <a:pPr lvl="0"/>
            <a:r>
              <a:rPr kumimoji="1" lang="en-US" altLang="ja-JP" dirty="0"/>
              <a:t>Text goes here</a:t>
            </a:r>
            <a:endParaRPr kumimoji="1" lang="ja-JP" altLang="en-US" dirty="0"/>
          </a:p>
        </p:txBody>
      </p:sp>
      <p:sp>
        <p:nvSpPr>
          <p:cNvPr id="24" name="円/楕円 4"/>
          <p:cNvSpPr/>
          <p:nvPr userDrawn="1"/>
        </p:nvSpPr>
        <p:spPr>
          <a:xfrm>
            <a:off x="8217564" y="5045147"/>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ボックス 24"/>
          <p:cNvSpPr txBox="1"/>
          <p:nvPr userDrawn="1"/>
        </p:nvSpPr>
        <p:spPr>
          <a:xfrm>
            <a:off x="8341124" y="5260276"/>
            <a:ext cx="889394" cy="707886"/>
          </a:xfrm>
          <a:prstGeom prst="rect">
            <a:avLst/>
          </a:prstGeom>
          <a:noFill/>
        </p:spPr>
        <p:txBody>
          <a:bodyPr wrap="square" rtlCol="0" anchor="t">
            <a:spAutoFit/>
          </a:bodyPr>
          <a:lstStyle/>
          <a:p>
            <a:pPr algn="ctr"/>
            <a:r>
              <a:rPr kumimoji="1" lang="en-US" altLang="ja-JP" sz="4000" dirty="0">
                <a:solidFill>
                  <a:schemeClr val="bg1"/>
                </a:solidFill>
              </a:rPr>
              <a:t>03</a:t>
            </a:r>
            <a:endParaRPr kumimoji="1" lang="ja-JP" altLang="en-US" sz="4000" dirty="0">
              <a:solidFill>
                <a:schemeClr val="bg1"/>
              </a:solidFill>
            </a:endParaRPr>
          </a:p>
        </p:txBody>
      </p:sp>
      <p:sp>
        <p:nvSpPr>
          <p:cNvPr id="26" name="テキスト プレースホルダー 12"/>
          <p:cNvSpPr>
            <a:spLocks noGrp="1"/>
          </p:cNvSpPr>
          <p:nvPr>
            <p:ph type="body" sz="quarter" idx="15" hasCustomPrompt="1"/>
          </p:nvPr>
        </p:nvSpPr>
        <p:spPr>
          <a:xfrm>
            <a:off x="9537980" y="6457706"/>
            <a:ext cx="7854670" cy="1131914"/>
          </a:xfrm>
        </p:spPr>
        <p:txBody>
          <a:bodyPr anchor="ctr">
            <a:normAutofit/>
          </a:bodyPr>
          <a:lstStyle>
            <a:lvl1pPr>
              <a:defRPr sz="2000" baseline="0"/>
            </a:lvl1pPr>
          </a:lstStyle>
          <a:p>
            <a:pPr lvl="0"/>
            <a:r>
              <a:rPr kumimoji="1" lang="en-US" altLang="ja-JP" dirty="0"/>
              <a:t>Text goes here</a:t>
            </a:r>
            <a:endParaRPr kumimoji="1" lang="ja-JP" altLang="en-US" dirty="0"/>
          </a:p>
        </p:txBody>
      </p:sp>
      <p:sp>
        <p:nvSpPr>
          <p:cNvPr id="27" name="円/楕円 4"/>
          <p:cNvSpPr/>
          <p:nvPr userDrawn="1"/>
        </p:nvSpPr>
        <p:spPr>
          <a:xfrm>
            <a:off x="8217564" y="6451475"/>
            <a:ext cx="1136515" cy="1138145"/>
          </a:xfrm>
          <a:prstGeom prst="rect">
            <a:avLst/>
          </a:prstGeom>
          <a:solidFill>
            <a:schemeClr val="accent4"/>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ボックス 27"/>
          <p:cNvSpPr txBox="1"/>
          <p:nvPr userDrawn="1"/>
        </p:nvSpPr>
        <p:spPr>
          <a:xfrm>
            <a:off x="8341124" y="6666604"/>
            <a:ext cx="889394" cy="707886"/>
          </a:xfrm>
          <a:prstGeom prst="rect">
            <a:avLst/>
          </a:prstGeom>
          <a:noFill/>
        </p:spPr>
        <p:txBody>
          <a:bodyPr wrap="square" rtlCol="0" anchor="t">
            <a:spAutoFit/>
          </a:bodyPr>
          <a:lstStyle/>
          <a:p>
            <a:pPr algn="ctr"/>
            <a:r>
              <a:rPr kumimoji="1" lang="en-US" altLang="ja-JP" sz="4000" dirty="0">
                <a:solidFill>
                  <a:schemeClr val="bg1"/>
                </a:solidFill>
              </a:rPr>
              <a:t>04</a:t>
            </a:r>
            <a:endParaRPr kumimoji="1" lang="ja-JP" altLang="en-US" sz="4000" dirty="0">
              <a:solidFill>
                <a:schemeClr val="bg1"/>
              </a:solidFill>
            </a:endParaRPr>
          </a:p>
        </p:txBody>
      </p:sp>
      <p:sp>
        <p:nvSpPr>
          <p:cNvPr id="29" name="テキスト プレースホルダー 12"/>
          <p:cNvSpPr>
            <a:spLocks noGrp="1"/>
          </p:cNvSpPr>
          <p:nvPr>
            <p:ph type="body" sz="quarter" idx="16" hasCustomPrompt="1"/>
          </p:nvPr>
        </p:nvSpPr>
        <p:spPr>
          <a:xfrm>
            <a:off x="9537980" y="7864032"/>
            <a:ext cx="7854670" cy="1131914"/>
          </a:xfrm>
        </p:spPr>
        <p:txBody>
          <a:bodyPr anchor="ctr">
            <a:normAutofit/>
          </a:bodyPr>
          <a:lstStyle>
            <a:lvl1pPr>
              <a:defRPr sz="2000" baseline="0"/>
            </a:lvl1pPr>
          </a:lstStyle>
          <a:p>
            <a:pPr lvl="0"/>
            <a:r>
              <a:rPr kumimoji="1" lang="en-US" altLang="ja-JP" dirty="0"/>
              <a:t>Text goes here</a:t>
            </a:r>
            <a:endParaRPr kumimoji="1" lang="ja-JP" altLang="en-US" dirty="0"/>
          </a:p>
        </p:txBody>
      </p:sp>
      <p:sp>
        <p:nvSpPr>
          <p:cNvPr id="30" name="円/楕円 4"/>
          <p:cNvSpPr/>
          <p:nvPr userDrawn="1"/>
        </p:nvSpPr>
        <p:spPr>
          <a:xfrm>
            <a:off x="8217564" y="7857801"/>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ボックス 30"/>
          <p:cNvSpPr txBox="1"/>
          <p:nvPr userDrawn="1"/>
        </p:nvSpPr>
        <p:spPr>
          <a:xfrm>
            <a:off x="8341124" y="8072930"/>
            <a:ext cx="889394" cy="707886"/>
          </a:xfrm>
          <a:prstGeom prst="rect">
            <a:avLst/>
          </a:prstGeom>
          <a:noFill/>
        </p:spPr>
        <p:txBody>
          <a:bodyPr wrap="square" rtlCol="0" anchor="t">
            <a:spAutoFit/>
          </a:bodyPr>
          <a:lstStyle/>
          <a:p>
            <a:pPr algn="ctr"/>
            <a:r>
              <a:rPr kumimoji="1" lang="en-US" altLang="ja-JP" sz="4000" dirty="0">
                <a:solidFill>
                  <a:schemeClr val="bg1"/>
                </a:solidFill>
              </a:rPr>
              <a:t>05</a:t>
            </a:r>
            <a:endParaRPr kumimoji="1" lang="ja-JP" altLang="en-US" sz="4000" dirty="0">
              <a:solidFill>
                <a:schemeClr val="bg1"/>
              </a:solidFill>
            </a:endParaRPr>
          </a:p>
        </p:txBody>
      </p:sp>
      <p:sp>
        <p:nvSpPr>
          <p:cNvPr id="32" name="テキスト プレースホルダー 12"/>
          <p:cNvSpPr>
            <a:spLocks noGrp="1"/>
          </p:cNvSpPr>
          <p:nvPr>
            <p:ph type="body" sz="quarter" idx="24" hasCustomPrompt="1"/>
          </p:nvPr>
        </p:nvSpPr>
        <p:spPr>
          <a:xfrm>
            <a:off x="808892" y="2215248"/>
            <a:ext cx="6752493" cy="6780697"/>
          </a:xfrm>
        </p:spPr>
        <p:txBody>
          <a:bodyPr anchor="ctr">
            <a:noAutofit/>
          </a:bodyPr>
          <a:lstStyle>
            <a:lvl1pPr algn="ctr">
              <a:lnSpc>
                <a:spcPct val="100000"/>
              </a:lnSpc>
              <a:spcBef>
                <a:spcPts val="0"/>
              </a:spcBef>
              <a:defRPr sz="44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1723287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afterEffect">
                                  <p:stCondLst>
                                    <p:cond delay="0"/>
                                  </p:stCondLst>
                                  <p:iterate type="wd">
                                    <p:tmPct val="10000"/>
                                  </p:iterate>
                                  <p:childTnLst>
                                    <p:set>
                                      <p:cBhvr>
                                        <p:cTn id="6" dur="1" fill="hold">
                                          <p:stCondLst>
                                            <p:cond delay="0"/>
                                          </p:stCondLst>
                                        </p:cTn>
                                        <p:tgtEl>
                                          <p:spTgt spid="32">
                                            <p:txEl>
                                              <p:pRg st="0" end="0"/>
                                            </p:txEl>
                                          </p:spTgt>
                                        </p:tgtEl>
                                        <p:attrNameLst>
                                          <p:attrName>style.visibility</p:attrName>
                                        </p:attrNameLst>
                                      </p:cBhvr>
                                      <p:to>
                                        <p:strVal val="visible"/>
                                      </p:to>
                                    </p:set>
                                    <p:anim calcmode="lin" valueType="num">
                                      <p:cBhvr additive="base">
                                        <p:cTn id="7" dur="750" fill="hold"/>
                                        <p:tgtEl>
                                          <p:spTgt spid="32">
                                            <p:txEl>
                                              <p:pRg st="0" end="0"/>
                                            </p:txEl>
                                          </p:spTgt>
                                        </p:tgtEl>
                                        <p:attrNameLst>
                                          <p:attrName>ppt_x</p:attrName>
                                        </p:attrNameLst>
                                      </p:cBhvr>
                                      <p:tavLst>
                                        <p:tav tm="0">
                                          <p:val>
                                            <p:strVal val="#ppt_x"/>
                                          </p:val>
                                        </p:tav>
                                        <p:tav tm="100000">
                                          <p:val>
                                            <p:strVal val="#ppt_x"/>
                                          </p:val>
                                        </p:tav>
                                      </p:tavLst>
                                    </p:anim>
                                    <p:anim calcmode="lin" valueType="num">
                                      <p:cBhvr additive="base">
                                        <p:cTn id="8" dur="750" fill="hold"/>
                                        <p:tgtEl>
                                          <p:spTgt spid="32">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900"/>
                            </p:stCondLst>
                            <p:childTnLst>
                              <p:par>
                                <p:cTn id="10" presetID="2" presetClass="entr" presetSubtype="1" decel="100000" fill="hold" grpId="0" nodeType="afterEffect">
                                  <p:stCondLst>
                                    <p:cond delay="0"/>
                                  </p:stCondLst>
                                  <p:childTnLst>
                                    <p:set>
                                      <p:cBhvr>
                                        <p:cTn id="11" dur="1" fill="hold">
                                          <p:stCondLst>
                                            <p:cond delay="0"/>
                                          </p:stCondLst>
                                        </p:cTn>
                                        <p:tgtEl>
                                          <p:spTgt spid="18"/>
                                        </p:tgtEl>
                                        <p:attrNameLst>
                                          <p:attrName>style.visibility</p:attrName>
                                        </p:attrNameLst>
                                      </p:cBhvr>
                                      <p:to>
                                        <p:strVal val="visible"/>
                                      </p:to>
                                    </p:set>
                                    <p:anim calcmode="lin" valueType="num">
                                      <p:cBhvr additive="base">
                                        <p:cTn id="12" dur="750" fill="hold"/>
                                        <p:tgtEl>
                                          <p:spTgt spid="18"/>
                                        </p:tgtEl>
                                        <p:attrNameLst>
                                          <p:attrName>ppt_x</p:attrName>
                                        </p:attrNameLst>
                                      </p:cBhvr>
                                      <p:tavLst>
                                        <p:tav tm="0">
                                          <p:val>
                                            <p:strVal val="#ppt_x"/>
                                          </p:val>
                                        </p:tav>
                                        <p:tav tm="100000">
                                          <p:val>
                                            <p:strVal val="#ppt_x"/>
                                          </p:val>
                                        </p:tav>
                                      </p:tavLst>
                                    </p:anim>
                                    <p:anim calcmode="lin" valueType="num">
                                      <p:cBhvr additive="base">
                                        <p:cTn id="13" dur="750" fill="hold"/>
                                        <p:tgtEl>
                                          <p:spTgt spid="18"/>
                                        </p:tgtEl>
                                        <p:attrNameLst>
                                          <p:attrName>ppt_y</p:attrName>
                                        </p:attrNameLst>
                                      </p:cBhvr>
                                      <p:tavLst>
                                        <p:tav tm="0">
                                          <p:val>
                                            <p:strVal val="0-#ppt_h/2"/>
                                          </p:val>
                                        </p:tav>
                                        <p:tav tm="100000">
                                          <p:val>
                                            <p:strVal val="#ppt_y"/>
                                          </p:val>
                                        </p:tav>
                                      </p:tavLst>
                                    </p:anim>
                                  </p:childTnLst>
                                </p:cTn>
                              </p:par>
                              <p:par>
                                <p:cTn id="14" presetID="2" presetClass="entr" presetSubtype="8" decel="100000" fill="hold" grpId="0" nodeType="withEffect">
                                  <p:stCondLst>
                                    <p:cond delay="0"/>
                                  </p:stCondLst>
                                  <p:iterate type="lt">
                                    <p:tmPct val="10000"/>
                                  </p:iterate>
                                  <p:childTnLst>
                                    <p:set>
                                      <p:cBhvr>
                                        <p:cTn id="15" dur="1" fill="hold">
                                          <p:stCondLst>
                                            <p:cond delay="0"/>
                                          </p:stCondLst>
                                        </p:cTn>
                                        <p:tgtEl>
                                          <p:spTgt spid="19"/>
                                        </p:tgtEl>
                                        <p:attrNameLst>
                                          <p:attrName>style.visibility</p:attrName>
                                        </p:attrNameLst>
                                      </p:cBhvr>
                                      <p:to>
                                        <p:strVal val="visible"/>
                                      </p:to>
                                    </p:set>
                                    <p:anim calcmode="lin" valueType="num">
                                      <p:cBhvr additive="base">
                                        <p:cTn id="16" dur="750" fill="hold"/>
                                        <p:tgtEl>
                                          <p:spTgt spid="19"/>
                                        </p:tgtEl>
                                        <p:attrNameLst>
                                          <p:attrName>ppt_x</p:attrName>
                                        </p:attrNameLst>
                                      </p:cBhvr>
                                      <p:tavLst>
                                        <p:tav tm="0">
                                          <p:val>
                                            <p:strVal val="0-#ppt_w/2"/>
                                          </p:val>
                                        </p:tav>
                                        <p:tav tm="100000">
                                          <p:val>
                                            <p:strVal val="#ppt_x"/>
                                          </p:val>
                                        </p:tav>
                                      </p:tavLst>
                                    </p:anim>
                                    <p:anim calcmode="lin" valueType="num">
                                      <p:cBhvr additive="base">
                                        <p:cTn id="17" dur="750" fill="hold"/>
                                        <p:tgtEl>
                                          <p:spTgt spid="19"/>
                                        </p:tgtEl>
                                        <p:attrNameLst>
                                          <p:attrName>ppt_y</p:attrName>
                                        </p:attrNameLst>
                                      </p:cBhvr>
                                      <p:tavLst>
                                        <p:tav tm="0">
                                          <p:val>
                                            <p:strVal val="#ppt_y"/>
                                          </p:val>
                                        </p:tav>
                                        <p:tav tm="100000">
                                          <p:val>
                                            <p:strVal val="#ppt_y"/>
                                          </p:val>
                                        </p:tav>
                                      </p:tavLst>
                                    </p:anim>
                                  </p:childTnLst>
                                </p:cTn>
                              </p:par>
                            </p:childTnLst>
                          </p:cTn>
                        </p:par>
                        <p:par>
                          <p:cTn id="18" fill="hold">
                            <p:stCondLst>
                              <p:cond delay="1725"/>
                            </p:stCondLst>
                            <p:childTnLst>
                              <p:par>
                                <p:cTn id="19" presetID="22" presetClass="entr" presetSubtype="8" fill="hold" grpId="0" nodeType="after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wipe(left)">
                                      <p:cBhvr>
                                        <p:cTn id="21" dur="500"/>
                                        <p:tgtEl>
                                          <p:spTgt spid="17"/>
                                        </p:tgtEl>
                                      </p:cBhvr>
                                    </p:animEffect>
                                  </p:childTnLst>
                                </p:cTn>
                              </p:par>
                            </p:childTnLst>
                          </p:cTn>
                        </p:par>
                        <p:par>
                          <p:cTn id="22" fill="hold">
                            <p:stCondLst>
                              <p:cond delay="2225"/>
                            </p:stCondLst>
                            <p:childTnLst>
                              <p:par>
                                <p:cTn id="23" presetID="2" presetClass="entr" presetSubtype="1" decel="100000" fill="hold" grpId="0" nodeType="afterEffect">
                                  <p:stCondLst>
                                    <p:cond delay="0"/>
                                  </p:stCondLst>
                                  <p:childTnLst>
                                    <p:set>
                                      <p:cBhvr>
                                        <p:cTn id="24" dur="1" fill="hold">
                                          <p:stCondLst>
                                            <p:cond delay="0"/>
                                          </p:stCondLst>
                                        </p:cTn>
                                        <p:tgtEl>
                                          <p:spTgt spid="21"/>
                                        </p:tgtEl>
                                        <p:attrNameLst>
                                          <p:attrName>style.visibility</p:attrName>
                                        </p:attrNameLst>
                                      </p:cBhvr>
                                      <p:to>
                                        <p:strVal val="visible"/>
                                      </p:to>
                                    </p:set>
                                    <p:anim calcmode="lin" valueType="num">
                                      <p:cBhvr additive="base">
                                        <p:cTn id="25" dur="750" fill="hold"/>
                                        <p:tgtEl>
                                          <p:spTgt spid="21"/>
                                        </p:tgtEl>
                                        <p:attrNameLst>
                                          <p:attrName>ppt_x</p:attrName>
                                        </p:attrNameLst>
                                      </p:cBhvr>
                                      <p:tavLst>
                                        <p:tav tm="0">
                                          <p:val>
                                            <p:strVal val="#ppt_x"/>
                                          </p:val>
                                        </p:tav>
                                        <p:tav tm="100000">
                                          <p:val>
                                            <p:strVal val="#ppt_x"/>
                                          </p:val>
                                        </p:tav>
                                      </p:tavLst>
                                    </p:anim>
                                    <p:anim calcmode="lin" valueType="num">
                                      <p:cBhvr additive="base">
                                        <p:cTn id="26" dur="750" fill="hold"/>
                                        <p:tgtEl>
                                          <p:spTgt spid="21"/>
                                        </p:tgtEl>
                                        <p:attrNameLst>
                                          <p:attrName>ppt_y</p:attrName>
                                        </p:attrNameLst>
                                      </p:cBhvr>
                                      <p:tavLst>
                                        <p:tav tm="0">
                                          <p:val>
                                            <p:strVal val="0-#ppt_h/2"/>
                                          </p:val>
                                        </p:tav>
                                        <p:tav tm="100000">
                                          <p:val>
                                            <p:strVal val="#ppt_y"/>
                                          </p:val>
                                        </p:tav>
                                      </p:tavLst>
                                    </p:anim>
                                  </p:childTnLst>
                                </p:cTn>
                              </p:par>
                              <p:par>
                                <p:cTn id="27" presetID="2" presetClass="entr" presetSubtype="8" decel="100000" fill="hold" grpId="0" nodeType="withEffect">
                                  <p:stCondLst>
                                    <p:cond delay="0"/>
                                  </p:stCondLst>
                                  <p:iterate type="lt">
                                    <p:tmPct val="10000"/>
                                  </p:iterate>
                                  <p:childTnLst>
                                    <p:set>
                                      <p:cBhvr>
                                        <p:cTn id="28" dur="1" fill="hold">
                                          <p:stCondLst>
                                            <p:cond delay="0"/>
                                          </p:stCondLst>
                                        </p:cTn>
                                        <p:tgtEl>
                                          <p:spTgt spid="22"/>
                                        </p:tgtEl>
                                        <p:attrNameLst>
                                          <p:attrName>style.visibility</p:attrName>
                                        </p:attrNameLst>
                                      </p:cBhvr>
                                      <p:to>
                                        <p:strVal val="visible"/>
                                      </p:to>
                                    </p:set>
                                    <p:anim calcmode="lin" valueType="num">
                                      <p:cBhvr additive="base">
                                        <p:cTn id="29" dur="750" fill="hold"/>
                                        <p:tgtEl>
                                          <p:spTgt spid="22"/>
                                        </p:tgtEl>
                                        <p:attrNameLst>
                                          <p:attrName>ppt_x</p:attrName>
                                        </p:attrNameLst>
                                      </p:cBhvr>
                                      <p:tavLst>
                                        <p:tav tm="0">
                                          <p:val>
                                            <p:strVal val="0-#ppt_w/2"/>
                                          </p:val>
                                        </p:tav>
                                        <p:tav tm="100000">
                                          <p:val>
                                            <p:strVal val="#ppt_x"/>
                                          </p:val>
                                        </p:tav>
                                      </p:tavLst>
                                    </p:anim>
                                    <p:anim calcmode="lin" valueType="num">
                                      <p:cBhvr additive="base">
                                        <p:cTn id="30" dur="750" fill="hold"/>
                                        <p:tgtEl>
                                          <p:spTgt spid="22"/>
                                        </p:tgtEl>
                                        <p:attrNameLst>
                                          <p:attrName>ppt_y</p:attrName>
                                        </p:attrNameLst>
                                      </p:cBhvr>
                                      <p:tavLst>
                                        <p:tav tm="0">
                                          <p:val>
                                            <p:strVal val="#ppt_y"/>
                                          </p:val>
                                        </p:tav>
                                        <p:tav tm="100000">
                                          <p:val>
                                            <p:strVal val="#ppt_y"/>
                                          </p:val>
                                        </p:tav>
                                      </p:tavLst>
                                    </p:anim>
                                  </p:childTnLst>
                                </p:cTn>
                              </p:par>
                            </p:childTnLst>
                          </p:cTn>
                        </p:par>
                        <p:par>
                          <p:cTn id="31" fill="hold">
                            <p:stCondLst>
                              <p:cond delay="3050"/>
                            </p:stCondLst>
                            <p:childTnLst>
                              <p:par>
                                <p:cTn id="32" presetID="22" presetClass="entr" presetSubtype="8" fill="hold" grpId="0" nodeType="after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wipe(left)">
                                      <p:cBhvr>
                                        <p:cTn id="34" dur="500"/>
                                        <p:tgtEl>
                                          <p:spTgt spid="20"/>
                                        </p:tgtEl>
                                      </p:cBhvr>
                                    </p:animEffect>
                                  </p:childTnLst>
                                </p:cTn>
                              </p:par>
                            </p:childTnLst>
                          </p:cTn>
                        </p:par>
                        <p:par>
                          <p:cTn id="35" fill="hold">
                            <p:stCondLst>
                              <p:cond delay="3550"/>
                            </p:stCondLst>
                            <p:childTnLst>
                              <p:par>
                                <p:cTn id="36" presetID="2" presetClass="entr" presetSubtype="1" decel="100000" fill="hold" grpId="0" nodeType="afterEffect">
                                  <p:stCondLst>
                                    <p:cond delay="0"/>
                                  </p:stCondLst>
                                  <p:childTnLst>
                                    <p:set>
                                      <p:cBhvr>
                                        <p:cTn id="37" dur="1" fill="hold">
                                          <p:stCondLst>
                                            <p:cond delay="0"/>
                                          </p:stCondLst>
                                        </p:cTn>
                                        <p:tgtEl>
                                          <p:spTgt spid="24"/>
                                        </p:tgtEl>
                                        <p:attrNameLst>
                                          <p:attrName>style.visibility</p:attrName>
                                        </p:attrNameLst>
                                      </p:cBhvr>
                                      <p:to>
                                        <p:strVal val="visible"/>
                                      </p:to>
                                    </p:set>
                                    <p:anim calcmode="lin" valueType="num">
                                      <p:cBhvr additive="base">
                                        <p:cTn id="38" dur="750" fill="hold"/>
                                        <p:tgtEl>
                                          <p:spTgt spid="24"/>
                                        </p:tgtEl>
                                        <p:attrNameLst>
                                          <p:attrName>ppt_x</p:attrName>
                                        </p:attrNameLst>
                                      </p:cBhvr>
                                      <p:tavLst>
                                        <p:tav tm="0">
                                          <p:val>
                                            <p:strVal val="#ppt_x"/>
                                          </p:val>
                                        </p:tav>
                                        <p:tav tm="100000">
                                          <p:val>
                                            <p:strVal val="#ppt_x"/>
                                          </p:val>
                                        </p:tav>
                                      </p:tavLst>
                                    </p:anim>
                                    <p:anim calcmode="lin" valueType="num">
                                      <p:cBhvr additive="base">
                                        <p:cTn id="39" dur="750" fill="hold"/>
                                        <p:tgtEl>
                                          <p:spTgt spid="24"/>
                                        </p:tgtEl>
                                        <p:attrNameLst>
                                          <p:attrName>ppt_y</p:attrName>
                                        </p:attrNameLst>
                                      </p:cBhvr>
                                      <p:tavLst>
                                        <p:tav tm="0">
                                          <p:val>
                                            <p:strVal val="0-#ppt_h/2"/>
                                          </p:val>
                                        </p:tav>
                                        <p:tav tm="100000">
                                          <p:val>
                                            <p:strVal val="#ppt_y"/>
                                          </p:val>
                                        </p:tav>
                                      </p:tavLst>
                                    </p:anim>
                                  </p:childTnLst>
                                </p:cTn>
                              </p:par>
                              <p:par>
                                <p:cTn id="40" presetID="2" presetClass="entr" presetSubtype="8" decel="100000" fill="hold" grpId="0" nodeType="withEffect">
                                  <p:stCondLst>
                                    <p:cond delay="0"/>
                                  </p:stCondLst>
                                  <p:iterate type="lt">
                                    <p:tmPct val="10000"/>
                                  </p:iterate>
                                  <p:childTnLst>
                                    <p:set>
                                      <p:cBhvr>
                                        <p:cTn id="41" dur="1" fill="hold">
                                          <p:stCondLst>
                                            <p:cond delay="0"/>
                                          </p:stCondLst>
                                        </p:cTn>
                                        <p:tgtEl>
                                          <p:spTgt spid="25"/>
                                        </p:tgtEl>
                                        <p:attrNameLst>
                                          <p:attrName>style.visibility</p:attrName>
                                        </p:attrNameLst>
                                      </p:cBhvr>
                                      <p:to>
                                        <p:strVal val="visible"/>
                                      </p:to>
                                    </p:set>
                                    <p:anim calcmode="lin" valueType="num">
                                      <p:cBhvr additive="base">
                                        <p:cTn id="42" dur="750" fill="hold"/>
                                        <p:tgtEl>
                                          <p:spTgt spid="25"/>
                                        </p:tgtEl>
                                        <p:attrNameLst>
                                          <p:attrName>ppt_x</p:attrName>
                                        </p:attrNameLst>
                                      </p:cBhvr>
                                      <p:tavLst>
                                        <p:tav tm="0">
                                          <p:val>
                                            <p:strVal val="0-#ppt_w/2"/>
                                          </p:val>
                                        </p:tav>
                                        <p:tav tm="100000">
                                          <p:val>
                                            <p:strVal val="#ppt_x"/>
                                          </p:val>
                                        </p:tav>
                                      </p:tavLst>
                                    </p:anim>
                                    <p:anim calcmode="lin" valueType="num">
                                      <p:cBhvr additive="base">
                                        <p:cTn id="43" dur="750" fill="hold"/>
                                        <p:tgtEl>
                                          <p:spTgt spid="25"/>
                                        </p:tgtEl>
                                        <p:attrNameLst>
                                          <p:attrName>ppt_y</p:attrName>
                                        </p:attrNameLst>
                                      </p:cBhvr>
                                      <p:tavLst>
                                        <p:tav tm="0">
                                          <p:val>
                                            <p:strVal val="#ppt_y"/>
                                          </p:val>
                                        </p:tav>
                                        <p:tav tm="100000">
                                          <p:val>
                                            <p:strVal val="#ppt_y"/>
                                          </p:val>
                                        </p:tav>
                                      </p:tavLst>
                                    </p:anim>
                                  </p:childTnLst>
                                </p:cTn>
                              </p:par>
                            </p:childTnLst>
                          </p:cTn>
                        </p:par>
                        <p:par>
                          <p:cTn id="44" fill="hold">
                            <p:stCondLst>
                              <p:cond delay="4375"/>
                            </p:stCondLst>
                            <p:childTnLst>
                              <p:par>
                                <p:cTn id="45" presetID="22" presetClass="entr" presetSubtype="8" fill="hold" grpId="0" nodeType="afterEffect">
                                  <p:stCondLst>
                                    <p:cond delay="0"/>
                                  </p:stCondLst>
                                  <p:childTnLst>
                                    <p:set>
                                      <p:cBhvr>
                                        <p:cTn id="46" dur="1" fill="hold">
                                          <p:stCondLst>
                                            <p:cond delay="0"/>
                                          </p:stCondLst>
                                        </p:cTn>
                                        <p:tgtEl>
                                          <p:spTgt spid="23"/>
                                        </p:tgtEl>
                                        <p:attrNameLst>
                                          <p:attrName>style.visibility</p:attrName>
                                        </p:attrNameLst>
                                      </p:cBhvr>
                                      <p:to>
                                        <p:strVal val="visible"/>
                                      </p:to>
                                    </p:set>
                                    <p:animEffect transition="in" filter="wipe(left)">
                                      <p:cBhvr>
                                        <p:cTn id="47" dur="500"/>
                                        <p:tgtEl>
                                          <p:spTgt spid="23"/>
                                        </p:tgtEl>
                                      </p:cBhvr>
                                    </p:animEffect>
                                  </p:childTnLst>
                                </p:cTn>
                              </p:par>
                            </p:childTnLst>
                          </p:cTn>
                        </p:par>
                        <p:par>
                          <p:cTn id="48" fill="hold">
                            <p:stCondLst>
                              <p:cond delay="4875"/>
                            </p:stCondLst>
                            <p:childTnLst>
                              <p:par>
                                <p:cTn id="49" presetID="2" presetClass="entr" presetSubtype="1" decel="100000" fill="hold" grpId="0" nodeType="afterEffect">
                                  <p:stCondLst>
                                    <p:cond delay="0"/>
                                  </p:stCondLst>
                                  <p:childTnLst>
                                    <p:set>
                                      <p:cBhvr>
                                        <p:cTn id="50" dur="1" fill="hold">
                                          <p:stCondLst>
                                            <p:cond delay="0"/>
                                          </p:stCondLst>
                                        </p:cTn>
                                        <p:tgtEl>
                                          <p:spTgt spid="27"/>
                                        </p:tgtEl>
                                        <p:attrNameLst>
                                          <p:attrName>style.visibility</p:attrName>
                                        </p:attrNameLst>
                                      </p:cBhvr>
                                      <p:to>
                                        <p:strVal val="visible"/>
                                      </p:to>
                                    </p:set>
                                    <p:anim calcmode="lin" valueType="num">
                                      <p:cBhvr additive="base">
                                        <p:cTn id="51" dur="750" fill="hold"/>
                                        <p:tgtEl>
                                          <p:spTgt spid="27"/>
                                        </p:tgtEl>
                                        <p:attrNameLst>
                                          <p:attrName>ppt_x</p:attrName>
                                        </p:attrNameLst>
                                      </p:cBhvr>
                                      <p:tavLst>
                                        <p:tav tm="0">
                                          <p:val>
                                            <p:strVal val="#ppt_x"/>
                                          </p:val>
                                        </p:tav>
                                        <p:tav tm="100000">
                                          <p:val>
                                            <p:strVal val="#ppt_x"/>
                                          </p:val>
                                        </p:tav>
                                      </p:tavLst>
                                    </p:anim>
                                    <p:anim calcmode="lin" valueType="num">
                                      <p:cBhvr additive="base">
                                        <p:cTn id="52" dur="750" fill="hold"/>
                                        <p:tgtEl>
                                          <p:spTgt spid="27"/>
                                        </p:tgtEl>
                                        <p:attrNameLst>
                                          <p:attrName>ppt_y</p:attrName>
                                        </p:attrNameLst>
                                      </p:cBhvr>
                                      <p:tavLst>
                                        <p:tav tm="0">
                                          <p:val>
                                            <p:strVal val="0-#ppt_h/2"/>
                                          </p:val>
                                        </p:tav>
                                        <p:tav tm="100000">
                                          <p:val>
                                            <p:strVal val="#ppt_y"/>
                                          </p:val>
                                        </p:tav>
                                      </p:tavLst>
                                    </p:anim>
                                  </p:childTnLst>
                                </p:cTn>
                              </p:par>
                              <p:par>
                                <p:cTn id="53" presetID="2" presetClass="entr" presetSubtype="8" decel="100000" fill="hold" grpId="0" nodeType="withEffect">
                                  <p:stCondLst>
                                    <p:cond delay="0"/>
                                  </p:stCondLst>
                                  <p:iterate type="lt">
                                    <p:tmPct val="10000"/>
                                  </p:iterate>
                                  <p:childTnLst>
                                    <p:set>
                                      <p:cBhvr>
                                        <p:cTn id="54" dur="1" fill="hold">
                                          <p:stCondLst>
                                            <p:cond delay="0"/>
                                          </p:stCondLst>
                                        </p:cTn>
                                        <p:tgtEl>
                                          <p:spTgt spid="28"/>
                                        </p:tgtEl>
                                        <p:attrNameLst>
                                          <p:attrName>style.visibility</p:attrName>
                                        </p:attrNameLst>
                                      </p:cBhvr>
                                      <p:to>
                                        <p:strVal val="visible"/>
                                      </p:to>
                                    </p:set>
                                    <p:anim calcmode="lin" valueType="num">
                                      <p:cBhvr additive="base">
                                        <p:cTn id="55" dur="750" fill="hold"/>
                                        <p:tgtEl>
                                          <p:spTgt spid="28"/>
                                        </p:tgtEl>
                                        <p:attrNameLst>
                                          <p:attrName>ppt_x</p:attrName>
                                        </p:attrNameLst>
                                      </p:cBhvr>
                                      <p:tavLst>
                                        <p:tav tm="0">
                                          <p:val>
                                            <p:strVal val="0-#ppt_w/2"/>
                                          </p:val>
                                        </p:tav>
                                        <p:tav tm="100000">
                                          <p:val>
                                            <p:strVal val="#ppt_x"/>
                                          </p:val>
                                        </p:tav>
                                      </p:tavLst>
                                    </p:anim>
                                    <p:anim calcmode="lin" valueType="num">
                                      <p:cBhvr additive="base">
                                        <p:cTn id="56" dur="750" fill="hold"/>
                                        <p:tgtEl>
                                          <p:spTgt spid="28"/>
                                        </p:tgtEl>
                                        <p:attrNameLst>
                                          <p:attrName>ppt_y</p:attrName>
                                        </p:attrNameLst>
                                      </p:cBhvr>
                                      <p:tavLst>
                                        <p:tav tm="0">
                                          <p:val>
                                            <p:strVal val="#ppt_y"/>
                                          </p:val>
                                        </p:tav>
                                        <p:tav tm="100000">
                                          <p:val>
                                            <p:strVal val="#ppt_y"/>
                                          </p:val>
                                        </p:tav>
                                      </p:tavLst>
                                    </p:anim>
                                  </p:childTnLst>
                                </p:cTn>
                              </p:par>
                            </p:childTnLst>
                          </p:cTn>
                        </p:par>
                        <p:par>
                          <p:cTn id="57" fill="hold">
                            <p:stCondLst>
                              <p:cond delay="5700"/>
                            </p:stCondLst>
                            <p:childTnLst>
                              <p:par>
                                <p:cTn id="58" presetID="22" presetClass="entr" presetSubtype="8" fill="hold" grpId="0" nodeType="afterEffect">
                                  <p:stCondLst>
                                    <p:cond delay="0"/>
                                  </p:stCondLst>
                                  <p:childTnLst>
                                    <p:set>
                                      <p:cBhvr>
                                        <p:cTn id="59" dur="1" fill="hold">
                                          <p:stCondLst>
                                            <p:cond delay="0"/>
                                          </p:stCondLst>
                                        </p:cTn>
                                        <p:tgtEl>
                                          <p:spTgt spid="26"/>
                                        </p:tgtEl>
                                        <p:attrNameLst>
                                          <p:attrName>style.visibility</p:attrName>
                                        </p:attrNameLst>
                                      </p:cBhvr>
                                      <p:to>
                                        <p:strVal val="visible"/>
                                      </p:to>
                                    </p:set>
                                    <p:animEffect transition="in" filter="wipe(left)">
                                      <p:cBhvr>
                                        <p:cTn id="60" dur="500"/>
                                        <p:tgtEl>
                                          <p:spTgt spid="26"/>
                                        </p:tgtEl>
                                      </p:cBhvr>
                                    </p:animEffect>
                                  </p:childTnLst>
                                </p:cTn>
                              </p:par>
                            </p:childTnLst>
                          </p:cTn>
                        </p:par>
                        <p:par>
                          <p:cTn id="61" fill="hold">
                            <p:stCondLst>
                              <p:cond delay="6200"/>
                            </p:stCondLst>
                            <p:childTnLst>
                              <p:par>
                                <p:cTn id="62" presetID="2" presetClass="entr" presetSubtype="1" decel="100000" fill="hold" grpId="0" nodeType="afterEffect">
                                  <p:stCondLst>
                                    <p:cond delay="0"/>
                                  </p:stCondLst>
                                  <p:childTnLst>
                                    <p:set>
                                      <p:cBhvr>
                                        <p:cTn id="63" dur="1" fill="hold">
                                          <p:stCondLst>
                                            <p:cond delay="0"/>
                                          </p:stCondLst>
                                        </p:cTn>
                                        <p:tgtEl>
                                          <p:spTgt spid="30"/>
                                        </p:tgtEl>
                                        <p:attrNameLst>
                                          <p:attrName>style.visibility</p:attrName>
                                        </p:attrNameLst>
                                      </p:cBhvr>
                                      <p:to>
                                        <p:strVal val="visible"/>
                                      </p:to>
                                    </p:set>
                                    <p:anim calcmode="lin" valueType="num">
                                      <p:cBhvr additive="base">
                                        <p:cTn id="64" dur="750" fill="hold"/>
                                        <p:tgtEl>
                                          <p:spTgt spid="30"/>
                                        </p:tgtEl>
                                        <p:attrNameLst>
                                          <p:attrName>ppt_x</p:attrName>
                                        </p:attrNameLst>
                                      </p:cBhvr>
                                      <p:tavLst>
                                        <p:tav tm="0">
                                          <p:val>
                                            <p:strVal val="#ppt_x"/>
                                          </p:val>
                                        </p:tav>
                                        <p:tav tm="100000">
                                          <p:val>
                                            <p:strVal val="#ppt_x"/>
                                          </p:val>
                                        </p:tav>
                                      </p:tavLst>
                                    </p:anim>
                                    <p:anim calcmode="lin" valueType="num">
                                      <p:cBhvr additive="base">
                                        <p:cTn id="65" dur="750" fill="hold"/>
                                        <p:tgtEl>
                                          <p:spTgt spid="30"/>
                                        </p:tgtEl>
                                        <p:attrNameLst>
                                          <p:attrName>ppt_y</p:attrName>
                                        </p:attrNameLst>
                                      </p:cBhvr>
                                      <p:tavLst>
                                        <p:tav tm="0">
                                          <p:val>
                                            <p:strVal val="0-#ppt_h/2"/>
                                          </p:val>
                                        </p:tav>
                                        <p:tav tm="100000">
                                          <p:val>
                                            <p:strVal val="#ppt_y"/>
                                          </p:val>
                                        </p:tav>
                                      </p:tavLst>
                                    </p:anim>
                                  </p:childTnLst>
                                </p:cTn>
                              </p:par>
                              <p:par>
                                <p:cTn id="66" presetID="2" presetClass="entr" presetSubtype="8" decel="100000" fill="hold" grpId="0" nodeType="withEffect">
                                  <p:stCondLst>
                                    <p:cond delay="0"/>
                                  </p:stCondLst>
                                  <p:iterate type="lt">
                                    <p:tmPct val="10000"/>
                                  </p:iterate>
                                  <p:childTnLst>
                                    <p:set>
                                      <p:cBhvr>
                                        <p:cTn id="67" dur="1" fill="hold">
                                          <p:stCondLst>
                                            <p:cond delay="0"/>
                                          </p:stCondLst>
                                        </p:cTn>
                                        <p:tgtEl>
                                          <p:spTgt spid="31"/>
                                        </p:tgtEl>
                                        <p:attrNameLst>
                                          <p:attrName>style.visibility</p:attrName>
                                        </p:attrNameLst>
                                      </p:cBhvr>
                                      <p:to>
                                        <p:strVal val="visible"/>
                                      </p:to>
                                    </p:set>
                                    <p:anim calcmode="lin" valueType="num">
                                      <p:cBhvr additive="base">
                                        <p:cTn id="68" dur="750" fill="hold"/>
                                        <p:tgtEl>
                                          <p:spTgt spid="31"/>
                                        </p:tgtEl>
                                        <p:attrNameLst>
                                          <p:attrName>ppt_x</p:attrName>
                                        </p:attrNameLst>
                                      </p:cBhvr>
                                      <p:tavLst>
                                        <p:tav tm="0">
                                          <p:val>
                                            <p:strVal val="0-#ppt_w/2"/>
                                          </p:val>
                                        </p:tav>
                                        <p:tav tm="100000">
                                          <p:val>
                                            <p:strVal val="#ppt_x"/>
                                          </p:val>
                                        </p:tav>
                                      </p:tavLst>
                                    </p:anim>
                                    <p:anim calcmode="lin" valueType="num">
                                      <p:cBhvr additive="base">
                                        <p:cTn id="69" dur="750" fill="hold"/>
                                        <p:tgtEl>
                                          <p:spTgt spid="31"/>
                                        </p:tgtEl>
                                        <p:attrNameLst>
                                          <p:attrName>ppt_y</p:attrName>
                                        </p:attrNameLst>
                                      </p:cBhvr>
                                      <p:tavLst>
                                        <p:tav tm="0">
                                          <p:val>
                                            <p:strVal val="#ppt_y"/>
                                          </p:val>
                                        </p:tav>
                                        <p:tav tm="100000">
                                          <p:val>
                                            <p:strVal val="#ppt_y"/>
                                          </p:val>
                                        </p:tav>
                                      </p:tavLst>
                                    </p:anim>
                                  </p:childTnLst>
                                </p:cTn>
                              </p:par>
                            </p:childTnLst>
                          </p:cTn>
                        </p:par>
                        <p:par>
                          <p:cTn id="70" fill="hold">
                            <p:stCondLst>
                              <p:cond delay="7025"/>
                            </p:stCondLst>
                            <p:childTnLst>
                              <p:par>
                                <p:cTn id="71" presetID="22" presetClass="entr" presetSubtype="8" fill="hold" grpId="0" nodeType="afterEffect">
                                  <p:stCondLst>
                                    <p:cond delay="0"/>
                                  </p:stCondLst>
                                  <p:childTnLst>
                                    <p:set>
                                      <p:cBhvr>
                                        <p:cTn id="72" dur="1" fill="hold">
                                          <p:stCondLst>
                                            <p:cond delay="0"/>
                                          </p:stCondLst>
                                        </p:cTn>
                                        <p:tgtEl>
                                          <p:spTgt spid="29"/>
                                        </p:tgtEl>
                                        <p:attrNameLst>
                                          <p:attrName>style.visibility</p:attrName>
                                        </p:attrNameLst>
                                      </p:cBhvr>
                                      <p:to>
                                        <p:strVal val="visible"/>
                                      </p:to>
                                    </p:set>
                                    <p:animEffect transition="in" filter="wipe(left)">
                                      <p:cBhvr>
                                        <p:cTn id="73"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tmplLst>
          <p:tmpl>
            <p:tnLst>
              <p:par>
                <p:cTn presetID="22" presetClass="entr" presetSubtype="8"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left)">
                      <p:cBhvr>
                        <p:cTn dur="500"/>
                        <p:tgtEl>
                          <p:spTgt spid="17"/>
                        </p:tgtEl>
                      </p:cBhvr>
                    </p:animEffect>
                  </p:childTnLst>
                </p:cTn>
              </p:par>
            </p:tnLst>
          </p:tmpl>
        </p:tmplLst>
      </p:bldP>
      <p:bldP spid="18" grpId="0" animBg="1"/>
      <p:bldP spid="19" grpId="0"/>
      <p:bldP spid="20" grpId="0">
        <p:tmplLst>
          <p:tmpl>
            <p:tnLst>
              <p:par>
                <p:cTn presetID="22" presetClass="entr" presetSubtype="8"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wipe(left)">
                      <p:cBhvr>
                        <p:cTn dur="500"/>
                        <p:tgtEl>
                          <p:spTgt spid="20"/>
                        </p:tgtEl>
                      </p:cBhvr>
                    </p:animEffect>
                  </p:childTnLst>
                </p:cTn>
              </p:par>
            </p:tnLst>
          </p:tmpl>
        </p:tmplLst>
      </p:bldP>
      <p:bldP spid="21" grpId="0" animBg="1"/>
      <p:bldP spid="22" grpId="0"/>
      <p:bldP spid="23" grpId="0">
        <p:tmplLst>
          <p:tmpl>
            <p:tnLst>
              <p:par>
                <p:cTn presetID="22" presetClass="entr" presetSubtype="8"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wipe(left)">
                      <p:cBhvr>
                        <p:cTn dur="500"/>
                        <p:tgtEl>
                          <p:spTgt spid="23"/>
                        </p:tgtEl>
                      </p:cBhvr>
                    </p:animEffect>
                  </p:childTnLst>
                </p:cTn>
              </p:par>
            </p:tnLst>
          </p:tmpl>
        </p:tmplLst>
      </p:bldP>
      <p:bldP spid="24" grpId="0" animBg="1"/>
      <p:bldP spid="25" grpId="0"/>
      <p:bldP spid="26" grpId="0">
        <p:tmplLst>
          <p:tmpl>
            <p:tnLst>
              <p:par>
                <p:cTn presetID="22" presetClass="entr" presetSubtype="8"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wipe(left)">
                      <p:cBhvr>
                        <p:cTn dur="500"/>
                        <p:tgtEl>
                          <p:spTgt spid="26"/>
                        </p:tgtEl>
                      </p:cBhvr>
                    </p:animEffect>
                  </p:childTnLst>
                </p:cTn>
              </p:par>
            </p:tnLst>
          </p:tmpl>
        </p:tmplLst>
      </p:bldP>
      <p:bldP spid="27" grpId="0" animBg="1"/>
      <p:bldP spid="28" grpId="0"/>
      <p:bldP spid="29" grpId="0">
        <p:tmplLst>
          <p:tmpl>
            <p:tnLst>
              <p:par>
                <p:cTn presetID="22" presetClass="entr" presetSubtype="8"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wipe(left)">
                      <p:cBhvr>
                        <p:cTn dur="500"/>
                        <p:tgtEl>
                          <p:spTgt spid="29"/>
                        </p:tgtEl>
                      </p:cBhvr>
                    </p:animEffect>
                  </p:childTnLst>
                </p:cTn>
              </p:par>
            </p:tnLst>
          </p:tmpl>
        </p:tmplLst>
      </p:bldP>
      <p:bldP spid="30" grpId="0" animBg="1"/>
      <p:bldP spid="31" grpId="0"/>
      <p:bldP spid="32" grpId="0" build="p">
        <p:tmplLst>
          <p:tmpl lvl="1">
            <p:tnLst>
              <p:par>
                <p:cTn presetID="2" presetClass="entr" presetSubtype="4" decel="100000" fill="hold" nodeType="afterEffect">
                  <p:stCondLst>
                    <p:cond delay="0"/>
                  </p:stCondLst>
                  <p:iterate type="wd">
                    <p:tmPct val="10000"/>
                  </p:iterate>
                  <p:childTnLst>
                    <p:set>
                      <p:cBhvr>
                        <p:cTn dur="1" fill="hold">
                          <p:stCondLst>
                            <p:cond delay="0"/>
                          </p:stCondLst>
                        </p:cTn>
                        <p:tgtEl>
                          <p:spTgt spid="32"/>
                        </p:tgtEl>
                        <p:attrNameLst>
                          <p:attrName>style.visibility</p:attrName>
                        </p:attrNameLst>
                      </p:cBhvr>
                      <p:to>
                        <p:strVal val="visible"/>
                      </p:to>
                    </p:set>
                    <p:anim calcmode="lin" valueType="num">
                      <p:cBhvr additive="base">
                        <p:cTn dur="750" fill="hold"/>
                        <p:tgtEl>
                          <p:spTgt spid="32"/>
                        </p:tgtEl>
                        <p:attrNameLst>
                          <p:attrName>ppt_x</p:attrName>
                        </p:attrNameLst>
                      </p:cBhvr>
                      <p:tavLst>
                        <p:tav tm="0">
                          <p:val>
                            <p:strVal val="#ppt_x"/>
                          </p:val>
                        </p:tav>
                        <p:tav tm="100000">
                          <p:val>
                            <p:strVal val="#ppt_x"/>
                          </p:val>
                        </p:tav>
                      </p:tavLst>
                    </p:anim>
                    <p:anim calcmode="lin" valueType="num">
                      <p:cBhvr additive="base">
                        <p:cTn dur="750" fill="hold"/>
                        <p:tgtEl>
                          <p:spTgt spid="32"/>
                        </p:tgtEl>
                        <p:attrNameLst>
                          <p:attrName>ppt_y</p:attrName>
                        </p:attrNameLst>
                      </p:cBhvr>
                      <p:tavLst>
                        <p:tav tm="0">
                          <p:val>
                            <p:strVal val="1+#ppt_h/2"/>
                          </p:val>
                        </p:tav>
                        <p:tav tm="100000">
                          <p:val>
                            <p:strVal val="#ppt_y"/>
                          </p:val>
                        </p:tav>
                      </p:tavLst>
                    </p:anim>
                  </p:childTnLst>
                </p:cTn>
              </p:par>
            </p:tnLst>
          </p:tmpl>
        </p:tmplLst>
      </p:bldP>
    </p:bldLst>
  </p:timing>
  <p:extLst mod="1">
    <p:ext uri="{DCECCB84-F9BA-43D5-87BE-67443E8EF086}">
      <p15:sldGuideLst xmlns:p15="http://schemas.microsoft.com/office/powerpoint/2012/main" xmlns="">
        <p15:guide id="1" orient="horz" pos="3239">
          <p15:clr>
            <a:srgbClr val="FBAE40"/>
          </p15:clr>
        </p15:guide>
        <p15:guide id="2" pos="5760">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3 Arrows">
    <p:spTree>
      <p:nvGrpSpPr>
        <p:cNvPr id="1" name=""/>
        <p:cNvGrpSpPr/>
        <p:nvPr/>
      </p:nvGrpSpPr>
      <p:grpSpPr>
        <a:xfrm>
          <a:off x="0" y="0"/>
          <a:ext cx="0" cy="0"/>
          <a:chOff x="0" y="0"/>
          <a:chExt cx="0" cy="0"/>
        </a:xfrm>
      </p:grpSpPr>
      <p:sp>
        <p:nvSpPr>
          <p:cNvPr id="42" name="フリーフォーム 41"/>
          <p:cNvSpPr/>
          <p:nvPr userDrawn="1"/>
        </p:nvSpPr>
        <p:spPr>
          <a:xfrm rot="2700000">
            <a:off x="6793057" y="1649341"/>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フリーフォーム 40"/>
          <p:cNvSpPr/>
          <p:nvPr userDrawn="1"/>
        </p:nvSpPr>
        <p:spPr>
          <a:xfrm rot="2700000">
            <a:off x="2128748" y="4721436"/>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フリーフォーム 42"/>
          <p:cNvSpPr/>
          <p:nvPr userDrawn="1"/>
        </p:nvSpPr>
        <p:spPr>
          <a:xfrm rot="2700000">
            <a:off x="12367248" y="3089076"/>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フリーフォーム 43"/>
          <p:cNvSpPr/>
          <p:nvPr userDrawn="1"/>
        </p:nvSpPr>
        <p:spPr>
          <a:xfrm rot="2700000">
            <a:off x="6195271" y="6129705"/>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7" name="グループ化 6"/>
          <p:cNvGrpSpPr/>
          <p:nvPr userDrawn="1"/>
        </p:nvGrpSpPr>
        <p:grpSpPr>
          <a:xfrm>
            <a:off x="3326919" y="1476686"/>
            <a:ext cx="5240859" cy="5190503"/>
            <a:chOff x="3326919" y="1476686"/>
            <a:chExt cx="5240859" cy="5190503"/>
          </a:xfrm>
        </p:grpSpPr>
        <p:sp>
          <p:nvSpPr>
            <p:cNvPr id="38" name="フリーフォーム 37"/>
            <p:cNvSpPr/>
            <p:nvPr userDrawn="1"/>
          </p:nvSpPr>
          <p:spPr>
            <a:xfrm rot="2700000">
              <a:off x="3064247" y="1739358"/>
              <a:ext cx="5190503" cy="4665160"/>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テキスト ボックス 5"/>
            <p:cNvSpPr txBox="1"/>
            <p:nvPr userDrawn="1"/>
          </p:nvSpPr>
          <p:spPr>
            <a:xfrm>
              <a:off x="7427722" y="3234655"/>
              <a:ext cx="1140056" cy="1107996"/>
            </a:xfrm>
            <a:prstGeom prst="rect">
              <a:avLst/>
            </a:prstGeom>
            <a:noFill/>
          </p:spPr>
          <p:txBody>
            <a:bodyPr wrap="none" rtlCol="0">
              <a:spAutoFit/>
            </a:bodyPr>
            <a:lstStyle/>
            <a:p>
              <a:r>
                <a:rPr kumimoji="1" lang="en-US" altLang="ja-JP" sz="6600" dirty="0">
                  <a:solidFill>
                    <a:schemeClr val="bg1"/>
                  </a:solidFill>
                </a:rPr>
                <a:t>01</a:t>
              </a:r>
              <a:endParaRPr kumimoji="1" lang="ja-JP" altLang="en-US" sz="6600" dirty="0">
                <a:solidFill>
                  <a:schemeClr val="bg1"/>
                </a:solidFill>
              </a:endParaRPr>
            </a:p>
          </p:txBody>
        </p:sp>
      </p:gr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45" name="テキスト プレースホルダー 12"/>
          <p:cNvSpPr>
            <a:spLocks noGrp="1"/>
          </p:cNvSpPr>
          <p:nvPr>
            <p:ph type="body" sz="quarter" idx="14" hasCustomPrompt="1"/>
          </p:nvPr>
        </p:nvSpPr>
        <p:spPr>
          <a:xfrm>
            <a:off x="2700897" y="3481545"/>
            <a:ext cx="4608971" cy="747032"/>
          </a:xfrm>
        </p:spPr>
        <p:txBody>
          <a:bodyPr anchor="ctr">
            <a:noAutofit/>
          </a:bodyPr>
          <a:lstStyle>
            <a:lvl1pPr algn="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grpSp>
        <p:nvGrpSpPr>
          <p:cNvPr id="8" name="グループ化 7"/>
          <p:cNvGrpSpPr/>
          <p:nvPr userDrawn="1"/>
        </p:nvGrpSpPr>
        <p:grpSpPr>
          <a:xfrm>
            <a:off x="6811422" y="2903055"/>
            <a:ext cx="5220383" cy="5190503"/>
            <a:chOff x="6811422" y="2903055"/>
            <a:chExt cx="5220383" cy="5190503"/>
          </a:xfrm>
        </p:grpSpPr>
        <p:sp>
          <p:nvSpPr>
            <p:cNvPr id="39" name="フリーフォーム 38"/>
            <p:cNvSpPr/>
            <p:nvPr userDrawn="1"/>
          </p:nvSpPr>
          <p:spPr>
            <a:xfrm rot="2700000">
              <a:off x="6548750" y="3165727"/>
              <a:ext cx="5190503" cy="4665160"/>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テキスト ボックス 45"/>
            <p:cNvSpPr txBox="1"/>
            <p:nvPr userDrawn="1"/>
          </p:nvSpPr>
          <p:spPr>
            <a:xfrm>
              <a:off x="10891749" y="4621494"/>
              <a:ext cx="1140056" cy="1107996"/>
            </a:xfrm>
            <a:prstGeom prst="rect">
              <a:avLst/>
            </a:prstGeom>
            <a:noFill/>
          </p:spPr>
          <p:txBody>
            <a:bodyPr wrap="none" rtlCol="0">
              <a:spAutoFit/>
            </a:bodyPr>
            <a:lstStyle/>
            <a:p>
              <a:r>
                <a:rPr kumimoji="1" lang="en-US" altLang="ja-JP" sz="6600" dirty="0">
                  <a:solidFill>
                    <a:schemeClr val="bg1"/>
                  </a:solidFill>
                </a:rPr>
                <a:t>02</a:t>
              </a:r>
              <a:endParaRPr kumimoji="1" lang="ja-JP" altLang="en-US" sz="6600" dirty="0">
                <a:solidFill>
                  <a:schemeClr val="bg1"/>
                </a:solidFill>
              </a:endParaRPr>
            </a:p>
          </p:txBody>
        </p:sp>
      </p:grpSp>
      <p:sp>
        <p:nvSpPr>
          <p:cNvPr id="49" name="テキスト プレースホルダー 12"/>
          <p:cNvSpPr>
            <a:spLocks noGrp="1"/>
          </p:cNvSpPr>
          <p:nvPr>
            <p:ph type="body" sz="quarter" idx="15" hasCustomPrompt="1"/>
          </p:nvPr>
        </p:nvSpPr>
        <p:spPr>
          <a:xfrm>
            <a:off x="6191081" y="4922454"/>
            <a:ext cx="4608971" cy="747032"/>
          </a:xfrm>
        </p:spPr>
        <p:txBody>
          <a:bodyPr anchor="ctr">
            <a:noAutofit/>
          </a:bodyPr>
          <a:lstStyle>
            <a:lvl1pPr algn="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grpSp>
        <p:nvGrpSpPr>
          <p:cNvPr id="9" name="グループ化 8"/>
          <p:cNvGrpSpPr/>
          <p:nvPr userDrawn="1"/>
        </p:nvGrpSpPr>
        <p:grpSpPr>
          <a:xfrm>
            <a:off x="10295924" y="4329423"/>
            <a:ext cx="5232500" cy="5190503"/>
            <a:chOff x="10295924" y="4329423"/>
            <a:chExt cx="5232500" cy="5190503"/>
          </a:xfrm>
        </p:grpSpPr>
        <p:sp>
          <p:nvSpPr>
            <p:cNvPr id="40" name="フリーフォーム 39"/>
            <p:cNvSpPr/>
            <p:nvPr userDrawn="1"/>
          </p:nvSpPr>
          <p:spPr>
            <a:xfrm rot="2700000">
              <a:off x="10033252" y="4592095"/>
              <a:ext cx="5190503" cy="4665160"/>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テキスト ボックス 47"/>
            <p:cNvSpPr txBox="1"/>
            <p:nvPr userDrawn="1"/>
          </p:nvSpPr>
          <p:spPr>
            <a:xfrm>
              <a:off x="14388368" y="6084816"/>
              <a:ext cx="1140056" cy="1107996"/>
            </a:xfrm>
            <a:prstGeom prst="rect">
              <a:avLst/>
            </a:prstGeom>
            <a:noFill/>
          </p:spPr>
          <p:txBody>
            <a:bodyPr wrap="none" rtlCol="0">
              <a:spAutoFit/>
            </a:bodyPr>
            <a:lstStyle/>
            <a:p>
              <a:r>
                <a:rPr kumimoji="1" lang="en-US" altLang="ja-JP" sz="6600" dirty="0">
                  <a:solidFill>
                    <a:schemeClr val="bg1"/>
                  </a:solidFill>
                </a:rPr>
                <a:t>03</a:t>
              </a:r>
              <a:endParaRPr kumimoji="1" lang="ja-JP" altLang="en-US" sz="6600" dirty="0">
                <a:solidFill>
                  <a:schemeClr val="bg1"/>
                </a:solidFill>
              </a:endParaRPr>
            </a:p>
          </p:txBody>
        </p:sp>
      </p:grpSp>
      <p:sp>
        <p:nvSpPr>
          <p:cNvPr id="50" name="テキスト プレースホルダー 12"/>
          <p:cNvSpPr>
            <a:spLocks noGrp="1"/>
          </p:cNvSpPr>
          <p:nvPr>
            <p:ph type="body" sz="quarter" idx="16" hasCustomPrompt="1"/>
          </p:nvPr>
        </p:nvSpPr>
        <p:spPr>
          <a:xfrm>
            <a:off x="9677628" y="6329481"/>
            <a:ext cx="4608971" cy="747032"/>
          </a:xfrm>
        </p:spPr>
        <p:txBody>
          <a:bodyPr anchor="ctr">
            <a:noAutofit/>
          </a:bodyPr>
          <a:lstStyle>
            <a:lvl1pPr algn="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51" name="テキスト プレースホルダー 12"/>
          <p:cNvSpPr>
            <a:spLocks noGrp="1"/>
          </p:cNvSpPr>
          <p:nvPr>
            <p:ph type="body" sz="quarter" idx="12" hasCustomPrompt="1"/>
          </p:nvPr>
        </p:nvSpPr>
        <p:spPr>
          <a:xfrm>
            <a:off x="3195988" y="7732296"/>
            <a:ext cx="11896024" cy="1522894"/>
          </a:xfrm>
        </p:spPr>
        <p:txBody>
          <a:bodyPr anchor="ctr">
            <a:normAutofit/>
          </a:bodyPr>
          <a:lstStyle>
            <a:lvl1pPr algn="ctr">
              <a:spcBef>
                <a:spcPts val="0"/>
              </a:spcBef>
              <a:defRPr sz="20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300728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0"/>
                                  </p:stCondLst>
                                  <p:childTnLst>
                                    <p:set>
                                      <p:cBhvr>
                                        <p:cTn id="10" dur="1" fill="hold">
                                          <p:stCondLst>
                                            <p:cond delay="0"/>
                                          </p:stCondLst>
                                        </p:cTn>
                                        <p:tgtEl>
                                          <p:spTgt spid="45">
                                            <p:txEl>
                                              <p:pRg st="0" end="0"/>
                                            </p:txEl>
                                          </p:spTgt>
                                        </p:tgtEl>
                                        <p:attrNameLst>
                                          <p:attrName>style.visibility</p:attrName>
                                        </p:attrNameLst>
                                      </p:cBhvr>
                                      <p:to>
                                        <p:strVal val="visible"/>
                                      </p:to>
                                    </p:set>
                                    <p:anim calcmode="lin" valueType="num">
                                      <p:cBhvr additive="base">
                                        <p:cTn id="11" dur="500" fill="hold"/>
                                        <p:tgtEl>
                                          <p:spTgt spid="45">
                                            <p:txEl>
                                              <p:pRg st="0" end="0"/>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45">
                                            <p:txEl>
                                              <p:pRg st="0" end="0"/>
                                            </p:txEl>
                                          </p:spTgt>
                                        </p:tgtEl>
                                        <p:attrNameLst>
                                          <p:attrName>ppt_y</p:attrName>
                                        </p:attrNameLst>
                                      </p:cBhvr>
                                      <p:tavLst>
                                        <p:tav tm="0">
                                          <p:val>
                                            <p:strVal val="#ppt_y"/>
                                          </p:val>
                                        </p:tav>
                                        <p:tav tm="100000">
                                          <p:val>
                                            <p:strVal val="#ppt_y"/>
                                          </p:val>
                                        </p:tav>
                                      </p:tavLst>
                                    </p:anim>
                                  </p:childTnLst>
                                </p:cTn>
                              </p:par>
                              <p:par>
                                <p:cTn id="13" presetID="2" presetClass="entr" presetSubtype="8" decel="100000" fill="hold" nodeType="withEffect">
                                  <p:stCondLst>
                                    <p:cond delay="25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0-#ppt_w/2"/>
                                          </p:val>
                                        </p:tav>
                                        <p:tav tm="100000">
                                          <p:val>
                                            <p:strVal val="#ppt_x"/>
                                          </p:val>
                                        </p:tav>
                                      </p:tavLst>
                                    </p:anim>
                                    <p:anim calcmode="lin" valueType="num">
                                      <p:cBhvr additive="base">
                                        <p:cTn id="16" dur="500" fill="hold"/>
                                        <p:tgtEl>
                                          <p:spTgt spid="8"/>
                                        </p:tgtEl>
                                        <p:attrNameLst>
                                          <p:attrName>ppt_y</p:attrName>
                                        </p:attrNameLst>
                                      </p:cBhvr>
                                      <p:tavLst>
                                        <p:tav tm="0">
                                          <p:val>
                                            <p:strVal val="#ppt_y"/>
                                          </p:val>
                                        </p:tav>
                                        <p:tav tm="100000">
                                          <p:val>
                                            <p:strVal val="#ppt_y"/>
                                          </p:val>
                                        </p:tav>
                                      </p:tavLst>
                                    </p:anim>
                                  </p:childTnLst>
                                </p:cTn>
                              </p:par>
                              <p:par>
                                <p:cTn id="17" presetID="2" presetClass="entr" presetSubtype="8" decel="100000" fill="hold" grpId="0" nodeType="withEffect">
                                  <p:stCondLst>
                                    <p:cond delay="250"/>
                                  </p:stCondLst>
                                  <p:childTnLst>
                                    <p:set>
                                      <p:cBhvr>
                                        <p:cTn id="18" dur="1" fill="hold">
                                          <p:stCondLst>
                                            <p:cond delay="0"/>
                                          </p:stCondLst>
                                        </p:cTn>
                                        <p:tgtEl>
                                          <p:spTgt spid="49">
                                            <p:txEl>
                                              <p:pRg st="0" end="0"/>
                                            </p:txEl>
                                          </p:spTgt>
                                        </p:tgtEl>
                                        <p:attrNameLst>
                                          <p:attrName>style.visibility</p:attrName>
                                        </p:attrNameLst>
                                      </p:cBhvr>
                                      <p:to>
                                        <p:strVal val="visible"/>
                                      </p:to>
                                    </p:set>
                                    <p:anim calcmode="lin" valueType="num">
                                      <p:cBhvr additive="base">
                                        <p:cTn id="19" dur="500" fill="hold"/>
                                        <p:tgtEl>
                                          <p:spTgt spid="49">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9">
                                            <p:txEl>
                                              <p:pRg st="0" end="0"/>
                                            </p:txEl>
                                          </p:spTgt>
                                        </p:tgtEl>
                                        <p:attrNameLst>
                                          <p:attrName>ppt_y</p:attrName>
                                        </p:attrNameLst>
                                      </p:cBhvr>
                                      <p:tavLst>
                                        <p:tav tm="0">
                                          <p:val>
                                            <p:strVal val="#ppt_y"/>
                                          </p:val>
                                        </p:tav>
                                        <p:tav tm="100000">
                                          <p:val>
                                            <p:strVal val="#ppt_y"/>
                                          </p:val>
                                        </p:tav>
                                      </p:tavLst>
                                    </p:anim>
                                  </p:childTnLst>
                                </p:cTn>
                              </p:par>
                              <p:par>
                                <p:cTn id="21" presetID="2" presetClass="entr" presetSubtype="8" decel="100000" fill="hold" nodeType="withEffect">
                                  <p:stCondLst>
                                    <p:cond delay="50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500" fill="hold"/>
                                        <p:tgtEl>
                                          <p:spTgt spid="9"/>
                                        </p:tgtEl>
                                        <p:attrNameLst>
                                          <p:attrName>ppt_x</p:attrName>
                                        </p:attrNameLst>
                                      </p:cBhvr>
                                      <p:tavLst>
                                        <p:tav tm="0">
                                          <p:val>
                                            <p:strVal val="0-#ppt_w/2"/>
                                          </p:val>
                                        </p:tav>
                                        <p:tav tm="100000">
                                          <p:val>
                                            <p:strVal val="#ppt_x"/>
                                          </p:val>
                                        </p:tav>
                                      </p:tavLst>
                                    </p:anim>
                                    <p:anim calcmode="lin" valueType="num">
                                      <p:cBhvr additive="base">
                                        <p:cTn id="24" dur="500" fill="hold"/>
                                        <p:tgtEl>
                                          <p:spTgt spid="9"/>
                                        </p:tgtEl>
                                        <p:attrNameLst>
                                          <p:attrName>ppt_y</p:attrName>
                                        </p:attrNameLst>
                                      </p:cBhvr>
                                      <p:tavLst>
                                        <p:tav tm="0">
                                          <p:val>
                                            <p:strVal val="#ppt_y"/>
                                          </p:val>
                                        </p:tav>
                                        <p:tav tm="100000">
                                          <p:val>
                                            <p:strVal val="#ppt_y"/>
                                          </p:val>
                                        </p:tav>
                                      </p:tavLst>
                                    </p:anim>
                                  </p:childTnLst>
                                </p:cTn>
                              </p:par>
                              <p:par>
                                <p:cTn id="25" presetID="2" presetClass="entr" presetSubtype="8" decel="100000" fill="hold" grpId="0" nodeType="withEffect">
                                  <p:stCondLst>
                                    <p:cond delay="500"/>
                                  </p:stCondLst>
                                  <p:childTnLst>
                                    <p:set>
                                      <p:cBhvr>
                                        <p:cTn id="26" dur="1" fill="hold">
                                          <p:stCondLst>
                                            <p:cond delay="0"/>
                                          </p:stCondLst>
                                        </p:cTn>
                                        <p:tgtEl>
                                          <p:spTgt spid="50">
                                            <p:txEl>
                                              <p:pRg st="0" end="0"/>
                                            </p:txEl>
                                          </p:spTgt>
                                        </p:tgtEl>
                                        <p:attrNameLst>
                                          <p:attrName>style.visibility</p:attrName>
                                        </p:attrNameLst>
                                      </p:cBhvr>
                                      <p:to>
                                        <p:strVal val="visible"/>
                                      </p:to>
                                    </p:set>
                                    <p:anim calcmode="lin" valueType="num">
                                      <p:cBhvr additive="base">
                                        <p:cTn id="27" dur="500" fill="hold"/>
                                        <p:tgtEl>
                                          <p:spTgt spid="50">
                                            <p:txEl>
                                              <p:pRg st="0" end="0"/>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50">
                                            <p:txEl>
                                              <p:pRg st="0" end="0"/>
                                            </p:txEl>
                                          </p:spTgt>
                                        </p:tgtEl>
                                        <p:attrNameLst>
                                          <p:attrName>ppt_y</p:attrName>
                                        </p:attrNameLst>
                                      </p:cBhvr>
                                      <p:tavLst>
                                        <p:tav tm="0">
                                          <p:val>
                                            <p:strVal val="#ppt_y"/>
                                          </p:val>
                                        </p:tav>
                                        <p:tav tm="100000">
                                          <p:val>
                                            <p:strVal val="#ppt_y"/>
                                          </p:val>
                                        </p:tav>
                                      </p:tavLst>
                                    </p:anim>
                                  </p:childTnLst>
                                </p:cTn>
                              </p:par>
                              <p:par>
                                <p:cTn id="29" presetID="2" presetClass="entr" presetSubtype="8" decel="100000" fill="hold" grpId="0" nodeType="withEffect">
                                  <p:stCondLst>
                                    <p:cond delay="750"/>
                                  </p:stCondLst>
                                  <p:childTnLst>
                                    <p:set>
                                      <p:cBhvr>
                                        <p:cTn id="30" dur="1" fill="hold">
                                          <p:stCondLst>
                                            <p:cond delay="0"/>
                                          </p:stCondLst>
                                        </p:cTn>
                                        <p:tgtEl>
                                          <p:spTgt spid="42"/>
                                        </p:tgtEl>
                                        <p:attrNameLst>
                                          <p:attrName>style.visibility</p:attrName>
                                        </p:attrNameLst>
                                      </p:cBhvr>
                                      <p:to>
                                        <p:strVal val="visible"/>
                                      </p:to>
                                    </p:set>
                                    <p:anim calcmode="lin" valueType="num">
                                      <p:cBhvr additive="base">
                                        <p:cTn id="31" dur="500" fill="hold"/>
                                        <p:tgtEl>
                                          <p:spTgt spid="42"/>
                                        </p:tgtEl>
                                        <p:attrNameLst>
                                          <p:attrName>ppt_x</p:attrName>
                                        </p:attrNameLst>
                                      </p:cBhvr>
                                      <p:tavLst>
                                        <p:tav tm="0">
                                          <p:val>
                                            <p:strVal val="0-#ppt_w/2"/>
                                          </p:val>
                                        </p:tav>
                                        <p:tav tm="100000">
                                          <p:val>
                                            <p:strVal val="#ppt_x"/>
                                          </p:val>
                                        </p:tav>
                                      </p:tavLst>
                                    </p:anim>
                                    <p:anim calcmode="lin" valueType="num">
                                      <p:cBhvr additive="base">
                                        <p:cTn id="32" dur="500" fill="hold"/>
                                        <p:tgtEl>
                                          <p:spTgt spid="42"/>
                                        </p:tgtEl>
                                        <p:attrNameLst>
                                          <p:attrName>ppt_y</p:attrName>
                                        </p:attrNameLst>
                                      </p:cBhvr>
                                      <p:tavLst>
                                        <p:tav tm="0">
                                          <p:val>
                                            <p:strVal val="#ppt_y"/>
                                          </p:val>
                                        </p:tav>
                                        <p:tav tm="100000">
                                          <p:val>
                                            <p:strVal val="#ppt_y"/>
                                          </p:val>
                                        </p:tav>
                                      </p:tavLst>
                                    </p:anim>
                                  </p:childTnLst>
                                </p:cTn>
                              </p:par>
                              <p:par>
                                <p:cTn id="33" presetID="2" presetClass="entr" presetSubtype="8" decel="100000" fill="hold" grpId="0" nodeType="withEffect">
                                  <p:stCondLst>
                                    <p:cond delay="1000"/>
                                  </p:stCondLst>
                                  <p:childTnLst>
                                    <p:set>
                                      <p:cBhvr>
                                        <p:cTn id="34" dur="1" fill="hold">
                                          <p:stCondLst>
                                            <p:cond delay="0"/>
                                          </p:stCondLst>
                                        </p:cTn>
                                        <p:tgtEl>
                                          <p:spTgt spid="43"/>
                                        </p:tgtEl>
                                        <p:attrNameLst>
                                          <p:attrName>style.visibility</p:attrName>
                                        </p:attrNameLst>
                                      </p:cBhvr>
                                      <p:to>
                                        <p:strVal val="visible"/>
                                      </p:to>
                                    </p:set>
                                    <p:anim calcmode="lin" valueType="num">
                                      <p:cBhvr additive="base">
                                        <p:cTn id="35" dur="500" fill="hold"/>
                                        <p:tgtEl>
                                          <p:spTgt spid="43"/>
                                        </p:tgtEl>
                                        <p:attrNameLst>
                                          <p:attrName>ppt_x</p:attrName>
                                        </p:attrNameLst>
                                      </p:cBhvr>
                                      <p:tavLst>
                                        <p:tav tm="0">
                                          <p:val>
                                            <p:strVal val="0-#ppt_w/2"/>
                                          </p:val>
                                        </p:tav>
                                        <p:tav tm="100000">
                                          <p:val>
                                            <p:strVal val="#ppt_x"/>
                                          </p:val>
                                        </p:tav>
                                      </p:tavLst>
                                    </p:anim>
                                    <p:anim calcmode="lin" valueType="num">
                                      <p:cBhvr additive="base">
                                        <p:cTn id="36" dur="500" fill="hold"/>
                                        <p:tgtEl>
                                          <p:spTgt spid="43"/>
                                        </p:tgtEl>
                                        <p:attrNameLst>
                                          <p:attrName>ppt_y</p:attrName>
                                        </p:attrNameLst>
                                      </p:cBhvr>
                                      <p:tavLst>
                                        <p:tav tm="0">
                                          <p:val>
                                            <p:strVal val="#ppt_y"/>
                                          </p:val>
                                        </p:tav>
                                        <p:tav tm="100000">
                                          <p:val>
                                            <p:strVal val="#ppt_y"/>
                                          </p:val>
                                        </p:tav>
                                      </p:tavLst>
                                    </p:anim>
                                  </p:childTnLst>
                                </p:cTn>
                              </p:par>
                              <p:par>
                                <p:cTn id="37" presetID="2" presetClass="entr" presetSubtype="8" decel="100000" fill="hold" grpId="0" nodeType="withEffect">
                                  <p:stCondLst>
                                    <p:cond delay="1250"/>
                                  </p:stCondLst>
                                  <p:childTnLst>
                                    <p:set>
                                      <p:cBhvr>
                                        <p:cTn id="38" dur="1" fill="hold">
                                          <p:stCondLst>
                                            <p:cond delay="0"/>
                                          </p:stCondLst>
                                        </p:cTn>
                                        <p:tgtEl>
                                          <p:spTgt spid="44"/>
                                        </p:tgtEl>
                                        <p:attrNameLst>
                                          <p:attrName>style.visibility</p:attrName>
                                        </p:attrNameLst>
                                      </p:cBhvr>
                                      <p:to>
                                        <p:strVal val="visible"/>
                                      </p:to>
                                    </p:set>
                                    <p:anim calcmode="lin" valueType="num">
                                      <p:cBhvr additive="base">
                                        <p:cTn id="39" dur="500" fill="hold"/>
                                        <p:tgtEl>
                                          <p:spTgt spid="44"/>
                                        </p:tgtEl>
                                        <p:attrNameLst>
                                          <p:attrName>ppt_x</p:attrName>
                                        </p:attrNameLst>
                                      </p:cBhvr>
                                      <p:tavLst>
                                        <p:tav tm="0">
                                          <p:val>
                                            <p:strVal val="0-#ppt_w/2"/>
                                          </p:val>
                                        </p:tav>
                                        <p:tav tm="100000">
                                          <p:val>
                                            <p:strVal val="#ppt_x"/>
                                          </p:val>
                                        </p:tav>
                                      </p:tavLst>
                                    </p:anim>
                                    <p:anim calcmode="lin" valueType="num">
                                      <p:cBhvr additive="base">
                                        <p:cTn id="40" dur="500" fill="hold"/>
                                        <p:tgtEl>
                                          <p:spTgt spid="44"/>
                                        </p:tgtEl>
                                        <p:attrNameLst>
                                          <p:attrName>ppt_y</p:attrName>
                                        </p:attrNameLst>
                                      </p:cBhvr>
                                      <p:tavLst>
                                        <p:tav tm="0">
                                          <p:val>
                                            <p:strVal val="#ppt_y"/>
                                          </p:val>
                                        </p:tav>
                                        <p:tav tm="100000">
                                          <p:val>
                                            <p:strVal val="#ppt_y"/>
                                          </p:val>
                                        </p:tav>
                                      </p:tavLst>
                                    </p:anim>
                                  </p:childTnLst>
                                </p:cTn>
                              </p:par>
                              <p:par>
                                <p:cTn id="41" presetID="2" presetClass="entr" presetSubtype="8" decel="100000" fill="hold" grpId="0" nodeType="withEffect">
                                  <p:stCondLst>
                                    <p:cond delay="1500"/>
                                  </p:stCondLst>
                                  <p:childTnLst>
                                    <p:set>
                                      <p:cBhvr>
                                        <p:cTn id="42" dur="1" fill="hold">
                                          <p:stCondLst>
                                            <p:cond delay="0"/>
                                          </p:stCondLst>
                                        </p:cTn>
                                        <p:tgtEl>
                                          <p:spTgt spid="41"/>
                                        </p:tgtEl>
                                        <p:attrNameLst>
                                          <p:attrName>style.visibility</p:attrName>
                                        </p:attrNameLst>
                                      </p:cBhvr>
                                      <p:to>
                                        <p:strVal val="visible"/>
                                      </p:to>
                                    </p:set>
                                    <p:anim calcmode="lin" valueType="num">
                                      <p:cBhvr additive="base">
                                        <p:cTn id="43" dur="500" fill="hold"/>
                                        <p:tgtEl>
                                          <p:spTgt spid="41"/>
                                        </p:tgtEl>
                                        <p:attrNameLst>
                                          <p:attrName>ppt_x</p:attrName>
                                        </p:attrNameLst>
                                      </p:cBhvr>
                                      <p:tavLst>
                                        <p:tav tm="0">
                                          <p:val>
                                            <p:strVal val="0-#ppt_w/2"/>
                                          </p:val>
                                        </p:tav>
                                        <p:tav tm="100000">
                                          <p:val>
                                            <p:strVal val="#ppt_x"/>
                                          </p:val>
                                        </p:tav>
                                      </p:tavLst>
                                    </p:anim>
                                    <p:anim calcmode="lin" valueType="num">
                                      <p:cBhvr additive="base">
                                        <p:cTn id="44" dur="500" fill="hold"/>
                                        <p:tgtEl>
                                          <p:spTgt spid="41"/>
                                        </p:tgtEl>
                                        <p:attrNameLst>
                                          <p:attrName>ppt_y</p:attrName>
                                        </p:attrNameLst>
                                      </p:cBhvr>
                                      <p:tavLst>
                                        <p:tav tm="0">
                                          <p:val>
                                            <p:strVal val="#ppt_y"/>
                                          </p:val>
                                        </p:tav>
                                        <p:tav tm="100000">
                                          <p:val>
                                            <p:strVal val="#ppt_y"/>
                                          </p:val>
                                        </p:tav>
                                      </p:tavLst>
                                    </p:anim>
                                  </p:childTnLst>
                                </p:cTn>
                              </p:par>
                            </p:childTnLst>
                          </p:cTn>
                        </p:par>
                        <p:par>
                          <p:cTn id="45" fill="hold">
                            <p:stCondLst>
                              <p:cond delay="2000"/>
                            </p:stCondLst>
                            <p:childTnLst>
                              <p:par>
                                <p:cTn id="46" presetID="22" presetClass="entr" presetSubtype="8" fill="hold" grpId="0" nodeType="afterEffect">
                                  <p:stCondLst>
                                    <p:cond delay="250"/>
                                  </p:stCondLst>
                                  <p:childTnLst>
                                    <p:set>
                                      <p:cBhvr>
                                        <p:cTn id="47" dur="1" fill="hold">
                                          <p:stCondLst>
                                            <p:cond delay="0"/>
                                          </p:stCondLst>
                                        </p:cTn>
                                        <p:tgtEl>
                                          <p:spTgt spid="51"/>
                                        </p:tgtEl>
                                        <p:attrNameLst>
                                          <p:attrName>style.visibility</p:attrName>
                                        </p:attrNameLst>
                                      </p:cBhvr>
                                      <p:to>
                                        <p:strVal val="visible"/>
                                      </p:to>
                                    </p:set>
                                    <p:animEffect transition="in" filter="wipe(left)">
                                      <p:cBhvr>
                                        <p:cTn id="48"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1" grpId="0" animBg="1"/>
      <p:bldP spid="43" grpId="0" animBg="1"/>
      <p:bldP spid="44" grpId="0" animBg="1"/>
      <p:bldP spid="45" grpId="0" build="p">
        <p:tmplLst>
          <p:tmpl lvl="1">
            <p:tnLst>
              <p:par>
                <p:cTn presetID="2" presetClass="entr" presetSubtype="8" decel="100000" fill="hold" nodeType="withEffect">
                  <p:stCondLst>
                    <p:cond delay="0"/>
                  </p:stCondLst>
                  <p:childTnLst>
                    <p:set>
                      <p:cBhvr>
                        <p:cTn dur="1" fill="hold">
                          <p:stCondLst>
                            <p:cond delay="0"/>
                          </p:stCondLst>
                        </p:cTn>
                        <p:tgtEl>
                          <p:spTgt spid="45"/>
                        </p:tgtEl>
                        <p:attrNameLst>
                          <p:attrName>style.visibility</p:attrName>
                        </p:attrNameLst>
                      </p:cBhvr>
                      <p:to>
                        <p:strVal val="visible"/>
                      </p:to>
                    </p:set>
                    <p:anim calcmode="lin" valueType="num">
                      <p:cBhvr additive="base">
                        <p:cTn dur="500" fill="hold"/>
                        <p:tgtEl>
                          <p:spTgt spid="45"/>
                        </p:tgtEl>
                        <p:attrNameLst>
                          <p:attrName>ppt_x</p:attrName>
                        </p:attrNameLst>
                      </p:cBhvr>
                      <p:tavLst>
                        <p:tav tm="0">
                          <p:val>
                            <p:strVal val="0-#ppt_w/2"/>
                          </p:val>
                        </p:tav>
                        <p:tav tm="100000">
                          <p:val>
                            <p:strVal val="#ppt_x"/>
                          </p:val>
                        </p:tav>
                      </p:tavLst>
                    </p:anim>
                    <p:anim calcmode="lin" valueType="num">
                      <p:cBhvr additive="base">
                        <p:cTn dur="500" fill="hold"/>
                        <p:tgtEl>
                          <p:spTgt spid="45"/>
                        </p:tgtEl>
                        <p:attrNameLst>
                          <p:attrName>ppt_y</p:attrName>
                        </p:attrNameLst>
                      </p:cBhvr>
                      <p:tavLst>
                        <p:tav tm="0">
                          <p:val>
                            <p:strVal val="#ppt_y"/>
                          </p:val>
                        </p:tav>
                        <p:tav tm="100000">
                          <p:val>
                            <p:strVal val="#ppt_y"/>
                          </p:val>
                        </p:tav>
                      </p:tavLst>
                    </p:anim>
                  </p:childTnLst>
                </p:cTn>
              </p:par>
            </p:tnLst>
          </p:tmpl>
        </p:tmplLst>
      </p:bldP>
      <p:bldP spid="49" grpId="0" build="p">
        <p:tmplLst>
          <p:tmpl lvl="1">
            <p:tnLst>
              <p:par>
                <p:cTn presetID="2" presetClass="entr" presetSubtype="8" decel="100000" fill="hold" nodeType="withEffect">
                  <p:stCondLst>
                    <p:cond delay="250"/>
                  </p:stCondLst>
                  <p:childTnLst>
                    <p:set>
                      <p:cBhvr>
                        <p:cTn dur="1" fill="hold">
                          <p:stCondLst>
                            <p:cond delay="0"/>
                          </p:stCondLst>
                        </p:cTn>
                        <p:tgtEl>
                          <p:spTgt spid="49"/>
                        </p:tgtEl>
                        <p:attrNameLst>
                          <p:attrName>style.visibility</p:attrName>
                        </p:attrNameLst>
                      </p:cBhvr>
                      <p:to>
                        <p:strVal val="visible"/>
                      </p:to>
                    </p:set>
                    <p:anim calcmode="lin" valueType="num">
                      <p:cBhvr additive="base">
                        <p:cTn dur="500" fill="hold"/>
                        <p:tgtEl>
                          <p:spTgt spid="49"/>
                        </p:tgtEl>
                        <p:attrNameLst>
                          <p:attrName>ppt_x</p:attrName>
                        </p:attrNameLst>
                      </p:cBhvr>
                      <p:tavLst>
                        <p:tav tm="0">
                          <p:val>
                            <p:strVal val="0-#ppt_w/2"/>
                          </p:val>
                        </p:tav>
                        <p:tav tm="100000">
                          <p:val>
                            <p:strVal val="#ppt_x"/>
                          </p:val>
                        </p:tav>
                      </p:tavLst>
                    </p:anim>
                    <p:anim calcmode="lin" valueType="num">
                      <p:cBhvr additive="base">
                        <p:cTn dur="500" fill="hold"/>
                        <p:tgtEl>
                          <p:spTgt spid="49"/>
                        </p:tgtEl>
                        <p:attrNameLst>
                          <p:attrName>ppt_y</p:attrName>
                        </p:attrNameLst>
                      </p:cBhvr>
                      <p:tavLst>
                        <p:tav tm="0">
                          <p:val>
                            <p:strVal val="#ppt_y"/>
                          </p:val>
                        </p:tav>
                        <p:tav tm="100000">
                          <p:val>
                            <p:strVal val="#ppt_y"/>
                          </p:val>
                        </p:tav>
                      </p:tavLst>
                    </p:anim>
                  </p:childTnLst>
                </p:cTn>
              </p:par>
            </p:tnLst>
          </p:tmpl>
        </p:tmplLst>
      </p:bldP>
      <p:bldP spid="50" grpId="0" build="p">
        <p:tmplLst>
          <p:tmpl lvl="1">
            <p:tnLst>
              <p:par>
                <p:cTn presetID="2" presetClass="entr" presetSubtype="8" decel="100000" fill="hold" nodeType="withEffect">
                  <p:stCondLst>
                    <p:cond delay="500"/>
                  </p:stCondLst>
                  <p:childTnLst>
                    <p:set>
                      <p:cBhvr>
                        <p:cTn dur="1" fill="hold">
                          <p:stCondLst>
                            <p:cond delay="0"/>
                          </p:stCondLst>
                        </p:cTn>
                        <p:tgtEl>
                          <p:spTgt spid="50"/>
                        </p:tgtEl>
                        <p:attrNameLst>
                          <p:attrName>style.visibility</p:attrName>
                        </p:attrNameLst>
                      </p:cBhvr>
                      <p:to>
                        <p:strVal val="visible"/>
                      </p:to>
                    </p:set>
                    <p:anim calcmode="lin" valueType="num">
                      <p:cBhvr additive="base">
                        <p:cTn dur="500" fill="hold"/>
                        <p:tgtEl>
                          <p:spTgt spid="50"/>
                        </p:tgtEl>
                        <p:attrNameLst>
                          <p:attrName>ppt_x</p:attrName>
                        </p:attrNameLst>
                      </p:cBhvr>
                      <p:tavLst>
                        <p:tav tm="0">
                          <p:val>
                            <p:strVal val="0-#ppt_w/2"/>
                          </p:val>
                        </p:tav>
                        <p:tav tm="100000">
                          <p:val>
                            <p:strVal val="#ppt_x"/>
                          </p:val>
                        </p:tav>
                      </p:tavLst>
                    </p:anim>
                    <p:anim calcmode="lin" valueType="num">
                      <p:cBhvr additive="base">
                        <p:cTn dur="500" fill="hold"/>
                        <p:tgtEl>
                          <p:spTgt spid="50"/>
                        </p:tgtEl>
                        <p:attrNameLst>
                          <p:attrName>ppt_y</p:attrName>
                        </p:attrNameLst>
                      </p:cBhvr>
                      <p:tavLst>
                        <p:tav tm="0">
                          <p:val>
                            <p:strVal val="#ppt_y"/>
                          </p:val>
                        </p:tav>
                        <p:tav tm="100000">
                          <p:val>
                            <p:strVal val="#ppt_y"/>
                          </p:val>
                        </p:tav>
                      </p:tavLst>
                    </p:anim>
                  </p:childTnLst>
                </p:cTn>
              </p:par>
            </p:tnLst>
          </p:tmpl>
        </p:tmplLst>
      </p:bldP>
      <p:bldP spid="51" grpId="0">
        <p:tmplLst>
          <p:tmpl>
            <p:tnLst>
              <p:par>
                <p:cTn presetID="22" presetClass="entr" presetSubtype="8" fill="hold" nodeType="afterEffect">
                  <p:stCondLst>
                    <p:cond delay="250"/>
                  </p:stCondLst>
                  <p:childTnLst>
                    <p:set>
                      <p:cBhvr>
                        <p:cTn dur="1" fill="hold">
                          <p:stCondLst>
                            <p:cond delay="0"/>
                          </p:stCondLst>
                        </p:cTn>
                        <p:tgtEl>
                          <p:spTgt spid="51"/>
                        </p:tgtEl>
                        <p:attrNameLst>
                          <p:attrName>style.visibility</p:attrName>
                        </p:attrNameLst>
                      </p:cBhvr>
                      <p:to>
                        <p:strVal val="visible"/>
                      </p:to>
                    </p:set>
                    <p:animEffect transition="in" filter="wipe(left)">
                      <p:cBhvr>
                        <p:cTn dur="500"/>
                        <p:tgtEl>
                          <p:spTgt spid="51"/>
                        </p:tgtEl>
                      </p:cBhvr>
                    </p:animEffect>
                  </p:childTnLst>
                </p:cTn>
              </p:par>
            </p:tnLst>
          </p:tmpl>
        </p:tmplLst>
      </p:bldP>
    </p:bldLst>
  </p:timing>
  <p:extLst mod="1">
    <p:ext uri="{DCECCB84-F9BA-43D5-87BE-67443E8EF086}">
      <p15:sldGuideLst xmlns:p15="http://schemas.microsoft.com/office/powerpoint/2012/main" xmlns="">
        <p15:guide id="1" orient="horz" pos="3239">
          <p15:clr>
            <a:srgbClr val="FBAE40"/>
          </p15:clr>
        </p15:guide>
        <p15:guide id="2" pos="5760">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3 Arrows - 2">
    <p:spTree>
      <p:nvGrpSpPr>
        <p:cNvPr id="1" name=""/>
        <p:cNvGrpSpPr/>
        <p:nvPr/>
      </p:nvGrpSpPr>
      <p:grpSpPr>
        <a:xfrm>
          <a:off x="0" y="0"/>
          <a:ext cx="0" cy="0"/>
          <a:chOff x="0" y="0"/>
          <a:chExt cx="0" cy="0"/>
        </a:xfrm>
      </p:grpSpPr>
      <p:sp>
        <p:nvSpPr>
          <p:cNvPr id="33" name="フリーフォーム 32"/>
          <p:cNvSpPr/>
          <p:nvPr userDrawn="1"/>
        </p:nvSpPr>
        <p:spPr>
          <a:xfrm rot="2700000">
            <a:off x="1513825" y="2761114"/>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7" name="グループ化 6"/>
          <p:cNvGrpSpPr/>
          <p:nvPr userDrawn="1"/>
        </p:nvGrpSpPr>
        <p:grpSpPr>
          <a:xfrm>
            <a:off x="1581149" y="3053187"/>
            <a:ext cx="4104605" cy="4128938"/>
            <a:chOff x="3326919" y="1476686"/>
            <a:chExt cx="5159914" cy="5190503"/>
          </a:xfrm>
        </p:grpSpPr>
        <p:sp>
          <p:nvSpPr>
            <p:cNvPr id="38" name="フリーフォーム 37"/>
            <p:cNvSpPr/>
            <p:nvPr userDrawn="1"/>
          </p:nvSpPr>
          <p:spPr>
            <a:xfrm rot="2700000">
              <a:off x="3064247" y="1739358"/>
              <a:ext cx="5190503" cy="4665160"/>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テキスト ボックス 5"/>
            <p:cNvSpPr txBox="1"/>
            <p:nvPr userDrawn="1"/>
          </p:nvSpPr>
          <p:spPr>
            <a:xfrm>
              <a:off x="7380118" y="3291171"/>
              <a:ext cx="1106715" cy="1044649"/>
            </a:xfrm>
            <a:prstGeom prst="rect">
              <a:avLst/>
            </a:prstGeom>
            <a:noFill/>
          </p:spPr>
          <p:txBody>
            <a:bodyPr wrap="none" rtlCol="0">
              <a:spAutoFit/>
            </a:bodyPr>
            <a:lstStyle/>
            <a:p>
              <a:r>
                <a:rPr kumimoji="1" lang="en-US" altLang="ja-JP" sz="4800" dirty="0">
                  <a:solidFill>
                    <a:schemeClr val="bg1"/>
                  </a:solidFill>
                </a:rPr>
                <a:t>01</a:t>
              </a:r>
              <a:endParaRPr kumimoji="1" lang="ja-JP" altLang="en-US" sz="4800" dirty="0">
                <a:solidFill>
                  <a:schemeClr val="bg1"/>
                </a:solidFill>
              </a:endParaRPr>
            </a:p>
          </p:txBody>
        </p:sp>
      </p:gr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23" name="テキスト プレースホルダー 12"/>
          <p:cNvSpPr>
            <a:spLocks noGrp="1"/>
          </p:cNvSpPr>
          <p:nvPr>
            <p:ph type="body" sz="quarter" idx="14" hasCustomPrompt="1"/>
          </p:nvPr>
        </p:nvSpPr>
        <p:spPr>
          <a:xfrm>
            <a:off x="1033235" y="4578264"/>
            <a:ext cx="3705021" cy="747032"/>
          </a:xfrm>
        </p:spPr>
        <p:txBody>
          <a:bodyPr anchor="ctr">
            <a:noAutofit/>
          </a:bodyPr>
          <a:lstStyle>
            <a:lvl1pPr algn="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grpSp>
        <p:nvGrpSpPr>
          <p:cNvPr id="24" name="グループ化 23"/>
          <p:cNvGrpSpPr/>
          <p:nvPr userDrawn="1"/>
        </p:nvGrpSpPr>
        <p:grpSpPr>
          <a:xfrm>
            <a:off x="7124851" y="3077444"/>
            <a:ext cx="4104606" cy="4128938"/>
            <a:chOff x="3326919" y="1476686"/>
            <a:chExt cx="5159915" cy="5190503"/>
          </a:xfrm>
        </p:grpSpPr>
        <p:sp>
          <p:nvSpPr>
            <p:cNvPr id="25" name="フリーフォーム 24"/>
            <p:cNvSpPr/>
            <p:nvPr userDrawn="1"/>
          </p:nvSpPr>
          <p:spPr>
            <a:xfrm rot="2700000">
              <a:off x="3064247" y="1739358"/>
              <a:ext cx="5190503" cy="4665160"/>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テキスト ボックス 25"/>
            <p:cNvSpPr txBox="1"/>
            <p:nvPr userDrawn="1"/>
          </p:nvSpPr>
          <p:spPr>
            <a:xfrm>
              <a:off x="7380119" y="3291171"/>
              <a:ext cx="1106715" cy="1044649"/>
            </a:xfrm>
            <a:prstGeom prst="rect">
              <a:avLst/>
            </a:prstGeom>
            <a:noFill/>
          </p:spPr>
          <p:txBody>
            <a:bodyPr wrap="none" rtlCol="0">
              <a:spAutoFit/>
            </a:bodyPr>
            <a:lstStyle/>
            <a:p>
              <a:r>
                <a:rPr kumimoji="1" lang="en-US" altLang="ja-JP" sz="4800" dirty="0">
                  <a:solidFill>
                    <a:schemeClr val="bg1"/>
                  </a:solidFill>
                </a:rPr>
                <a:t>02</a:t>
              </a:r>
              <a:endParaRPr kumimoji="1" lang="ja-JP" altLang="en-US" sz="4800" dirty="0">
                <a:solidFill>
                  <a:schemeClr val="bg1"/>
                </a:solidFill>
              </a:endParaRPr>
            </a:p>
          </p:txBody>
        </p:sp>
      </p:grpSp>
      <p:sp>
        <p:nvSpPr>
          <p:cNvPr id="27" name="テキスト プレースホルダー 12"/>
          <p:cNvSpPr>
            <a:spLocks noGrp="1"/>
          </p:cNvSpPr>
          <p:nvPr>
            <p:ph type="body" sz="quarter" idx="15" hasCustomPrompt="1"/>
          </p:nvPr>
        </p:nvSpPr>
        <p:spPr>
          <a:xfrm>
            <a:off x="6576937" y="4602521"/>
            <a:ext cx="3705021" cy="747032"/>
          </a:xfrm>
        </p:spPr>
        <p:txBody>
          <a:bodyPr anchor="ctr">
            <a:noAutofit/>
          </a:bodyPr>
          <a:lstStyle>
            <a:lvl1pPr algn="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grpSp>
        <p:nvGrpSpPr>
          <p:cNvPr id="28" name="グループ化 27"/>
          <p:cNvGrpSpPr/>
          <p:nvPr userDrawn="1"/>
        </p:nvGrpSpPr>
        <p:grpSpPr>
          <a:xfrm>
            <a:off x="12668553" y="3077444"/>
            <a:ext cx="4104605" cy="4128938"/>
            <a:chOff x="3326919" y="1476686"/>
            <a:chExt cx="5159914" cy="5190503"/>
          </a:xfrm>
        </p:grpSpPr>
        <p:sp>
          <p:nvSpPr>
            <p:cNvPr id="29" name="フリーフォーム 28"/>
            <p:cNvSpPr/>
            <p:nvPr userDrawn="1"/>
          </p:nvSpPr>
          <p:spPr>
            <a:xfrm rot="2700000">
              <a:off x="3064247" y="1739358"/>
              <a:ext cx="5190503" cy="4665160"/>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テキスト ボックス 29"/>
            <p:cNvSpPr txBox="1"/>
            <p:nvPr userDrawn="1"/>
          </p:nvSpPr>
          <p:spPr>
            <a:xfrm>
              <a:off x="7380118" y="3291171"/>
              <a:ext cx="1106715" cy="1044649"/>
            </a:xfrm>
            <a:prstGeom prst="rect">
              <a:avLst/>
            </a:prstGeom>
            <a:noFill/>
          </p:spPr>
          <p:txBody>
            <a:bodyPr wrap="none" rtlCol="0">
              <a:spAutoFit/>
            </a:bodyPr>
            <a:lstStyle/>
            <a:p>
              <a:r>
                <a:rPr kumimoji="1" lang="en-US" altLang="ja-JP" sz="4800" dirty="0">
                  <a:solidFill>
                    <a:schemeClr val="bg1"/>
                  </a:solidFill>
                </a:rPr>
                <a:t>03</a:t>
              </a:r>
              <a:endParaRPr kumimoji="1" lang="ja-JP" altLang="en-US" sz="4800" dirty="0">
                <a:solidFill>
                  <a:schemeClr val="bg1"/>
                </a:solidFill>
              </a:endParaRPr>
            </a:p>
          </p:txBody>
        </p:sp>
      </p:grpSp>
      <p:sp>
        <p:nvSpPr>
          <p:cNvPr id="31" name="テキスト プレースホルダー 12"/>
          <p:cNvSpPr>
            <a:spLocks noGrp="1"/>
          </p:cNvSpPr>
          <p:nvPr>
            <p:ph type="body" sz="quarter" idx="16" hasCustomPrompt="1"/>
          </p:nvPr>
        </p:nvSpPr>
        <p:spPr>
          <a:xfrm>
            <a:off x="12120639" y="4602521"/>
            <a:ext cx="3705021" cy="747032"/>
          </a:xfrm>
        </p:spPr>
        <p:txBody>
          <a:bodyPr anchor="ctr">
            <a:noAutofit/>
          </a:bodyPr>
          <a:lstStyle>
            <a:lvl1pPr algn="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32" name="フリーフォーム 31"/>
          <p:cNvSpPr/>
          <p:nvPr userDrawn="1"/>
        </p:nvSpPr>
        <p:spPr>
          <a:xfrm rot="2700000">
            <a:off x="6102172" y="2098676"/>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フリーフォーム 33"/>
          <p:cNvSpPr/>
          <p:nvPr userDrawn="1"/>
        </p:nvSpPr>
        <p:spPr>
          <a:xfrm rot="2700000">
            <a:off x="12195797" y="3089076"/>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プレースホルダー 12"/>
          <p:cNvSpPr>
            <a:spLocks noGrp="1"/>
          </p:cNvSpPr>
          <p:nvPr>
            <p:ph type="body" sz="quarter" idx="27" hasCustomPrompt="1"/>
          </p:nvPr>
        </p:nvSpPr>
        <p:spPr>
          <a:xfrm>
            <a:off x="951948" y="5435112"/>
            <a:ext cx="5249147" cy="2923078"/>
          </a:xfrm>
        </p:spPr>
        <p:txBody>
          <a:bodyPr>
            <a:normAutofit/>
          </a:bodyPr>
          <a:lstStyle>
            <a:lvl1pPr marL="342900" indent="-342900" algn="l">
              <a:spcBef>
                <a:spcPts val="120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36" name="テキスト プレースホルダー 12"/>
          <p:cNvSpPr>
            <a:spLocks noGrp="1"/>
          </p:cNvSpPr>
          <p:nvPr>
            <p:ph type="body" sz="quarter" idx="28" hasCustomPrompt="1"/>
          </p:nvPr>
        </p:nvSpPr>
        <p:spPr>
          <a:xfrm>
            <a:off x="6506786" y="5435112"/>
            <a:ext cx="5249147" cy="2923078"/>
          </a:xfrm>
        </p:spPr>
        <p:txBody>
          <a:bodyPr>
            <a:normAutofit/>
          </a:bodyPr>
          <a:lstStyle>
            <a:lvl1pPr marL="342900" indent="-342900" algn="l">
              <a:spcBef>
                <a:spcPts val="120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37" name="テキスト プレースホルダー 12"/>
          <p:cNvSpPr>
            <a:spLocks noGrp="1"/>
          </p:cNvSpPr>
          <p:nvPr>
            <p:ph type="body" sz="quarter" idx="29" hasCustomPrompt="1"/>
          </p:nvPr>
        </p:nvSpPr>
        <p:spPr>
          <a:xfrm>
            <a:off x="12019245" y="5435112"/>
            <a:ext cx="5249147" cy="2923078"/>
          </a:xfrm>
        </p:spPr>
        <p:txBody>
          <a:bodyPr>
            <a:normAutofit/>
          </a:bodyPr>
          <a:lstStyle>
            <a:lvl1pPr marL="342900" indent="-342900" algn="l">
              <a:spcBef>
                <a:spcPts val="120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969809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0"/>
                                  </p:stCondLst>
                                  <p:childTnLst>
                                    <p:set>
                                      <p:cBhvr>
                                        <p:cTn id="10" dur="1" fill="hold">
                                          <p:stCondLst>
                                            <p:cond delay="0"/>
                                          </p:stCondLst>
                                        </p:cTn>
                                        <p:tgtEl>
                                          <p:spTgt spid="23">
                                            <p:txEl>
                                              <p:pRg st="0" end="0"/>
                                            </p:txEl>
                                          </p:spTgt>
                                        </p:tgtEl>
                                        <p:attrNameLst>
                                          <p:attrName>style.visibility</p:attrName>
                                        </p:attrNameLst>
                                      </p:cBhvr>
                                      <p:to>
                                        <p:strVal val="visible"/>
                                      </p:to>
                                    </p:set>
                                    <p:anim calcmode="lin" valueType="num">
                                      <p:cBhvr additive="base">
                                        <p:cTn id="11" dur="500" fill="hold"/>
                                        <p:tgtEl>
                                          <p:spTgt spid="23">
                                            <p:txEl>
                                              <p:pRg st="0" end="0"/>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23">
                                            <p:txEl>
                                              <p:pRg st="0" end="0"/>
                                            </p:txEl>
                                          </p:spTgt>
                                        </p:tgtEl>
                                        <p:attrNameLst>
                                          <p:attrName>ppt_y</p:attrName>
                                        </p:attrNameLst>
                                      </p:cBhvr>
                                      <p:tavLst>
                                        <p:tav tm="0">
                                          <p:val>
                                            <p:strVal val="#ppt_y"/>
                                          </p:val>
                                        </p:tav>
                                        <p:tav tm="100000">
                                          <p:val>
                                            <p:strVal val="#ppt_y"/>
                                          </p:val>
                                        </p:tav>
                                      </p:tavLst>
                                    </p:anim>
                                  </p:childTnLst>
                                </p:cTn>
                              </p:par>
                              <p:par>
                                <p:cTn id="13" presetID="2" presetClass="entr" presetSubtype="8" decel="100000" fill="hold" nodeType="withEffect">
                                  <p:stCondLst>
                                    <p:cond delay="250"/>
                                  </p:stCondLst>
                                  <p:childTnLst>
                                    <p:set>
                                      <p:cBhvr>
                                        <p:cTn id="14" dur="1" fill="hold">
                                          <p:stCondLst>
                                            <p:cond delay="0"/>
                                          </p:stCondLst>
                                        </p:cTn>
                                        <p:tgtEl>
                                          <p:spTgt spid="24"/>
                                        </p:tgtEl>
                                        <p:attrNameLst>
                                          <p:attrName>style.visibility</p:attrName>
                                        </p:attrNameLst>
                                      </p:cBhvr>
                                      <p:to>
                                        <p:strVal val="visible"/>
                                      </p:to>
                                    </p:set>
                                    <p:anim calcmode="lin" valueType="num">
                                      <p:cBhvr additive="base">
                                        <p:cTn id="15" dur="500" fill="hold"/>
                                        <p:tgtEl>
                                          <p:spTgt spid="24"/>
                                        </p:tgtEl>
                                        <p:attrNameLst>
                                          <p:attrName>ppt_x</p:attrName>
                                        </p:attrNameLst>
                                      </p:cBhvr>
                                      <p:tavLst>
                                        <p:tav tm="0">
                                          <p:val>
                                            <p:strVal val="0-#ppt_w/2"/>
                                          </p:val>
                                        </p:tav>
                                        <p:tav tm="100000">
                                          <p:val>
                                            <p:strVal val="#ppt_x"/>
                                          </p:val>
                                        </p:tav>
                                      </p:tavLst>
                                    </p:anim>
                                    <p:anim calcmode="lin" valueType="num">
                                      <p:cBhvr additive="base">
                                        <p:cTn id="16" dur="500" fill="hold"/>
                                        <p:tgtEl>
                                          <p:spTgt spid="24"/>
                                        </p:tgtEl>
                                        <p:attrNameLst>
                                          <p:attrName>ppt_y</p:attrName>
                                        </p:attrNameLst>
                                      </p:cBhvr>
                                      <p:tavLst>
                                        <p:tav tm="0">
                                          <p:val>
                                            <p:strVal val="#ppt_y"/>
                                          </p:val>
                                        </p:tav>
                                        <p:tav tm="100000">
                                          <p:val>
                                            <p:strVal val="#ppt_y"/>
                                          </p:val>
                                        </p:tav>
                                      </p:tavLst>
                                    </p:anim>
                                  </p:childTnLst>
                                </p:cTn>
                              </p:par>
                              <p:par>
                                <p:cTn id="17" presetID="2" presetClass="entr" presetSubtype="8" decel="100000" fill="hold" grpId="0" nodeType="withEffect">
                                  <p:stCondLst>
                                    <p:cond delay="250"/>
                                  </p:stCondLst>
                                  <p:childTnLst>
                                    <p:set>
                                      <p:cBhvr>
                                        <p:cTn id="18" dur="1" fill="hold">
                                          <p:stCondLst>
                                            <p:cond delay="0"/>
                                          </p:stCondLst>
                                        </p:cTn>
                                        <p:tgtEl>
                                          <p:spTgt spid="27">
                                            <p:txEl>
                                              <p:pRg st="0" end="0"/>
                                            </p:txEl>
                                          </p:spTgt>
                                        </p:tgtEl>
                                        <p:attrNameLst>
                                          <p:attrName>style.visibility</p:attrName>
                                        </p:attrNameLst>
                                      </p:cBhvr>
                                      <p:to>
                                        <p:strVal val="visible"/>
                                      </p:to>
                                    </p:set>
                                    <p:anim calcmode="lin" valueType="num">
                                      <p:cBhvr additive="base">
                                        <p:cTn id="19" dur="500" fill="hold"/>
                                        <p:tgtEl>
                                          <p:spTgt spid="27">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7">
                                            <p:txEl>
                                              <p:pRg st="0" end="0"/>
                                            </p:txEl>
                                          </p:spTgt>
                                        </p:tgtEl>
                                        <p:attrNameLst>
                                          <p:attrName>ppt_y</p:attrName>
                                        </p:attrNameLst>
                                      </p:cBhvr>
                                      <p:tavLst>
                                        <p:tav tm="0">
                                          <p:val>
                                            <p:strVal val="#ppt_y"/>
                                          </p:val>
                                        </p:tav>
                                        <p:tav tm="100000">
                                          <p:val>
                                            <p:strVal val="#ppt_y"/>
                                          </p:val>
                                        </p:tav>
                                      </p:tavLst>
                                    </p:anim>
                                  </p:childTnLst>
                                </p:cTn>
                              </p:par>
                              <p:par>
                                <p:cTn id="21" presetID="2" presetClass="entr" presetSubtype="8" decel="100000" fill="hold" nodeType="withEffect">
                                  <p:stCondLst>
                                    <p:cond delay="500"/>
                                  </p:stCondLst>
                                  <p:childTnLst>
                                    <p:set>
                                      <p:cBhvr>
                                        <p:cTn id="22" dur="1" fill="hold">
                                          <p:stCondLst>
                                            <p:cond delay="0"/>
                                          </p:stCondLst>
                                        </p:cTn>
                                        <p:tgtEl>
                                          <p:spTgt spid="28"/>
                                        </p:tgtEl>
                                        <p:attrNameLst>
                                          <p:attrName>style.visibility</p:attrName>
                                        </p:attrNameLst>
                                      </p:cBhvr>
                                      <p:to>
                                        <p:strVal val="visible"/>
                                      </p:to>
                                    </p:set>
                                    <p:anim calcmode="lin" valueType="num">
                                      <p:cBhvr additive="base">
                                        <p:cTn id="23" dur="500" fill="hold"/>
                                        <p:tgtEl>
                                          <p:spTgt spid="28"/>
                                        </p:tgtEl>
                                        <p:attrNameLst>
                                          <p:attrName>ppt_x</p:attrName>
                                        </p:attrNameLst>
                                      </p:cBhvr>
                                      <p:tavLst>
                                        <p:tav tm="0">
                                          <p:val>
                                            <p:strVal val="0-#ppt_w/2"/>
                                          </p:val>
                                        </p:tav>
                                        <p:tav tm="100000">
                                          <p:val>
                                            <p:strVal val="#ppt_x"/>
                                          </p:val>
                                        </p:tav>
                                      </p:tavLst>
                                    </p:anim>
                                    <p:anim calcmode="lin" valueType="num">
                                      <p:cBhvr additive="base">
                                        <p:cTn id="24" dur="500" fill="hold"/>
                                        <p:tgtEl>
                                          <p:spTgt spid="28"/>
                                        </p:tgtEl>
                                        <p:attrNameLst>
                                          <p:attrName>ppt_y</p:attrName>
                                        </p:attrNameLst>
                                      </p:cBhvr>
                                      <p:tavLst>
                                        <p:tav tm="0">
                                          <p:val>
                                            <p:strVal val="#ppt_y"/>
                                          </p:val>
                                        </p:tav>
                                        <p:tav tm="100000">
                                          <p:val>
                                            <p:strVal val="#ppt_y"/>
                                          </p:val>
                                        </p:tav>
                                      </p:tavLst>
                                    </p:anim>
                                  </p:childTnLst>
                                </p:cTn>
                              </p:par>
                              <p:par>
                                <p:cTn id="25" presetID="2" presetClass="entr" presetSubtype="8" decel="100000" fill="hold" grpId="0" nodeType="withEffect">
                                  <p:stCondLst>
                                    <p:cond delay="500"/>
                                  </p:stCondLst>
                                  <p:childTnLst>
                                    <p:set>
                                      <p:cBhvr>
                                        <p:cTn id="26" dur="1" fill="hold">
                                          <p:stCondLst>
                                            <p:cond delay="0"/>
                                          </p:stCondLst>
                                        </p:cTn>
                                        <p:tgtEl>
                                          <p:spTgt spid="31">
                                            <p:txEl>
                                              <p:pRg st="0" end="0"/>
                                            </p:txEl>
                                          </p:spTgt>
                                        </p:tgtEl>
                                        <p:attrNameLst>
                                          <p:attrName>style.visibility</p:attrName>
                                        </p:attrNameLst>
                                      </p:cBhvr>
                                      <p:to>
                                        <p:strVal val="visible"/>
                                      </p:to>
                                    </p:set>
                                    <p:anim calcmode="lin" valueType="num">
                                      <p:cBhvr additive="base">
                                        <p:cTn id="27" dur="500" fill="hold"/>
                                        <p:tgtEl>
                                          <p:spTgt spid="31">
                                            <p:txEl>
                                              <p:pRg st="0" end="0"/>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31">
                                            <p:txEl>
                                              <p:pRg st="0" end="0"/>
                                            </p:txEl>
                                          </p:spTgt>
                                        </p:tgtEl>
                                        <p:attrNameLst>
                                          <p:attrName>ppt_y</p:attrName>
                                        </p:attrNameLst>
                                      </p:cBhvr>
                                      <p:tavLst>
                                        <p:tav tm="0">
                                          <p:val>
                                            <p:strVal val="#ppt_y"/>
                                          </p:val>
                                        </p:tav>
                                        <p:tav tm="100000">
                                          <p:val>
                                            <p:strVal val="#ppt_y"/>
                                          </p:val>
                                        </p:tav>
                                      </p:tavLst>
                                    </p:anim>
                                  </p:childTnLst>
                                </p:cTn>
                              </p:par>
                              <p:par>
                                <p:cTn id="29" presetID="2" presetClass="entr" presetSubtype="8" decel="100000" fill="hold" grpId="0" nodeType="withEffect">
                                  <p:stCondLst>
                                    <p:cond delay="750"/>
                                  </p:stCondLst>
                                  <p:childTnLst>
                                    <p:set>
                                      <p:cBhvr>
                                        <p:cTn id="30" dur="1" fill="hold">
                                          <p:stCondLst>
                                            <p:cond delay="0"/>
                                          </p:stCondLst>
                                        </p:cTn>
                                        <p:tgtEl>
                                          <p:spTgt spid="32"/>
                                        </p:tgtEl>
                                        <p:attrNameLst>
                                          <p:attrName>style.visibility</p:attrName>
                                        </p:attrNameLst>
                                      </p:cBhvr>
                                      <p:to>
                                        <p:strVal val="visible"/>
                                      </p:to>
                                    </p:set>
                                    <p:anim calcmode="lin" valueType="num">
                                      <p:cBhvr additive="base">
                                        <p:cTn id="31" dur="500" fill="hold"/>
                                        <p:tgtEl>
                                          <p:spTgt spid="32"/>
                                        </p:tgtEl>
                                        <p:attrNameLst>
                                          <p:attrName>ppt_x</p:attrName>
                                        </p:attrNameLst>
                                      </p:cBhvr>
                                      <p:tavLst>
                                        <p:tav tm="0">
                                          <p:val>
                                            <p:strVal val="0-#ppt_w/2"/>
                                          </p:val>
                                        </p:tav>
                                        <p:tav tm="100000">
                                          <p:val>
                                            <p:strVal val="#ppt_x"/>
                                          </p:val>
                                        </p:tav>
                                      </p:tavLst>
                                    </p:anim>
                                    <p:anim calcmode="lin" valueType="num">
                                      <p:cBhvr additive="base">
                                        <p:cTn id="32" dur="500" fill="hold"/>
                                        <p:tgtEl>
                                          <p:spTgt spid="32"/>
                                        </p:tgtEl>
                                        <p:attrNameLst>
                                          <p:attrName>ppt_y</p:attrName>
                                        </p:attrNameLst>
                                      </p:cBhvr>
                                      <p:tavLst>
                                        <p:tav tm="0">
                                          <p:val>
                                            <p:strVal val="#ppt_y"/>
                                          </p:val>
                                        </p:tav>
                                        <p:tav tm="100000">
                                          <p:val>
                                            <p:strVal val="#ppt_y"/>
                                          </p:val>
                                        </p:tav>
                                      </p:tavLst>
                                    </p:anim>
                                  </p:childTnLst>
                                </p:cTn>
                              </p:par>
                              <p:par>
                                <p:cTn id="33" presetID="2" presetClass="entr" presetSubtype="8" decel="100000" fill="hold" grpId="0" nodeType="withEffect">
                                  <p:stCondLst>
                                    <p:cond delay="1000"/>
                                  </p:stCondLst>
                                  <p:childTnLst>
                                    <p:set>
                                      <p:cBhvr>
                                        <p:cTn id="34" dur="1" fill="hold">
                                          <p:stCondLst>
                                            <p:cond delay="0"/>
                                          </p:stCondLst>
                                        </p:cTn>
                                        <p:tgtEl>
                                          <p:spTgt spid="34"/>
                                        </p:tgtEl>
                                        <p:attrNameLst>
                                          <p:attrName>style.visibility</p:attrName>
                                        </p:attrNameLst>
                                      </p:cBhvr>
                                      <p:to>
                                        <p:strVal val="visible"/>
                                      </p:to>
                                    </p:set>
                                    <p:anim calcmode="lin" valueType="num">
                                      <p:cBhvr additive="base">
                                        <p:cTn id="35" dur="500" fill="hold"/>
                                        <p:tgtEl>
                                          <p:spTgt spid="34"/>
                                        </p:tgtEl>
                                        <p:attrNameLst>
                                          <p:attrName>ppt_x</p:attrName>
                                        </p:attrNameLst>
                                      </p:cBhvr>
                                      <p:tavLst>
                                        <p:tav tm="0">
                                          <p:val>
                                            <p:strVal val="0-#ppt_w/2"/>
                                          </p:val>
                                        </p:tav>
                                        <p:tav tm="100000">
                                          <p:val>
                                            <p:strVal val="#ppt_x"/>
                                          </p:val>
                                        </p:tav>
                                      </p:tavLst>
                                    </p:anim>
                                    <p:anim calcmode="lin" valueType="num">
                                      <p:cBhvr additive="base">
                                        <p:cTn id="36" dur="500" fill="hold"/>
                                        <p:tgtEl>
                                          <p:spTgt spid="34"/>
                                        </p:tgtEl>
                                        <p:attrNameLst>
                                          <p:attrName>ppt_y</p:attrName>
                                        </p:attrNameLst>
                                      </p:cBhvr>
                                      <p:tavLst>
                                        <p:tav tm="0">
                                          <p:val>
                                            <p:strVal val="#ppt_y"/>
                                          </p:val>
                                        </p:tav>
                                        <p:tav tm="100000">
                                          <p:val>
                                            <p:strVal val="#ppt_y"/>
                                          </p:val>
                                        </p:tav>
                                      </p:tavLst>
                                    </p:anim>
                                  </p:childTnLst>
                                </p:cTn>
                              </p:par>
                              <p:par>
                                <p:cTn id="37" presetID="2" presetClass="entr" presetSubtype="8" decel="100000" fill="hold" grpId="0" nodeType="withEffect">
                                  <p:stCondLst>
                                    <p:cond delay="1250"/>
                                  </p:stCondLst>
                                  <p:childTnLst>
                                    <p:set>
                                      <p:cBhvr>
                                        <p:cTn id="38" dur="1" fill="hold">
                                          <p:stCondLst>
                                            <p:cond delay="0"/>
                                          </p:stCondLst>
                                        </p:cTn>
                                        <p:tgtEl>
                                          <p:spTgt spid="33"/>
                                        </p:tgtEl>
                                        <p:attrNameLst>
                                          <p:attrName>style.visibility</p:attrName>
                                        </p:attrNameLst>
                                      </p:cBhvr>
                                      <p:to>
                                        <p:strVal val="visible"/>
                                      </p:to>
                                    </p:set>
                                    <p:anim calcmode="lin" valueType="num">
                                      <p:cBhvr additive="base">
                                        <p:cTn id="39" dur="500" fill="hold"/>
                                        <p:tgtEl>
                                          <p:spTgt spid="33"/>
                                        </p:tgtEl>
                                        <p:attrNameLst>
                                          <p:attrName>ppt_x</p:attrName>
                                        </p:attrNameLst>
                                      </p:cBhvr>
                                      <p:tavLst>
                                        <p:tav tm="0">
                                          <p:val>
                                            <p:strVal val="0-#ppt_w/2"/>
                                          </p:val>
                                        </p:tav>
                                        <p:tav tm="100000">
                                          <p:val>
                                            <p:strVal val="#ppt_x"/>
                                          </p:val>
                                        </p:tav>
                                      </p:tavLst>
                                    </p:anim>
                                    <p:anim calcmode="lin" valueType="num">
                                      <p:cBhvr additive="base">
                                        <p:cTn id="40" dur="500" fill="hold"/>
                                        <p:tgtEl>
                                          <p:spTgt spid="33"/>
                                        </p:tgtEl>
                                        <p:attrNameLst>
                                          <p:attrName>ppt_y</p:attrName>
                                        </p:attrNameLst>
                                      </p:cBhvr>
                                      <p:tavLst>
                                        <p:tav tm="0">
                                          <p:val>
                                            <p:strVal val="#ppt_y"/>
                                          </p:val>
                                        </p:tav>
                                        <p:tav tm="100000">
                                          <p:val>
                                            <p:strVal val="#ppt_y"/>
                                          </p:val>
                                        </p:tav>
                                      </p:tavLst>
                                    </p:anim>
                                  </p:childTnLst>
                                </p:cTn>
                              </p:par>
                            </p:childTnLst>
                          </p:cTn>
                        </p:par>
                        <p:par>
                          <p:cTn id="41" fill="hold">
                            <p:stCondLst>
                              <p:cond delay="1750"/>
                            </p:stCondLst>
                            <p:childTnLst>
                              <p:par>
                                <p:cTn id="42" presetID="22" presetClass="entr" presetSubtype="8" fill="hold" grpId="0" nodeType="afterEffect">
                                  <p:stCondLst>
                                    <p:cond delay="0"/>
                                  </p:stCondLst>
                                  <p:childTnLst>
                                    <p:set>
                                      <p:cBhvr>
                                        <p:cTn id="43" dur="1" fill="hold">
                                          <p:stCondLst>
                                            <p:cond delay="0"/>
                                          </p:stCondLst>
                                        </p:cTn>
                                        <p:tgtEl>
                                          <p:spTgt spid="35">
                                            <p:txEl>
                                              <p:pRg st="0" end="0"/>
                                            </p:txEl>
                                          </p:spTgt>
                                        </p:tgtEl>
                                        <p:attrNameLst>
                                          <p:attrName>style.visibility</p:attrName>
                                        </p:attrNameLst>
                                      </p:cBhvr>
                                      <p:to>
                                        <p:strVal val="visible"/>
                                      </p:to>
                                    </p:set>
                                    <p:animEffect transition="in" filter="wipe(left)">
                                      <p:cBhvr>
                                        <p:cTn id="44" dur="500"/>
                                        <p:tgtEl>
                                          <p:spTgt spid="35">
                                            <p:txEl>
                                              <p:pRg st="0" end="0"/>
                                            </p:txEl>
                                          </p:spTgt>
                                        </p:tgtEl>
                                      </p:cBhvr>
                                    </p:animEffect>
                                  </p:childTnLst>
                                </p:cTn>
                              </p:par>
                            </p:childTnLst>
                          </p:cTn>
                        </p:par>
                        <p:par>
                          <p:cTn id="45" fill="hold">
                            <p:stCondLst>
                              <p:cond delay="2250"/>
                            </p:stCondLst>
                            <p:childTnLst>
                              <p:par>
                                <p:cTn id="46" presetID="22" presetClass="entr" presetSubtype="8" fill="hold" grpId="0" nodeType="afterEffect">
                                  <p:stCondLst>
                                    <p:cond delay="0"/>
                                  </p:stCondLst>
                                  <p:childTnLst>
                                    <p:set>
                                      <p:cBhvr>
                                        <p:cTn id="47" dur="1" fill="hold">
                                          <p:stCondLst>
                                            <p:cond delay="0"/>
                                          </p:stCondLst>
                                        </p:cTn>
                                        <p:tgtEl>
                                          <p:spTgt spid="36">
                                            <p:txEl>
                                              <p:pRg st="0" end="0"/>
                                            </p:txEl>
                                          </p:spTgt>
                                        </p:tgtEl>
                                        <p:attrNameLst>
                                          <p:attrName>style.visibility</p:attrName>
                                        </p:attrNameLst>
                                      </p:cBhvr>
                                      <p:to>
                                        <p:strVal val="visible"/>
                                      </p:to>
                                    </p:set>
                                    <p:animEffect transition="in" filter="wipe(left)">
                                      <p:cBhvr>
                                        <p:cTn id="48" dur="500"/>
                                        <p:tgtEl>
                                          <p:spTgt spid="36">
                                            <p:txEl>
                                              <p:pRg st="0" end="0"/>
                                            </p:txEl>
                                          </p:spTgt>
                                        </p:tgtEl>
                                      </p:cBhvr>
                                    </p:animEffect>
                                  </p:childTnLst>
                                </p:cTn>
                              </p:par>
                            </p:childTnLst>
                          </p:cTn>
                        </p:par>
                        <p:par>
                          <p:cTn id="49" fill="hold">
                            <p:stCondLst>
                              <p:cond delay="2750"/>
                            </p:stCondLst>
                            <p:childTnLst>
                              <p:par>
                                <p:cTn id="50" presetID="22" presetClass="entr" presetSubtype="8" fill="hold" grpId="0" nodeType="afterEffect">
                                  <p:stCondLst>
                                    <p:cond delay="0"/>
                                  </p:stCondLst>
                                  <p:childTnLst>
                                    <p:set>
                                      <p:cBhvr>
                                        <p:cTn id="51" dur="1" fill="hold">
                                          <p:stCondLst>
                                            <p:cond delay="0"/>
                                          </p:stCondLst>
                                        </p:cTn>
                                        <p:tgtEl>
                                          <p:spTgt spid="37">
                                            <p:txEl>
                                              <p:pRg st="0" end="0"/>
                                            </p:txEl>
                                          </p:spTgt>
                                        </p:tgtEl>
                                        <p:attrNameLst>
                                          <p:attrName>style.visibility</p:attrName>
                                        </p:attrNameLst>
                                      </p:cBhvr>
                                      <p:to>
                                        <p:strVal val="visible"/>
                                      </p:to>
                                    </p:set>
                                    <p:animEffect transition="in" filter="wipe(left)">
                                      <p:cBhvr>
                                        <p:cTn id="52" dur="500"/>
                                        <p:tgtEl>
                                          <p:spTgt spid="3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23" grpId="0" build="p">
        <p:tmplLst>
          <p:tmpl lvl="1">
            <p:tnLst>
              <p:par>
                <p:cTn presetID="2" presetClass="entr" presetSubtype="8" decel="10000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0-#ppt_w/2"/>
                          </p:val>
                        </p:tav>
                        <p:tav tm="100000">
                          <p:val>
                            <p:strVal val="#ppt_x"/>
                          </p:val>
                        </p:tav>
                      </p:tavLst>
                    </p:anim>
                    <p:anim calcmode="lin" valueType="num">
                      <p:cBhvr additive="base">
                        <p:cTn dur="500" fill="hold"/>
                        <p:tgtEl>
                          <p:spTgt spid="23"/>
                        </p:tgtEl>
                        <p:attrNameLst>
                          <p:attrName>ppt_y</p:attrName>
                        </p:attrNameLst>
                      </p:cBhvr>
                      <p:tavLst>
                        <p:tav tm="0">
                          <p:val>
                            <p:strVal val="#ppt_y"/>
                          </p:val>
                        </p:tav>
                        <p:tav tm="100000">
                          <p:val>
                            <p:strVal val="#ppt_y"/>
                          </p:val>
                        </p:tav>
                      </p:tavLst>
                    </p:anim>
                  </p:childTnLst>
                </p:cTn>
              </p:par>
            </p:tnLst>
          </p:tmpl>
        </p:tmplLst>
      </p:bldP>
      <p:bldP spid="27" grpId="0" build="p">
        <p:tmplLst>
          <p:tmpl lvl="1">
            <p:tnLst>
              <p:par>
                <p:cTn presetID="2" presetClass="entr" presetSubtype="8" decel="100000" fill="hold" nodeType="withEffect">
                  <p:stCondLst>
                    <p:cond delay="25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0-#ppt_w/2"/>
                          </p:val>
                        </p:tav>
                        <p:tav tm="100000">
                          <p:val>
                            <p:strVal val="#ppt_x"/>
                          </p:val>
                        </p:tav>
                      </p:tavLst>
                    </p:anim>
                    <p:anim calcmode="lin" valueType="num">
                      <p:cBhvr additive="base">
                        <p:cTn dur="500" fill="hold"/>
                        <p:tgtEl>
                          <p:spTgt spid="27"/>
                        </p:tgtEl>
                        <p:attrNameLst>
                          <p:attrName>ppt_y</p:attrName>
                        </p:attrNameLst>
                      </p:cBhvr>
                      <p:tavLst>
                        <p:tav tm="0">
                          <p:val>
                            <p:strVal val="#ppt_y"/>
                          </p:val>
                        </p:tav>
                        <p:tav tm="100000">
                          <p:val>
                            <p:strVal val="#ppt_y"/>
                          </p:val>
                        </p:tav>
                      </p:tavLst>
                    </p:anim>
                  </p:childTnLst>
                </p:cTn>
              </p:par>
            </p:tnLst>
          </p:tmpl>
        </p:tmplLst>
      </p:bldP>
      <p:bldP spid="31" grpId="0" build="p">
        <p:tmplLst>
          <p:tmpl lvl="1">
            <p:tnLst>
              <p:par>
                <p:cTn presetID="2" presetClass="entr" presetSubtype="8" decel="100000" fill="hold" nodeType="withEffect">
                  <p:stCondLst>
                    <p:cond delay="50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0-#ppt_w/2"/>
                          </p:val>
                        </p:tav>
                        <p:tav tm="100000">
                          <p:val>
                            <p:strVal val="#ppt_x"/>
                          </p:val>
                        </p:tav>
                      </p:tavLst>
                    </p:anim>
                    <p:anim calcmode="lin" valueType="num">
                      <p:cBhvr additive="base">
                        <p:cTn dur="500" fill="hold"/>
                        <p:tgtEl>
                          <p:spTgt spid="31"/>
                        </p:tgtEl>
                        <p:attrNameLst>
                          <p:attrName>ppt_y</p:attrName>
                        </p:attrNameLst>
                      </p:cBhvr>
                      <p:tavLst>
                        <p:tav tm="0">
                          <p:val>
                            <p:strVal val="#ppt_y"/>
                          </p:val>
                        </p:tav>
                        <p:tav tm="100000">
                          <p:val>
                            <p:strVal val="#ppt_y"/>
                          </p:val>
                        </p:tav>
                      </p:tavLst>
                    </p:anim>
                  </p:childTnLst>
                </p:cTn>
              </p:par>
            </p:tnLst>
          </p:tmpl>
        </p:tmplLst>
      </p:bldP>
      <p:bldP spid="32" grpId="0" animBg="1"/>
      <p:bldP spid="34" grpId="0" animBg="1"/>
      <p:bldP spid="35" grpId="0" build="p">
        <p:tmplLst>
          <p:tmpl lvl="1">
            <p:tnLst>
              <p:par>
                <p:cTn presetID="22" presetClass="entr" presetSubtype="8"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wipe(left)">
                      <p:cBhvr>
                        <p:cTn dur="500"/>
                        <p:tgtEl>
                          <p:spTgt spid="35"/>
                        </p:tgtEl>
                      </p:cBhvr>
                    </p:animEffect>
                  </p:childTnLst>
                </p:cTn>
              </p:par>
            </p:tnLst>
          </p:tmpl>
        </p:tmplLst>
      </p:bldP>
      <p:bldP spid="36" grpId="0" build="p">
        <p:tmplLst>
          <p:tmpl lvl="1">
            <p:tnLst>
              <p:par>
                <p:cTn presetID="22" presetClass="entr" presetSubtype="8" fill="hold" nodeType="after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wipe(left)">
                      <p:cBhvr>
                        <p:cTn dur="500"/>
                        <p:tgtEl>
                          <p:spTgt spid="36"/>
                        </p:tgtEl>
                      </p:cBhvr>
                    </p:animEffect>
                  </p:childTnLst>
                </p:cTn>
              </p:par>
            </p:tnLst>
          </p:tmpl>
        </p:tmplLst>
      </p:bldP>
      <p:bldP spid="37" grpId="0" build="p">
        <p:tmplLst>
          <p:tmpl lvl="1">
            <p:tnLst>
              <p:par>
                <p:cTn presetID="22" presetClass="entr" presetSubtype="8" fill="hold" nodeType="after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wipe(left)">
                      <p:cBhvr>
                        <p:cTn dur="500"/>
                        <p:tgtEl>
                          <p:spTgt spid="37"/>
                        </p:tgtEl>
                      </p:cBhvr>
                    </p:animEffect>
                  </p:childTnLst>
                </p:cTn>
              </p:par>
            </p:tnLst>
          </p:tmpl>
        </p:tmplLst>
      </p:bldP>
    </p:bldLst>
  </p:timing>
  <p:extLst mod="1">
    <p:ext uri="{DCECCB84-F9BA-43D5-87BE-67443E8EF086}">
      <p15:sldGuideLst xmlns:p15="http://schemas.microsoft.com/office/powerpoint/2012/main" xmlns="">
        <p15:guide id="1" orient="horz" pos="3239">
          <p15:clr>
            <a:srgbClr val="FBAE40"/>
          </p15:clr>
        </p15:guide>
        <p15:guide id="2" pos="5760">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3 Arrows &amp; Images">
    <p:spTree>
      <p:nvGrpSpPr>
        <p:cNvPr id="1" name=""/>
        <p:cNvGrpSpPr/>
        <p:nvPr/>
      </p:nvGrpSpPr>
      <p:grpSpPr>
        <a:xfrm>
          <a:off x="0" y="0"/>
          <a:ext cx="0" cy="0"/>
          <a:chOff x="0" y="0"/>
          <a:chExt cx="0" cy="0"/>
        </a:xfrm>
      </p:grpSpPr>
      <p:sp>
        <p:nvSpPr>
          <p:cNvPr id="10" name="図プレースホルダー 9"/>
          <p:cNvSpPr>
            <a:spLocks noGrp="1"/>
          </p:cNvSpPr>
          <p:nvPr>
            <p:ph type="pic" sz="quarter" idx="16" hasCustomPrompt="1"/>
          </p:nvPr>
        </p:nvSpPr>
        <p:spPr>
          <a:xfrm>
            <a:off x="1017589" y="2483603"/>
            <a:ext cx="5240658" cy="3299660"/>
          </a:xfrm>
        </p:spPr>
        <p:txBody>
          <a:bodyPr>
            <a:normAutofit/>
          </a:bodyPr>
          <a:lstStyle>
            <a:lvl1pPr>
              <a:defRPr sz="1800" baseline="0"/>
            </a:lvl1pPr>
          </a:lstStyle>
          <a:p>
            <a:r>
              <a:rPr kumimoji="1" lang="en-US" altLang="ja-JP" dirty="0"/>
              <a:t>Insert an image</a:t>
            </a:r>
            <a:endParaRPr kumimoji="1" lang="ja-JP" altLang="en-US" dirty="0"/>
          </a:p>
        </p:txBody>
      </p:sp>
      <p:sp>
        <p:nvSpPr>
          <p:cNvPr id="42" name="図プレースホルダー 9"/>
          <p:cNvSpPr>
            <a:spLocks noGrp="1"/>
          </p:cNvSpPr>
          <p:nvPr>
            <p:ph type="pic" sz="quarter" idx="17" hasCustomPrompt="1"/>
          </p:nvPr>
        </p:nvSpPr>
        <p:spPr>
          <a:xfrm>
            <a:off x="6545262" y="2483603"/>
            <a:ext cx="5240658" cy="3299660"/>
          </a:xfrm>
        </p:spPr>
        <p:txBody>
          <a:bodyPr>
            <a:normAutofit/>
          </a:bodyPr>
          <a:lstStyle>
            <a:lvl1pPr>
              <a:defRPr sz="1800" baseline="0"/>
            </a:lvl1pPr>
          </a:lstStyle>
          <a:p>
            <a:r>
              <a:rPr kumimoji="1" lang="en-US" altLang="ja-JP" dirty="0"/>
              <a:t>Insert an image</a:t>
            </a:r>
            <a:endParaRPr kumimoji="1" lang="ja-JP" altLang="en-US" dirty="0"/>
          </a:p>
        </p:txBody>
      </p:sp>
      <p:sp>
        <p:nvSpPr>
          <p:cNvPr id="49" name="図プレースホルダー 9"/>
          <p:cNvSpPr>
            <a:spLocks noGrp="1"/>
          </p:cNvSpPr>
          <p:nvPr>
            <p:ph type="pic" sz="quarter" idx="20" hasCustomPrompt="1"/>
          </p:nvPr>
        </p:nvSpPr>
        <p:spPr>
          <a:xfrm>
            <a:off x="12072591" y="2483603"/>
            <a:ext cx="5240658" cy="3299660"/>
          </a:xfrm>
        </p:spPr>
        <p:txBody>
          <a:bodyPr>
            <a:normAutofit/>
          </a:bodyPr>
          <a:lstStyle>
            <a:lvl1pPr>
              <a:defRPr sz="1800" baseline="0"/>
            </a:lvl1pPr>
          </a:lstStyle>
          <a:p>
            <a:r>
              <a:rPr kumimoji="1" lang="en-US" altLang="ja-JP" dirty="0"/>
              <a:t>Insert an image</a:t>
            </a:r>
            <a:endParaRPr kumimoji="1" lang="ja-JP" altLang="en-US" dirty="0"/>
          </a:p>
        </p:txBody>
      </p:sp>
      <p:sp>
        <p:nvSpPr>
          <p:cNvPr id="59" name="テキスト プレースホルダー 58"/>
          <p:cNvSpPr>
            <a:spLocks noGrp="1"/>
          </p:cNvSpPr>
          <p:nvPr>
            <p:ph type="body" sz="quarter" idx="12" hasCustomPrompt="1"/>
          </p:nvPr>
        </p:nvSpPr>
        <p:spPr>
          <a:xfrm>
            <a:off x="1017589" y="4155702"/>
            <a:ext cx="5248199" cy="1626792"/>
          </a:xfrm>
          <a:custGeom>
            <a:avLst/>
            <a:gdLst>
              <a:gd name="connsiteX0" fmla="*/ 2785606 w 5248199"/>
              <a:gd name="connsiteY0" fmla="*/ 0 h 1626792"/>
              <a:gd name="connsiteX1" fmla="*/ 3621408 w 5248199"/>
              <a:gd name="connsiteY1" fmla="*/ 0 h 1626792"/>
              <a:gd name="connsiteX2" fmla="*/ 5248199 w 5248199"/>
              <a:gd name="connsiteY2" fmla="*/ 1626791 h 1626792"/>
              <a:gd name="connsiteX3" fmla="*/ 4432509 w 5248199"/>
              <a:gd name="connsiteY3" fmla="*/ 1626791 h 1626792"/>
              <a:gd name="connsiteX4" fmla="*/ 4432509 w 5248199"/>
              <a:gd name="connsiteY4" fmla="*/ 1626792 h 1626792"/>
              <a:gd name="connsiteX5" fmla="*/ 0 w 5248199"/>
              <a:gd name="connsiteY5" fmla="*/ 1626792 h 1626792"/>
              <a:gd name="connsiteX6" fmla="*/ 0 w 5248199"/>
              <a:gd name="connsiteY6" fmla="*/ 1035791 h 1626792"/>
              <a:gd name="connsiteX7" fmla="*/ 3821397 w 5248199"/>
              <a:gd name="connsiteY7" fmla="*/ 1035791 h 16267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8199" h="1626792">
                <a:moveTo>
                  <a:pt x="2785606" y="0"/>
                </a:moveTo>
                <a:lnTo>
                  <a:pt x="3621408" y="0"/>
                </a:lnTo>
                <a:lnTo>
                  <a:pt x="5248199" y="1626791"/>
                </a:lnTo>
                <a:lnTo>
                  <a:pt x="4432509" y="1626791"/>
                </a:lnTo>
                <a:lnTo>
                  <a:pt x="4432509" y="1626792"/>
                </a:lnTo>
                <a:lnTo>
                  <a:pt x="0" y="1626792"/>
                </a:lnTo>
                <a:lnTo>
                  <a:pt x="0" y="1035791"/>
                </a:lnTo>
                <a:lnTo>
                  <a:pt x="3821397" y="1035791"/>
                </a:lnTo>
                <a:close/>
              </a:path>
            </a:pathLst>
          </a:custGeom>
          <a:solidFill>
            <a:schemeClr val="accent1"/>
          </a:solidFill>
        </p:spPr>
        <p:txBody>
          <a:bodyPr wrap="square">
            <a:noAutofit/>
          </a:bodyPr>
          <a:lstStyle/>
          <a:p>
            <a:pPr lvl="0"/>
            <a:r>
              <a:rPr kumimoji="1" lang="en-US" altLang="ja-JP" dirty="0"/>
              <a:t> </a:t>
            </a:r>
            <a:endParaRPr kumimoji="1" lang="ja-JP" altLang="en-US" dirty="0"/>
          </a:p>
        </p:txBody>
      </p:sp>
      <p:sp>
        <p:nvSpPr>
          <p:cNvPr id="60" name="テキスト プレースホルダー 59"/>
          <p:cNvSpPr>
            <a:spLocks noGrp="1"/>
          </p:cNvSpPr>
          <p:nvPr>
            <p:ph type="body" sz="quarter" idx="30" hasCustomPrompt="1"/>
          </p:nvPr>
        </p:nvSpPr>
        <p:spPr>
          <a:xfrm>
            <a:off x="6545262" y="4156471"/>
            <a:ext cx="5248199" cy="1626792"/>
          </a:xfrm>
          <a:custGeom>
            <a:avLst/>
            <a:gdLst>
              <a:gd name="connsiteX0" fmla="*/ 2785606 w 5248199"/>
              <a:gd name="connsiteY0" fmla="*/ 0 h 1626792"/>
              <a:gd name="connsiteX1" fmla="*/ 3621408 w 5248199"/>
              <a:gd name="connsiteY1" fmla="*/ 0 h 1626792"/>
              <a:gd name="connsiteX2" fmla="*/ 5248199 w 5248199"/>
              <a:gd name="connsiteY2" fmla="*/ 1626791 h 1626792"/>
              <a:gd name="connsiteX3" fmla="*/ 4432509 w 5248199"/>
              <a:gd name="connsiteY3" fmla="*/ 1626791 h 1626792"/>
              <a:gd name="connsiteX4" fmla="*/ 4432509 w 5248199"/>
              <a:gd name="connsiteY4" fmla="*/ 1626792 h 1626792"/>
              <a:gd name="connsiteX5" fmla="*/ 0 w 5248199"/>
              <a:gd name="connsiteY5" fmla="*/ 1626792 h 1626792"/>
              <a:gd name="connsiteX6" fmla="*/ 0 w 5248199"/>
              <a:gd name="connsiteY6" fmla="*/ 1035791 h 1626792"/>
              <a:gd name="connsiteX7" fmla="*/ 3821397 w 5248199"/>
              <a:gd name="connsiteY7" fmla="*/ 1035791 h 16267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8199" h="1626792">
                <a:moveTo>
                  <a:pt x="2785606" y="0"/>
                </a:moveTo>
                <a:lnTo>
                  <a:pt x="3621408" y="0"/>
                </a:lnTo>
                <a:lnTo>
                  <a:pt x="5248199" y="1626791"/>
                </a:lnTo>
                <a:lnTo>
                  <a:pt x="4432509" y="1626791"/>
                </a:lnTo>
                <a:lnTo>
                  <a:pt x="4432509" y="1626792"/>
                </a:lnTo>
                <a:lnTo>
                  <a:pt x="0" y="1626792"/>
                </a:lnTo>
                <a:lnTo>
                  <a:pt x="0" y="1035791"/>
                </a:lnTo>
                <a:lnTo>
                  <a:pt x="3821397" y="1035791"/>
                </a:lnTo>
                <a:close/>
              </a:path>
            </a:pathLst>
          </a:custGeom>
          <a:solidFill>
            <a:schemeClr val="accent2"/>
          </a:solidFill>
        </p:spPr>
        <p:txBody>
          <a:bodyPr wrap="square">
            <a:noAutofit/>
          </a:bodyPr>
          <a:lstStyle/>
          <a:p>
            <a:pPr lvl="0"/>
            <a:r>
              <a:rPr kumimoji="1" lang="en-US" altLang="ja-JP" dirty="0"/>
              <a:t> </a:t>
            </a:r>
            <a:endParaRPr kumimoji="1" lang="ja-JP" altLang="en-US" dirty="0"/>
          </a:p>
        </p:txBody>
      </p:sp>
      <p:sp>
        <p:nvSpPr>
          <p:cNvPr id="61" name="テキスト プレースホルダー 60"/>
          <p:cNvSpPr>
            <a:spLocks noGrp="1"/>
          </p:cNvSpPr>
          <p:nvPr>
            <p:ph type="body" sz="quarter" idx="31" hasCustomPrompt="1"/>
          </p:nvPr>
        </p:nvSpPr>
        <p:spPr>
          <a:xfrm>
            <a:off x="12072591" y="4156471"/>
            <a:ext cx="5248199" cy="1626792"/>
          </a:xfrm>
          <a:custGeom>
            <a:avLst/>
            <a:gdLst>
              <a:gd name="connsiteX0" fmla="*/ 2785606 w 5248199"/>
              <a:gd name="connsiteY0" fmla="*/ 0 h 1626792"/>
              <a:gd name="connsiteX1" fmla="*/ 3621408 w 5248199"/>
              <a:gd name="connsiteY1" fmla="*/ 0 h 1626792"/>
              <a:gd name="connsiteX2" fmla="*/ 5248199 w 5248199"/>
              <a:gd name="connsiteY2" fmla="*/ 1626791 h 1626792"/>
              <a:gd name="connsiteX3" fmla="*/ 4432509 w 5248199"/>
              <a:gd name="connsiteY3" fmla="*/ 1626791 h 1626792"/>
              <a:gd name="connsiteX4" fmla="*/ 4432509 w 5248199"/>
              <a:gd name="connsiteY4" fmla="*/ 1626792 h 1626792"/>
              <a:gd name="connsiteX5" fmla="*/ 0 w 5248199"/>
              <a:gd name="connsiteY5" fmla="*/ 1626792 h 1626792"/>
              <a:gd name="connsiteX6" fmla="*/ 0 w 5248199"/>
              <a:gd name="connsiteY6" fmla="*/ 1035791 h 1626792"/>
              <a:gd name="connsiteX7" fmla="*/ 3821397 w 5248199"/>
              <a:gd name="connsiteY7" fmla="*/ 1035791 h 16267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8199" h="1626792">
                <a:moveTo>
                  <a:pt x="2785606" y="0"/>
                </a:moveTo>
                <a:lnTo>
                  <a:pt x="3621408" y="0"/>
                </a:lnTo>
                <a:lnTo>
                  <a:pt x="5248199" y="1626791"/>
                </a:lnTo>
                <a:lnTo>
                  <a:pt x="4432509" y="1626791"/>
                </a:lnTo>
                <a:lnTo>
                  <a:pt x="4432509" y="1626792"/>
                </a:lnTo>
                <a:lnTo>
                  <a:pt x="0" y="1626792"/>
                </a:lnTo>
                <a:lnTo>
                  <a:pt x="0" y="1035791"/>
                </a:lnTo>
                <a:lnTo>
                  <a:pt x="3821397" y="1035791"/>
                </a:lnTo>
                <a:close/>
              </a:path>
            </a:pathLst>
          </a:custGeom>
          <a:solidFill>
            <a:schemeClr val="accent3"/>
          </a:solidFill>
        </p:spPr>
        <p:txBody>
          <a:bodyPr wrap="square">
            <a:noAutofit/>
          </a:bodyPr>
          <a:lstStyle/>
          <a:p>
            <a:pPr lvl="0"/>
            <a:r>
              <a:rPr kumimoji="1" lang="en-US" altLang="ja-JP" dirty="0"/>
              <a:t> </a:t>
            </a:r>
            <a:endParaRPr kumimoji="1" lang="ja-JP" altLang="en-US" dirty="0"/>
          </a:p>
        </p:txBody>
      </p:sp>
      <p:sp>
        <p:nvSpPr>
          <p:cNvPr id="2" name="タイトル 1"/>
          <p:cNvSpPr>
            <a:spLocks noGrp="1"/>
          </p:cNvSpPr>
          <p:nvPr userDrawn="1">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userDrawn="1">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userDrawn="1">
            <p:ph type="sldNum" sz="quarter" idx="11"/>
          </p:nvPr>
        </p:nvSpPr>
        <p:spPr/>
        <p:txBody>
          <a:bodyPr/>
          <a:lstStyle/>
          <a:p>
            <a:fld id="{03EB59E2-90B9-4CD3-AC74-D672227E13C3}" type="slidenum">
              <a:rPr lang="en-US" smtClean="0"/>
              <a:pPr/>
              <a:t>‹#›</a:t>
            </a:fld>
            <a:endParaRPr lang="en-US" dirty="0"/>
          </a:p>
        </p:txBody>
      </p:sp>
      <p:sp>
        <p:nvSpPr>
          <p:cNvPr id="23" name="テキスト プレースホルダー 12"/>
          <p:cNvSpPr>
            <a:spLocks noGrp="1"/>
          </p:cNvSpPr>
          <p:nvPr userDrawn="1">
            <p:ph type="body" sz="quarter" idx="14" hasCustomPrompt="1"/>
          </p:nvPr>
        </p:nvSpPr>
        <p:spPr>
          <a:xfrm>
            <a:off x="1090387" y="5092614"/>
            <a:ext cx="5124677" cy="747032"/>
          </a:xfrm>
        </p:spPr>
        <p:txBody>
          <a:bodyPr anchor="ctr">
            <a:noAutofit/>
          </a:bodyPr>
          <a:lstStyle>
            <a:lvl1pPr algn="ct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45" name="テキスト プレースホルダー 12"/>
          <p:cNvSpPr>
            <a:spLocks noGrp="1"/>
          </p:cNvSpPr>
          <p:nvPr>
            <p:ph type="body" sz="quarter" idx="19" hasCustomPrompt="1"/>
          </p:nvPr>
        </p:nvSpPr>
        <p:spPr>
          <a:xfrm>
            <a:off x="6618060" y="5092614"/>
            <a:ext cx="5124677" cy="747032"/>
          </a:xfrm>
        </p:spPr>
        <p:txBody>
          <a:bodyPr anchor="ctr">
            <a:noAutofit/>
          </a:bodyPr>
          <a:lstStyle>
            <a:lvl1pPr algn="ct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52" name="テキスト プレースホルダー 12"/>
          <p:cNvSpPr>
            <a:spLocks noGrp="1"/>
          </p:cNvSpPr>
          <p:nvPr>
            <p:ph type="body" sz="quarter" idx="22" hasCustomPrompt="1"/>
          </p:nvPr>
        </p:nvSpPr>
        <p:spPr>
          <a:xfrm>
            <a:off x="12145389" y="5092614"/>
            <a:ext cx="5124677" cy="747032"/>
          </a:xfrm>
        </p:spPr>
        <p:txBody>
          <a:bodyPr anchor="ctr">
            <a:noAutofit/>
          </a:bodyPr>
          <a:lstStyle>
            <a:lvl1pPr algn="ct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53" name="テキスト プレースホルダー 12"/>
          <p:cNvSpPr>
            <a:spLocks noGrp="1"/>
          </p:cNvSpPr>
          <p:nvPr>
            <p:ph type="body" sz="quarter" idx="27" hasCustomPrompt="1"/>
          </p:nvPr>
        </p:nvSpPr>
        <p:spPr>
          <a:xfrm>
            <a:off x="1009100" y="6015037"/>
            <a:ext cx="5249147" cy="2771775"/>
          </a:xfrm>
        </p:spPr>
        <p:txBody>
          <a:bodyPr>
            <a:normAutofit/>
          </a:bodyPr>
          <a:lstStyle>
            <a:lvl1pPr marL="342900" indent="-342900" algn="l">
              <a:spcBef>
                <a:spcPts val="120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54" name="テキスト プレースホルダー 12"/>
          <p:cNvSpPr>
            <a:spLocks noGrp="1"/>
          </p:cNvSpPr>
          <p:nvPr>
            <p:ph type="body" sz="quarter" idx="28" hasCustomPrompt="1"/>
          </p:nvPr>
        </p:nvSpPr>
        <p:spPr>
          <a:xfrm>
            <a:off x="6563938" y="6015037"/>
            <a:ext cx="5249147" cy="2771775"/>
          </a:xfrm>
        </p:spPr>
        <p:txBody>
          <a:bodyPr>
            <a:normAutofit/>
          </a:bodyPr>
          <a:lstStyle>
            <a:lvl1pPr marL="342900" indent="-342900" algn="l">
              <a:spcBef>
                <a:spcPts val="120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55" name="テキスト プレースホルダー 12"/>
          <p:cNvSpPr>
            <a:spLocks noGrp="1"/>
          </p:cNvSpPr>
          <p:nvPr>
            <p:ph type="body" sz="quarter" idx="29" hasCustomPrompt="1"/>
          </p:nvPr>
        </p:nvSpPr>
        <p:spPr>
          <a:xfrm>
            <a:off x="12076397" y="6015037"/>
            <a:ext cx="5249147" cy="2771775"/>
          </a:xfrm>
        </p:spPr>
        <p:txBody>
          <a:bodyPr>
            <a:normAutofit/>
          </a:bodyPr>
          <a:lstStyle>
            <a:lvl1pPr marL="342900" indent="-342900" algn="l">
              <a:spcBef>
                <a:spcPts val="120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807484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59"/>
                                        </p:tgtEl>
                                        <p:attrNameLst>
                                          <p:attrName>style.visibility</p:attrName>
                                        </p:attrNameLst>
                                      </p:cBhvr>
                                      <p:to>
                                        <p:strVal val="visible"/>
                                      </p:to>
                                    </p:set>
                                    <p:anim calcmode="lin" valueType="num">
                                      <p:cBhvr additive="base">
                                        <p:cTn id="7" dur="500" fill="hold"/>
                                        <p:tgtEl>
                                          <p:spTgt spid="59"/>
                                        </p:tgtEl>
                                        <p:attrNameLst>
                                          <p:attrName>ppt_x</p:attrName>
                                        </p:attrNameLst>
                                      </p:cBhvr>
                                      <p:tavLst>
                                        <p:tav tm="0">
                                          <p:val>
                                            <p:strVal val="0-#ppt_w/2"/>
                                          </p:val>
                                        </p:tav>
                                        <p:tav tm="100000">
                                          <p:val>
                                            <p:strVal val="#ppt_x"/>
                                          </p:val>
                                        </p:tav>
                                      </p:tavLst>
                                    </p:anim>
                                    <p:anim calcmode="lin" valueType="num">
                                      <p:cBhvr additive="base">
                                        <p:cTn id="8" dur="500" fill="hold"/>
                                        <p:tgtEl>
                                          <p:spTgt spid="59"/>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100"/>
                                  </p:stCondLst>
                                  <p:childTnLst>
                                    <p:set>
                                      <p:cBhvr>
                                        <p:cTn id="10" dur="1" fill="hold">
                                          <p:stCondLst>
                                            <p:cond delay="0"/>
                                          </p:stCondLst>
                                        </p:cTn>
                                        <p:tgtEl>
                                          <p:spTgt spid="23">
                                            <p:txEl>
                                              <p:pRg st="0" end="0"/>
                                            </p:txEl>
                                          </p:spTgt>
                                        </p:tgtEl>
                                        <p:attrNameLst>
                                          <p:attrName>style.visibility</p:attrName>
                                        </p:attrNameLst>
                                      </p:cBhvr>
                                      <p:to>
                                        <p:strVal val="visible"/>
                                      </p:to>
                                    </p:set>
                                    <p:anim calcmode="lin" valueType="num">
                                      <p:cBhvr additive="base">
                                        <p:cTn id="11" dur="500" fill="hold"/>
                                        <p:tgtEl>
                                          <p:spTgt spid="23">
                                            <p:txEl>
                                              <p:pRg st="0" end="0"/>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23">
                                            <p:txEl>
                                              <p:pRg st="0" end="0"/>
                                            </p:txEl>
                                          </p:spTgt>
                                        </p:tgtEl>
                                        <p:attrNameLst>
                                          <p:attrName>ppt_y</p:attrName>
                                        </p:attrNameLst>
                                      </p:cBhvr>
                                      <p:tavLst>
                                        <p:tav tm="0">
                                          <p:val>
                                            <p:strVal val="#ppt_y"/>
                                          </p:val>
                                        </p:tav>
                                        <p:tav tm="100000">
                                          <p:val>
                                            <p:strVal val="#ppt_y"/>
                                          </p:val>
                                        </p:tav>
                                      </p:tavLst>
                                    </p:anim>
                                  </p:childTnLst>
                                </p:cTn>
                              </p:par>
                            </p:childTnLst>
                          </p:cTn>
                        </p:par>
                        <p:par>
                          <p:cTn id="13" fill="hold">
                            <p:stCondLst>
                              <p:cond delay="600"/>
                            </p:stCondLst>
                            <p:childTnLst>
                              <p:par>
                                <p:cTn id="14" presetID="14" presetClass="entr" presetSubtype="10"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randombar(horizontal)">
                                      <p:cBhvr>
                                        <p:cTn id="16" dur="500"/>
                                        <p:tgtEl>
                                          <p:spTgt spid="10"/>
                                        </p:tgtEl>
                                      </p:cBhvr>
                                    </p:animEffect>
                                  </p:childTnLst>
                                </p:cTn>
                              </p:par>
                            </p:childTnLst>
                          </p:cTn>
                        </p:par>
                        <p:par>
                          <p:cTn id="17" fill="hold">
                            <p:stCondLst>
                              <p:cond delay="1100"/>
                            </p:stCondLst>
                            <p:childTnLst>
                              <p:par>
                                <p:cTn id="18" presetID="22" presetClass="entr" presetSubtype="8" fill="hold" grpId="0" nodeType="afterEffect">
                                  <p:stCondLst>
                                    <p:cond delay="0"/>
                                  </p:stCondLst>
                                  <p:childTnLst>
                                    <p:set>
                                      <p:cBhvr>
                                        <p:cTn id="19" dur="1" fill="hold">
                                          <p:stCondLst>
                                            <p:cond delay="0"/>
                                          </p:stCondLst>
                                        </p:cTn>
                                        <p:tgtEl>
                                          <p:spTgt spid="53">
                                            <p:txEl>
                                              <p:pRg st="0" end="0"/>
                                            </p:txEl>
                                          </p:spTgt>
                                        </p:tgtEl>
                                        <p:attrNameLst>
                                          <p:attrName>style.visibility</p:attrName>
                                        </p:attrNameLst>
                                      </p:cBhvr>
                                      <p:to>
                                        <p:strVal val="visible"/>
                                      </p:to>
                                    </p:set>
                                    <p:animEffect transition="in" filter="wipe(left)">
                                      <p:cBhvr>
                                        <p:cTn id="20" dur="500"/>
                                        <p:tgtEl>
                                          <p:spTgt spid="53">
                                            <p:txEl>
                                              <p:pRg st="0" end="0"/>
                                            </p:txEl>
                                          </p:spTgt>
                                        </p:tgtEl>
                                      </p:cBhvr>
                                    </p:animEffect>
                                  </p:childTnLst>
                                </p:cTn>
                              </p:par>
                            </p:childTnLst>
                          </p:cTn>
                        </p:par>
                        <p:par>
                          <p:cTn id="21" fill="hold">
                            <p:stCondLst>
                              <p:cond delay="1600"/>
                            </p:stCondLst>
                            <p:childTnLst>
                              <p:par>
                                <p:cTn id="22" presetID="2" presetClass="entr" presetSubtype="8" decel="100000" fill="hold" grpId="0" nodeType="afterEffect">
                                  <p:stCondLst>
                                    <p:cond delay="0"/>
                                  </p:stCondLst>
                                  <p:childTnLst>
                                    <p:set>
                                      <p:cBhvr>
                                        <p:cTn id="23" dur="1" fill="hold">
                                          <p:stCondLst>
                                            <p:cond delay="0"/>
                                          </p:stCondLst>
                                        </p:cTn>
                                        <p:tgtEl>
                                          <p:spTgt spid="60"/>
                                        </p:tgtEl>
                                        <p:attrNameLst>
                                          <p:attrName>style.visibility</p:attrName>
                                        </p:attrNameLst>
                                      </p:cBhvr>
                                      <p:to>
                                        <p:strVal val="visible"/>
                                      </p:to>
                                    </p:set>
                                    <p:anim calcmode="lin" valueType="num">
                                      <p:cBhvr additive="base">
                                        <p:cTn id="24" dur="500" fill="hold"/>
                                        <p:tgtEl>
                                          <p:spTgt spid="60"/>
                                        </p:tgtEl>
                                        <p:attrNameLst>
                                          <p:attrName>ppt_x</p:attrName>
                                        </p:attrNameLst>
                                      </p:cBhvr>
                                      <p:tavLst>
                                        <p:tav tm="0">
                                          <p:val>
                                            <p:strVal val="0-#ppt_w/2"/>
                                          </p:val>
                                        </p:tav>
                                        <p:tav tm="100000">
                                          <p:val>
                                            <p:strVal val="#ppt_x"/>
                                          </p:val>
                                        </p:tav>
                                      </p:tavLst>
                                    </p:anim>
                                    <p:anim calcmode="lin" valueType="num">
                                      <p:cBhvr additive="base">
                                        <p:cTn id="25" dur="500" fill="hold"/>
                                        <p:tgtEl>
                                          <p:spTgt spid="60"/>
                                        </p:tgtEl>
                                        <p:attrNameLst>
                                          <p:attrName>ppt_y</p:attrName>
                                        </p:attrNameLst>
                                      </p:cBhvr>
                                      <p:tavLst>
                                        <p:tav tm="0">
                                          <p:val>
                                            <p:strVal val="#ppt_y"/>
                                          </p:val>
                                        </p:tav>
                                        <p:tav tm="100000">
                                          <p:val>
                                            <p:strVal val="#ppt_y"/>
                                          </p:val>
                                        </p:tav>
                                      </p:tavLst>
                                    </p:anim>
                                  </p:childTnLst>
                                </p:cTn>
                              </p:par>
                              <p:par>
                                <p:cTn id="26" presetID="2" presetClass="entr" presetSubtype="8" decel="100000" fill="hold" grpId="0" nodeType="withEffect">
                                  <p:stCondLst>
                                    <p:cond delay="100"/>
                                  </p:stCondLst>
                                  <p:childTnLst>
                                    <p:set>
                                      <p:cBhvr>
                                        <p:cTn id="27" dur="1" fill="hold">
                                          <p:stCondLst>
                                            <p:cond delay="0"/>
                                          </p:stCondLst>
                                        </p:cTn>
                                        <p:tgtEl>
                                          <p:spTgt spid="45">
                                            <p:txEl>
                                              <p:pRg st="0" end="0"/>
                                            </p:txEl>
                                          </p:spTgt>
                                        </p:tgtEl>
                                        <p:attrNameLst>
                                          <p:attrName>style.visibility</p:attrName>
                                        </p:attrNameLst>
                                      </p:cBhvr>
                                      <p:to>
                                        <p:strVal val="visible"/>
                                      </p:to>
                                    </p:set>
                                    <p:anim calcmode="lin" valueType="num">
                                      <p:cBhvr additive="base">
                                        <p:cTn id="28" dur="500" fill="hold"/>
                                        <p:tgtEl>
                                          <p:spTgt spid="45">
                                            <p:txEl>
                                              <p:pRg st="0" end="0"/>
                                            </p:txEl>
                                          </p:spTgt>
                                        </p:tgtEl>
                                        <p:attrNameLst>
                                          <p:attrName>ppt_x</p:attrName>
                                        </p:attrNameLst>
                                      </p:cBhvr>
                                      <p:tavLst>
                                        <p:tav tm="0">
                                          <p:val>
                                            <p:strVal val="0-#ppt_w/2"/>
                                          </p:val>
                                        </p:tav>
                                        <p:tav tm="100000">
                                          <p:val>
                                            <p:strVal val="#ppt_x"/>
                                          </p:val>
                                        </p:tav>
                                      </p:tavLst>
                                    </p:anim>
                                    <p:anim calcmode="lin" valueType="num">
                                      <p:cBhvr additive="base">
                                        <p:cTn id="29" dur="500" fill="hold"/>
                                        <p:tgtEl>
                                          <p:spTgt spid="45">
                                            <p:txEl>
                                              <p:pRg st="0" end="0"/>
                                            </p:txEl>
                                          </p:spTgt>
                                        </p:tgtEl>
                                        <p:attrNameLst>
                                          <p:attrName>ppt_y</p:attrName>
                                        </p:attrNameLst>
                                      </p:cBhvr>
                                      <p:tavLst>
                                        <p:tav tm="0">
                                          <p:val>
                                            <p:strVal val="#ppt_y"/>
                                          </p:val>
                                        </p:tav>
                                        <p:tav tm="100000">
                                          <p:val>
                                            <p:strVal val="#ppt_y"/>
                                          </p:val>
                                        </p:tav>
                                      </p:tavLst>
                                    </p:anim>
                                  </p:childTnLst>
                                </p:cTn>
                              </p:par>
                            </p:childTnLst>
                          </p:cTn>
                        </p:par>
                        <p:par>
                          <p:cTn id="30" fill="hold">
                            <p:stCondLst>
                              <p:cond delay="2200"/>
                            </p:stCondLst>
                            <p:childTnLst>
                              <p:par>
                                <p:cTn id="31" presetID="14" presetClass="entr" presetSubtype="10" fill="hold" grpId="0" nodeType="afterEffect">
                                  <p:stCondLst>
                                    <p:cond delay="0"/>
                                  </p:stCondLst>
                                  <p:childTnLst>
                                    <p:set>
                                      <p:cBhvr>
                                        <p:cTn id="32" dur="1" fill="hold">
                                          <p:stCondLst>
                                            <p:cond delay="0"/>
                                          </p:stCondLst>
                                        </p:cTn>
                                        <p:tgtEl>
                                          <p:spTgt spid="42"/>
                                        </p:tgtEl>
                                        <p:attrNameLst>
                                          <p:attrName>style.visibility</p:attrName>
                                        </p:attrNameLst>
                                      </p:cBhvr>
                                      <p:to>
                                        <p:strVal val="visible"/>
                                      </p:to>
                                    </p:set>
                                    <p:animEffect transition="in" filter="randombar(horizontal)">
                                      <p:cBhvr>
                                        <p:cTn id="33" dur="500"/>
                                        <p:tgtEl>
                                          <p:spTgt spid="42"/>
                                        </p:tgtEl>
                                      </p:cBhvr>
                                    </p:animEffect>
                                  </p:childTnLst>
                                </p:cTn>
                              </p:par>
                            </p:childTnLst>
                          </p:cTn>
                        </p:par>
                        <p:par>
                          <p:cTn id="34" fill="hold">
                            <p:stCondLst>
                              <p:cond delay="2700"/>
                            </p:stCondLst>
                            <p:childTnLst>
                              <p:par>
                                <p:cTn id="35" presetID="22" presetClass="entr" presetSubtype="8" fill="hold" grpId="0" nodeType="afterEffect">
                                  <p:stCondLst>
                                    <p:cond delay="0"/>
                                  </p:stCondLst>
                                  <p:childTnLst>
                                    <p:set>
                                      <p:cBhvr>
                                        <p:cTn id="36" dur="1" fill="hold">
                                          <p:stCondLst>
                                            <p:cond delay="0"/>
                                          </p:stCondLst>
                                        </p:cTn>
                                        <p:tgtEl>
                                          <p:spTgt spid="54">
                                            <p:txEl>
                                              <p:pRg st="0" end="0"/>
                                            </p:txEl>
                                          </p:spTgt>
                                        </p:tgtEl>
                                        <p:attrNameLst>
                                          <p:attrName>style.visibility</p:attrName>
                                        </p:attrNameLst>
                                      </p:cBhvr>
                                      <p:to>
                                        <p:strVal val="visible"/>
                                      </p:to>
                                    </p:set>
                                    <p:animEffect transition="in" filter="wipe(left)">
                                      <p:cBhvr>
                                        <p:cTn id="37" dur="500"/>
                                        <p:tgtEl>
                                          <p:spTgt spid="54">
                                            <p:txEl>
                                              <p:pRg st="0" end="0"/>
                                            </p:txEl>
                                          </p:spTgt>
                                        </p:tgtEl>
                                      </p:cBhvr>
                                    </p:animEffect>
                                  </p:childTnLst>
                                </p:cTn>
                              </p:par>
                            </p:childTnLst>
                          </p:cTn>
                        </p:par>
                        <p:par>
                          <p:cTn id="38" fill="hold">
                            <p:stCondLst>
                              <p:cond delay="3200"/>
                            </p:stCondLst>
                            <p:childTnLst>
                              <p:par>
                                <p:cTn id="39" presetID="2" presetClass="entr" presetSubtype="8" decel="100000" fill="hold" grpId="0" nodeType="afterEffect">
                                  <p:stCondLst>
                                    <p:cond delay="0"/>
                                  </p:stCondLst>
                                  <p:childTnLst>
                                    <p:set>
                                      <p:cBhvr>
                                        <p:cTn id="40" dur="1" fill="hold">
                                          <p:stCondLst>
                                            <p:cond delay="0"/>
                                          </p:stCondLst>
                                        </p:cTn>
                                        <p:tgtEl>
                                          <p:spTgt spid="61"/>
                                        </p:tgtEl>
                                        <p:attrNameLst>
                                          <p:attrName>style.visibility</p:attrName>
                                        </p:attrNameLst>
                                      </p:cBhvr>
                                      <p:to>
                                        <p:strVal val="visible"/>
                                      </p:to>
                                    </p:set>
                                    <p:anim calcmode="lin" valueType="num">
                                      <p:cBhvr additive="base">
                                        <p:cTn id="41" dur="500" fill="hold"/>
                                        <p:tgtEl>
                                          <p:spTgt spid="61"/>
                                        </p:tgtEl>
                                        <p:attrNameLst>
                                          <p:attrName>ppt_x</p:attrName>
                                        </p:attrNameLst>
                                      </p:cBhvr>
                                      <p:tavLst>
                                        <p:tav tm="0">
                                          <p:val>
                                            <p:strVal val="0-#ppt_w/2"/>
                                          </p:val>
                                        </p:tav>
                                        <p:tav tm="100000">
                                          <p:val>
                                            <p:strVal val="#ppt_x"/>
                                          </p:val>
                                        </p:tav>
                                      </p:tavLst>
                                    </p:anim>
                                    <p:anim calcmode="lin" valueType="num">
                                      <p:cBhvr additive="base">
                                        <p:cTn id="42" dur="500" fill="hold"/>
                                        <p:tgtEl>
                                          <p:spTgt spid="61"/>
                                        </p:tgtEl>
                                        <p:attrNameLst>
                                          <p:attrName>ppt_y</p:attrName>
                                        </p:attrNameLst>
                                      </p:cBhvr>
                                      <p:tavLst>
                                        <p:tav tm="0">
                                          <p:val>
                                            <p:strVal val="#ppt_y"/>
                                          </p:val>
                                        </p:tav>
                                        <p:tav tm="100000">
                                          <p:val>
                                            <p:strVal val="#ppt_y"/>
                                          </p:val>
                                        </p:tav>
                                      </p:tavLst>
                                    </p:anim>
                                  </p:childTnLst>
                                </p:cTn>
                              </p:par>
                              <p:par>
                                <p:cTn id="43" presetID="2" presetClass="entr" presetSubtype="8" decel="100000" fill="hold" grpId="0" nodeType="withEffect">
                                  <p:stCondLst>
                                    <p:cond delay="100"/>
                                  </p:stCondLst>
                                  <p:childTnLst>
                                    <p:set>
                                      <p:cBhvr>
                                        <p:cTn id="44" dur="1" fill="hold">
                                          <p:stCondLst>
                                            <p:cond delay="0"/>
                                          </p:stCondLst>
                                        </p:cTn>
                                        <p:tgtEl>
                                          <p:spTgt spid="52">
                                            <p:txEl>
                                              <p:pRg st="0" end="0"/>
                                            </p:txEl>
                                          </p:spTgt>
                                        </p:tgtEl>
                                        <p:attrNameLst>
                                          <p:attrName>style.visibility</p:attrName>
                                        </p:attrNameLst>
                                      </p:cBhvr>
                                      <p:to>
                                        <p:strVal val="visible"/>
                                      </p:to>
                                    </p:set>
                                    <p:anim calcmode="lin" valueType="num">
                                      <p:cBhvr additive="base">
                                        <p:cTn id="45" dur="500" fill="hold"/>
                                        <p:tgtEl>
                                          <p:spTgt spid="52">
                                            <p:txEl>
                                              <p:pRg st="0" end="0"/>
                                            </p:txEl>
                                          </p:spTgt>
                                        </p:tgtEl>
                                        <p:attrNameLst>
                                          <p:attrName>ppt_x</p:attrName>
                                        </p:attrNameLst>
                                      </p:cBhvr>
                                      <p:tavLst>
                                        <p:tav tm="0">
                                          <p:val>
                                            <p:strVal val="0-#ppt_w/2"/>
                                          </p:val>
                                        </p:tav>
                                        <p:tav tm="100000">
                                          <p:val>
                                            <p:strVal val="#ppt_x"/>
                                          </p:val>
                                        </p:tav>
                                      </p:tavLst>
                                    </p:anim>
                                    <p:anim calcmode="lin" valueType="num">
                                      <p:cBhvr additive="base">
                                        <p:cTn id="46" dur="500" fill="hold"/>
                                        <p:tgtEl>
                                          <p:spTgt spid="52">
                                            <p:txEl>
                                              <p:pRg st="0" end="0"/>
                                            </p:txEl>
                                          </p:spTgt>
                                        </p:tgtEl>
                                        <p:attrNameLst>
                                          <p:attrName>ppt_y</p:attrName>
                                        </p:attrNameLst>
                                      </p:cBhvr>
                                      <p:tavLst>
                                        <p:tav tm="0">
                                          <p:val>
                                            <p:strVal val="#ppt_y"/>
                                          </p:val>
                                        </p:tav>
                                        <p:tav tm="100000">
                                          <p:val>
                                            <p:strVal val="#ppt_y"/>
                                          </p:val>
                                        </p:tav>
                                      </p:tavLst>
                                    </p:anim>
                                  </p:childTnLst>
                                </p:cTn>
                              </p:par>
                            </p:childTnLst>
                          </p:cTn>
                        </p:par>
                        <p:par>
                          <p:cTn id="47" fill="hold">
                            <p:stCondLst>
                              <p:cond delay="3800"/>
                            </p:stCondLst>
                            <p:childTnLst>
                              <p:par>
                                <p:cTn id="48" presetID="14" presetClass="entr" presetSubtype="10" fill="hold" grpId="0" nodeType="afterEffect">
                                  <p:stCondLst>
                                    <p:cond delay="0"/>
                                  </p:stCondLst>
                                  <p:childTnLst>
                                    <p:set>
                                      <p:cBhvr>
                                        <p:cTn id="49" dur="1" fill="hold">
                                          <p:stCondLst>
                                            <p:cond delay="0"/>
                                          </p:stCondLst>
                                        </p:cTn>
                                        <p:tgtEl>
                                          <p:spTgt spid="49"/>
                                        </p:tgtEl>
                                        <p:attrNameLst>
                                          <p:attrName>style.visibility</p:attrName>
                                        </p:attrNameLst>
                                      </p:cBhvr>
                                      <p:to>
                                        <p:strVal val="visible"/>
                                      </p:to>
                                    </p:set>
                                    <p:animEffect transition="in" filter="randombar(horizontal)">
                                      <p:cBhvr>
                                        <p:cTn id="50" dur="500"/>
                                        <p:tgtEl>
                                          <p:spTgt spid="49"/>
                                        </p:tgtEl>
                                      </p:cBhvr>
                                    </p:animEffect>
                                  </p:childTnLst>
                                </p:cTn>
                              </p:par>
                            </p:childTnLst>
                          </p:cTn>
                        </p:par>
                        <p:par>
                          <p:cTn id="51" fill="hold">
                            <p:stCondLst>
                              <p:cond delay="4300"/>
                            </p:stCondLst>
                            <p:childTnLst>
                              <p:par>
                                <p:cTn id="52" presetID="22" presetClass="entr" presetSubtype="8" fill="hold" grpId="0" nodeType="afterEffect">
                                  <p:stCondLst>
                                    <p:cond delay="0"/>
                                  </p:stCondLst>
                                  <p:childTnLst>
                                    <p:set>
                                      <p:cBhvr>
                                        <p:cTn id="53" dur="1" fill="hold">
                                          <p:stCondLst>
                                            <p:cond delay="0"/>
                                          </p:stCondLst>
                                        </p:cTn>
                                        <p:tgtEl>
                                          <p:spTgt spid="55">
                                            <p:txEl>
                                              <p:pRg st="0" end="0"/>
                                            </p:txEl>
                                          </p:spTgt>
                                        </p:tgtEl>
                                        <p:attrNameLst>
                                          <p:attrName>style.visibility</p:attrName>
                                        </p:attrNameLst>
                                      </p:cBhvr>
                                      <p:to>
                                        <p:strVal val="visible"/>
                                      </p:to>
                                    </p:set>
                                    <p:animEffect transition="in" filter="wipe(left)">
                                      <p:cBhvr>
                                        <p:cTn id="54" dur="500"/>
                                        <p:tgtEl>
                                          <p:spTgt spid="5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42" grpId="0"/>
      <p:bldP spid="49" grpId="0"/>
      <p:bldP spid="59" grpId="0" animBg="1">
        <p:tmplLst>
          <p:tmpl>
            <p:tnLst>
              <p:par>
                <p:cTn presetID="2" presetClass="entr" presetSubtype="8" decel="100000" fill="hold" nodeType="afterEffect">
                  <p:stCondLst>
                    <p:cond delay="0"/>
                  </p:stCondLst>
                  <p:childTnLst>
                    <p:set>
                      <p:cBhvr>
                        <p:cTn dur="1" fill="hold">
                          <p:stCondLst>
                            <p:cond delay="0"/>
                          </p:stCondLst>
                        </p:cTn>
                        <p:tgtEl>
                          <p:spTgt spid="59"/>
                        </p:tgtEl>
                        <p:attrNameLst>
                          <p:attrName>style.visibility</p:attrName>
                        </p:attrNameLst>
                      </p:cBhvr>
                      <p:to>
                        <p:strVal val="visible"/>
                      </p:to>
                    </p:set>
                    <p:anim calcmode="lin" valueType="num">
                      <p:cBhvr additive="base">
                        <p:cTn dur="500" fill="hold"/>
                        <p:tgtEl>
                          <p:spTgt spid="59"/>
                        </p:tgtEl>
                        <p:attrNameLst>
                          <p:attrName>ppt_x</p:attrName>
                        </p:attrNameLst>
                      </p:cBhvr>
                      <p:tavLst>
                        <p:tav tm="0">
                          <p:val>
                            <p:strVal val="0-#ppt_w/2"/>
                          </p:val>
                        </p:tav>
                        <p:tav tm="100000">
                          <p:val>
                            <p:strVal val="#ppt_x"/>
                          </p:val>
                        </p:tav>
                      </p:tavLst>
                    </p:anim>
                    <p:anim calcmode="lin" valueType="num">
                      <p:cBhvr additive="base">
                        <p:cTn dur="500" fill="hold"/>
                        <p:tgtEl>
                          <p:spTgt spid="59"/>
                        </p:tgtEl>
                        <p:attrNameLst>
                          <p:attrName>ppt_y</p:attrName>
                        </p:attrNameLst>
                      </p:cBhvr>
                      <p:tavLst>
                        <p:tav tm="0">
                          <p:val>
                            <p:strVal val="#ppt_y"/>
                          </p:val>
                        </p:tav>
                        <p:tav tm="100000">
                          <p:val>
                            <p:strVal val="#ppt_y"/>
                          </p:val>
                        </p:tav>
                      </p:tavLst>
                    </p:anim>
                  </p:childTnLst>
                </p:cTn>
              </p:par>
            </p:tnLst>
          </p:tmpl>
        </p:tmplLst>
      </p:bldP>
      <p:bldP spid="60" grpId="0" animBg="1">
        <p:tmplLst>
          <p:tmpl>
            <p:tnLst>
              <p:par>
                <p:cTn presetID="2" presetClass="entr" presetSubtype="8" decel="100000" fill="hold" nodeType="afterEffect">
                  <p:stCondLst>
                    <p:cond delay="0"/>
                  </p:stCondLst>
                  <p:childTnLst>
                    <p:set>
                      <p:cBhvr>
                        <p:cTn dur="1" fill="hold">
                          <p:stCondLst>
                            <p:cond delay="0"/>
                          </p:stCondLst>
                        </p:cTn>
                        <p:tgtEl>
                          <p:spTgt spid="60"/>
                        </p:tgtEl>
                        <p:attrNameLst>
                          <p:attrName>style.visibility</p:attrName>
                        </p:attrNameLst>
                      </p:cBhvr>
                      <p:to>
                        <p:strVal val="visible"/>
                      </p:to>
                    </p:set>
                    <p:anim calcmode="lin" valueType="num">
                      <p:cBhvr additive="base">
                        <p:cTn dur="500" fill="hold"/>
                        <p:tgtEl>
                          <p:spTgt spid="60"/>
                        </p:tgtEl>
                        <p:attrNameLst>
                          <p:attrName>ppt_x</p:attrName>
                        </p:attrNameLst>
                      </p:cBhvr>
                      <p:tavLst>
                        <p:tav tm="0">
                          <p:val>
                            <p:strVal val="0-#ppt_w/2"/>
                          </p:val>
                        </p:tav>
                        <p:tav tm="100000">
                          <p:val>
                            <p:strVal val="#ppt_x"/>
                          </p:val>
                        </p:tav>
                      </p:tavLst>
                    </p:anim>
                    <p:anim calcmode="lin" valueType="num">
                      <p:cBhvr additive="base">
                        <p:cTn dur="500" fill="hold"/>
                        <p:tgtEl>
                          <p:spTgt spid="60"/>
                        </p:tgtEl>
                        <p:attrNameLst>
                          <p:attrName>ppt_y</p:attrName>
                        </p:attrNameLst>
                      </p:cBhvr>
                      <p:tavLst>
                        <p:tav tm="0">
                          <p:val>
                            <p:strVal val="#ppt_y"/>
                          </p:val>
                        </p:tav>
                        <p:tav tm="100000">
                          <p:val>
                            <p:strVal val="#ppt_y"/>
                          </p:val>
                        </p:tav>
                      </p:tavLst>
                    </p:anim>
                  </p:childTnLst>
                </p:cTn>
              </p:par>
            </p:tnLst>
          </p:tmpl>
        </p:tmplLst>
      </p:bldP>
      <p:bldP spid="61" grpId="0" animBg="1">
        <p:tmplLst>
          <p:tmpl>
            <p:tnLst>
              <p:par>
                <p:cTn presetID="2" presetClass="entr" presetSubtype="8" decel="100000" fill="hold" nodeType="afterEffect">
                  <p:stCondLst>
                    <p:cond delay="0"/>
                  </p:stCondLst>
                  <p:childTnLst>
                    <p:set>
                      <p:cBhvr>
                        <p:cTn dur="1" fill="hold">
                          <p:stCondLst>
                            <p:cond delay="0"/>
                          </p:stCondLst>
                        </p:cTn>
                        <p:tgtEl>
                          <p:spTgt spid="61"/>
                        </p:tgtEl>
                        <p:attrNameLst>
                          <p:attrName>style.visibility</p:attrName>
                        </p:attrNameLst>
                      </p:cBhvr>
                      <p:to>
                        <p:strVal val="visible"/>
                      </p:to>
                    </p:set>
                    <p:anim calcmode="lin" valueType="num">
                      <p:cBhvr additive="base">
                        <p:cTn dur="500" fill="hold"/>
                        <p:tgtEl>
                          <p:spTgt spid="61"/>
                        </p:tgtEl>
                        <p:attrNameLst>
                          <p:attrName>ppt_x</p:attrName>
                        </p:attrNameLst>
                      </p:cBhvr>
                      <p:tavLst>
                        <p:tav tm="0">
                          <p:val>
                            <p:strVal val="0-#ppt_w/2"/>
                          </p:val>
                        </p:tav>
                        <p:tav tm="100000">
                          <p:val>
                            <p:strVal val="#ppt_x"/>
                          </p:val>
                        </p:tav>
                      </p:tavLst>
                    </p:anim>
                    <p:anim calcmode="lin" valueType="num">
                      <p:cBhvr additive="base">
                        <p:cTn dur="500" fill="hold"/>
                        <p:tgtEl>
                          <p:spTgt spid="61"/>
                        </p:tgtEl>
                        <p:attrNameLst>
                          <p:attrName>ppt_y</p:attrName>
                        </p:attrNameLst>
                      </p:cBhvr>
                      <p:tavLst>
                        <p:tav tm="0">
                          <p:val>
                            <p:strVal val="#ppt_y"/>
                          </p:val>
                        </p:tav>
                        <p:tav tm="100000">
                          <p:val>
                            <p:strVal val="#ppt_y"/>
                          </p:val>
                        </p:tav>
                      </p:tavLst>
                    </p:anim>
                  </p:childTnLst>
                </p:cTn>
              </p:par>
            </p:tnLst>
          </p:tmpl>
        </p:tmplLst>
      </p:bldP>
      <p:bldP spid="23" grpId="0" build="p">
        <p:tmplLst>
          <p:tmpl lvl="1">
            <p:tnLst>
              <p:par>
                <p:cTn presetID="2" presetClass="entr" presetSubtype="8" decel="100000" fill="hold" nodeType="withEffect">
                  <p:stCondLst>
                    <p:cond delay="10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0-#ppt_w/2"/>
                          </p:val>
                        </p:tav>
                        <p:tav tm="100000">
                          <p:val>
                            <p:strVal val="#ppt_x"/>
                          </p:val>
                        </p:tav>
                      </p:tavLst>
                    </p:anim>
                    <p:anim calcmode="lin" valueType="num">
                      <p:cBhvr additive="base">
                        <p:cTn dur="500" fill="hold"/>
                        <p:tgtEl>
                          <p:spTgt spid="23"/>
                        </p:tgtEl>
                        <p:attrNameLst>
                          <p:attrName>ppt_y</p:attrName>
                        </p:attrNameLst>
                      </p:cBhvr>
                      <p:tavLst>
                        <p:tav tm="0">
                          <p:val>
                            <p:strVal val="#ppt_y"/>
                          </p:val>
                        </p:tav>
                        <p:tav tm="100000">
                          <p:val>
                            <p:strVal val="#ppt_y"/>
                          </p:val>
                        </p:tav>
                      </p:tavLst>
                    </p:anim>
                  </p:childTnLst>
                </p:cTn>
              </p:par>
            </p:tnLst>
          </p:tmpl>
        </p:tmplLst>
      </p:bldP>
      <p:bldP spid="45" grpId="0" build="p">
        <p:tmplLst>
          <p:tmpl lvl="1">
            <p:tnLst>
              <p:par>
                <p:cTn presetID="2" presetClass="entr" presetSubtype="8" decel="100000" fill="hold" nodeType="withEffect">
                  <p:stCondLst>
                    <p:cond delay="100"/>
                  </p:stCondLst>
                  <p:childTnLst>
                    <p:set>
                      <p:cBhvr>
                        <p:cTn dur="1" fill="hold">
                          <p:stCondLst>
                            <p:cond delay="0"/>
                          </p:stCondLst>
                        </p:cTn>
                        <p:tgtEl>
                          <p:spTgt spid="45"/>
                        </p:tgtEl>
                        <p:attrNameLst>
                          <p:attrName>style.visibility</p:attrName>
                        </p:attrNameLst>
                      </p:cBhvr>
                      <p:to>
                        <p:strVal val="visible"/>
                      </p:to>
                    </p:set>
                    <p:anim calcmode="lin" valueType="num">
                      <p:cBhvr additive="base">
                        <p:cTn dur="500" fill="hold"/>
                        <p:tgtEl>
                          <p:spTgt spid="45"/>
                        </p:tgtEl>
                        <p:attrNameLst>
                          <p:attrName>ppt_x</p:attrName>
                        </p:attrNameLst>
                      </p:cBhvr>
                      <p:tavLst>
                        <p:tav tm="0">
                          <p:val>
                            <p:strVal val="0-#ppt_w/2"/>
                          </p:val>
                        </p:tav>
                        <p:tav tm="100000">
                          <p:val>
                            <p:strVal val="#ppt_x"/>
                          </p:val>
                        </p:tav>
                      </p:tavLst>
                    </p:anim>
                    <p:anim calcmode="lin" valueType="num">
                      <p:cBhvr additive="base">
                        <p:cTn dur="500" fill="hold"/>
                        <p:tgtEl>
                          <p:spTgt spid="45"/>
                        </p:tgtEl>
                        <p:attrNameLst>
                          <p:attrName>ppt_y</p:attrName>
                        </p:attrNameLst>
                      </p:cBhvr>
                      <p:tavLst>
                        <p:tav tm="0">
                          <p:val>
                            <p:strVal val="#ppt_y"/>
                          </p:val>
                        </p:tav>
                        <p:tav tm="100000">
                          <p:val>
                            <p:strVal val="#ppt_y"/>
                          </p:val>
                        </p:tav>
                      </p:tavLst>
                    </p:anim>
                  </p:childTnLst>
                </p:cTn>
              </p:par>
            </p:tnLst>
          </p:tmpl>
        </p:tmplLst>
      </p:bldP>
      <p:bldP spid="52" grpId="0" build="p">
        <p:tmplLst>
          <p:tmpl lvl="1">
            <p:tnLst>
              <p:par>
                <p:cTn presetID="2" presetClass="entr" presetSubtype="8" decel="100000" fill="hold" nodeType="withEffect">
                  <p:stCondLst>
                    <p:cond delay="100"/>
                  </p:stCondLst>
                  <p:childTnLst>
                    <p:set>
                      <p:cBhvr>
                        <p:cTn dur="1" fill="hold">
                          <p:stCondLst>
                            <p:cond delay="0"/>
                          </p:stCondLst>
                        </p:cTn>
                        <p:tgtEl>
                          <p:spTgt spid="52"/>
                        </p:tgtEl>
                        <p:attrNameLst>
                          <p:attrName>style.visibility</p:attrName>
                        </p:attrNameLst>
                      </p:cBhvr>
                      <p:to>
                        <p:strVal val="visible"/>
                      </p:to>
                    </p:set>
                    <p:anim calcmode="lin" valueType="num">
                      <p:cBhvr additive="base">
                        <p:cTn dur="500" fill="hold"/>
                        <p:tgtEl>
                          <p:spTgt spid="52"/>
                        </p:tgtEl>
                        <p:attrNameLst>
                          <p:attrName>ppt_x</p:attrName>
                        </p:attrNameLst>
                      </p:cBhvr>
                      <p:tavLst>
                        <p:tav tm="0">
                          <p:val>
                            <p:strVal val="0-#ppt_w/2"/>
                          </p:val>
                        </p:tav>
                        <p:tav tm="100000">
                          <p:val>
                            <p:strVal val="#ppt_x"/>
                          </p:val>
                        </p:tav>
                      </p:tavLst>
                    </p:anim>
                    <p:anim calcmode="lin" valueType="num">
                      <p:cBhvr additive="base">
                        <p:cTn dur="500" fill="hold"/>
                        <p:tgtEl>
                          <p:spTgt spid="52"/>
                        </p:tgtEl>
                        <p:attrNameLst>
                          <p:attrName>ppt_y</p:attrName>
                        </p:attrNameLst>
                      </p:cBhvr>
                      <p:tavLst>
                        <p:tav tm="0">
                          <p:val>
                            <p:strVal val="#ppt_y"/>
                          </p:val>
                        </p:tav>
                        <p:tav tm="100000">
                          <p:val>
                            <p:strVal val="#ppt_y"/>
                          </p:val>
                        </p:tav>
                      </p:tavLst>
                    </p:anim>
                  </p:childTnLst>
                </p:cTn>
              </p:par>
            </p:tnLst>
          </p:tmpl>
        </p:tmplLst>
      </p:bldP>
      <p:bldP spid="53" grpId="0" build="p">
        <p:tmplLst>
          <p:tmpl lvl="1">
            <p:tnLst>
              <p:par>
                <p:cTn presetID="22" presetClass="entr" presetSubtype="8" fill="hold" nodeType="afterEffect">
                  <p:stCondLst>
                    <p:cond delay="0"/>
                  </p:stCondLst>
                  <p:childTnLst>
                    <p:set>
                      <p:cBhvr>
                        <p:cTn dur="1" fill="hold">
                          <p:stCondLst>
                            <p:cond delay="0"/>
                          </p:stCondLst>
                        </p:cTn>
                        <p:tgtEl>
                          <p:spTgt spid="53"/>
                        </p:tgtEl>
                        <p:attrNameLst>
                          <p:attrName>style.visibility</p:attrName>
                        </p:attrNameLst>
                      </p:cBhvr>
                      <p:to>
                        <p:strVal val="visible"/>
                      </p:to>
                    </p:set>
                    <p:animEffect transition="in" filter="wipe(left)">
                      <p:cBhvr>
                        <p:cTn dur="500"/>
                        <p:tgtEl>
                          <p:spTgt spid="53"/>
                        </p:tgtEl>
                      </p:cBhvr>
                    </p:animEffect>
                  </p:childTnLst>
                </p:cTn>
              </p:par>
            </p:tnLst>
          </p:tmpl>
        </p:tmplLst>
      </p:bldP>
      <p:bldP spid="54" grpId="0" build="p">
        <p:tmplLst>
          <p:tmpl lvl="1">
            <p:tnLst>
              <p:par>
                <p:cTn presetID="22" presetClass="entr" presetSubtype="8" fill="hold" nodeType="afterEffect">
                  <p:stCondLst>
                    <p:cond delay="0"/>
                  </p:stCondLst>
                  <p:childTnLst>
                    <p:set>
                      <p:cBhvr>
                        <p:cTn dur="1" fill="hold">
                          <p:stCondLst>
                            <p:cond delay="0"/>
                          </p:stCondLst>
                        </p:cTn>
                        <p:tgtEl>
                          <p:spTgt spid="54"/>
                        </p:tgtEl>
                        <p:attrNameLst>
                          <p:attrName>style.visibility</p:attrName>
                        </p:attrNameLst>
                      </p:cBhvr>
                      <p:to>
                        <p:strVal val="visible"/>
                      </p:to>
                    </p:set>
                    <p:animEffect transition="in" filter="wipe(left)">
                      <p:cBhvr>
                        <p:cTn dur="500"/>
                        <p:tgtEl>
                          <p:spTgt spid="54"/>
                        </p:tgtEl>
                      </p:cBhvr>
                    </p:animEffect>
                  </p:childTnLst>
                </p:cTn>
              </p:par>
            </p:tnLst>
          </p:tmpl>
        </p:tmplLst>
      </p:bldP>
      <p:bldP spid="55" grpId="0" build="p">
        <p:tmplLst>
          <p:tmpl lvl="1">
            <p:tnLst>
              <p:par>
                <p:cTn presetID="22" presetClass="entr" presetSubtype="8" fill="hold" nodeType="afterEffect">
                  <p:stCondLst>
                    <p:cond delay="0"/>
                  </p:stCondLst>
                  <p:childTnLst>
                    <p:set>
                      <p:cBhvr>
                        <p:cTn dur="1" fill="hold">
                          <p:stCondLst>
                            <p:cond delay="0"/>
                          </p:stCondLst>
                        </p:cTn>
                        <p:tgtEl>
                          <p:spTgt spid="55"/>
                        </p:tgtEl>
                        <p:attrNameLst>
                          <p:attrName>style.visibility</p:attrName>
                        </p:attrNameLst>
                      </p:cBhvr>
                      <p:to>
                        <p:strVal val="visible"/>
                      </p:to>
                    </p:set>
                    <p:animEffect transition="in" filter="wipe(left)">
                      <p:cBhvr>
                        <p:cTn dur="500"/>
                        <p:tgtEl>
                          <p:spTgt spid="55"/>
                        </p:tgtEl>
                      </p:cBhvr>
                    </p:animEffect>
                  </p:childTnLst>
                </p:cTn>
              </p:par>
            </p:tnLst>
          </p:tmpl>
        </p:tmplLst>
      </p:bldP>
    </p:bldLst>
  </p:timing>
  <p:extLst mod="1">
    <p:ext uri="{DCECCB84-F9BA-43D5-87BE-67443E8EF086}">
      <p15:sldGuideLst xmlns:p15="http://schemas.microsoft.com/office/powerpoint/2012/main" xmlns="">
        <p15:guide id="1" orient="horz" pos="3239">
          <p15:clr>
            <a:srgbClr val="FBAE40"/>
          </p15:clr>
        </p15:guide>
        <p15:guide id="2" pos="5760">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4 Arrows">
    <p:spTree>
      <p:nvGrpSpPr>
        <p:cNvPr id="1" name=""/>
        <p:cNvGrpSpPr/>
        <p:nvPr/>
      </p:nvGrpSpPr>
      <p:grpSpPr>
        <a:xfrm>
          <a:off x="0" y="0"/>
          <a:ext cx="0" cy="0"/>
          <a:chOff x="0" y="0"/>
          <a:chExt cx="0" cy="0"/>
        </a:xfrm>
      </p:grpSpPr>
      <p:sp>
        <p:nvSpPr>
          <p:cNvPr id="52" name="フリーフォーム 51"/>
          <p:cNvSpPr/>
          <p:nvPr userDrawn="1"/>
        </p:nvSpPr>
        <p:spPr>
          <a:xfrm rot="2700000">
            <a:off x="10253326" y="2109214"/>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6" name="グループ化 15"/>
          <p:cNvGrpSpPr/>
          <p:nvPr userDrawn="1"/>
        </p:nvGrpSpPr>
        <p:grpSpPr>
          <a:xfrm>
            <a:off x="1612770" y="221114"/>
            <a:ext cx="7210359" cy="6827572"/>
            <a:chOff x="1612770" y="221114"/>
            <a:chExt cx="7210359" cy="6827572"/>
          </a:xfrm>
        </p:grpSpPr>
        <p:sp>
          <p:nvSpPr>
            <p:cNvPr id="65" name="フリーフォーム 64"/>
            <p:cNvSpPr/>
            <p:nvPr userDrawn="1"/>
          </p:nvSpPr>
          <p:spPr>
            <a:xfrm rot="2700000">
              <a:off x="1350155" y="483729"/>
              <a:ext cx="6827572" cy="6302341"/>
            </a:xfrm>
            <a:custGeom>
              <a:avLst/>
              <a:gdLst>
                <a:gd name="connsiteX0" fmla="*/ 3192491 w 6827572"/>
                <a:gd name="connsiteY0" fmla="*/ 742950 h 6302341"/>
                <a:gd name="connsiteX1" fmla="*/ 3935441 w 6827572"/>
                <a:gd name="connsiteY1" fmla="*/ 0 h 6302341"/>
                <a:gd name="connsiteX2" fmla="*/ 6827572 w 6827572"/>
                <a:gd name="connsiteY2" fmla="*/ 0 h 6302341"/>
                <a:gd name="connsiteX3" fmla="*/ 6102500 w 6827572"/>
                <a:gd name="connsiteY3" fmla="*/ 725072 h 6302341"/>
                <a:gd name="connsiteX4" fmla="*/ 6102501 w 6827572"/>
                <a:gd name="connsiteY4" fmla="*/ 725073 h 6302341"/>
                <a:gd name="connsiteX5" fmla="*/ 2162414 w 6827572"/>
                <a:gd name="connsiteY5" fmla="*/ 4665160 h 6302341"/>
                <a:gd name="connsiteX6" fmla="*/ 2162414 w 6827572"/>
                <a:gd name="connsiteY6" fmla="*/ 4665160 h 6302341"/>
                <a:gd name="connsiteX7" fmla="*/ 525233 w 6827572"/>
                <a:gd name="connsiteY7" fmla="*/ 6302341 h 6302341"/>
                <a:gd name="connsiteX8" fmla="*/ 0 w 6827572"/>
                <a:gd name="connsiteY8" fmla="*/ 5777107 h 6302341"/>
                <a:gd name="connsiteX9" fmla="*/ 1637181 w 6827572"/>
                <a:gd name="connsiteY9" fmla="*/ 4139926 h 6302341"/>
                <a:gd name="connsiteX10" fmla="*/ 1637069 w 6827572"/>
                <a:gd name="connsiteY10" fmla="*/ 4139815 h 6302341"/>
                <a:gd name="connsiteX11" fmla="*/ 5033934 w 6827572"/>
                <a:gd name="connsiteY11" fmla="*/ 742950 h 630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27572" h="6302341">
                  <a:moveTo>
                    <a:pt x="3192491" y="742950"/>
                  </a:moveTo>
                  <a:lnTo>
                    <a:pt x="3935441" y="0"/>
                  </a:lnTo>
                  <a:lnTo>
                    <a:pt x="6827572" y="0"/>
                  </a:lnTo>
                  <a:lnTo>
                    <a:pt x="6102500" y="725072"/>
                  </a:lnTo>
                  <a:lnTo>
                    <a:pt x="6102501" y="725073"/>
                  </a:lnTo>
                  <a:lnTo>
                    <a:pt x="2162414" y="4665160"/>
                  </a:lnTo>
                  <a:lnTo>
                    <a:pt x="2162414" y="4665160"/>
                  </a:lnTo>
                  <a:lnTo>
                    <a:pt x="525233" y="6302341"/>
                  </a:lnTo>
                  <a:lnTo>
                    <a:pt x="0" y="5777107"/>
                  </a:lnTo>
                  <a:lnTo>
                    <a:pt x="1637181" y="4139926"/>
                  </a:lnTo>
                  <a:lnTo>
                    <a:pt x="1637069" y="4139815"/>
                  </a:lnTo>
                  <a:lnTo>
                    <a:pt x="5033934" y="74295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テキスト ボックス 5"/>
            <p:cNvSpPr txBox="1"/>
            <p:nvPr userDrawn="1"/>
          </p:nvSpPr>
          <p:spPr>
            <a:xfrm>
              <a:off x="7683073" y="2822662"/>
              <a:ext cx="1140056" cy="1107996"/>
            </a:xfrm>
            <a:prstGeom prst="rect">
              <a:avLst/>
            </a:prstGeom>
            <a:noFill/>
          </p:spPr>
          <p:txBody>
            <a:bodyPr wrap="none" rtlCol="0">
              <a:spAutoFit/>
            </a:bodyPr>
            <a:lstStyle/>
            <a:p>
              <a:r>
                <a:rPr kumimoji="1" lang="en-US" altLang="ja-JP" sz="6600" dirty="0">
                  <a:solidFill>
                    <a:schemeClr val="bg1"/>
                  </a:solidFill>
                </a:rPr>
                <a:t>01</a:t>
              </a:r>
              <a:endParaRPr kumimoji="1" lang="ja-JP" altLang="en-US" sz="6600" dirty="0">
                <a:solidFill>
                  <a:schemeClr val="bg1"/>
                </a:solidFill>
              </a:endParaRPr>
            </a:p>
          </p:txBody>
        </p:sp>
      </p:grpSp>
      <p:sp>
        <p:nvSpPr>
          <p:cNvPr id="2" name="タイトル 1"/>
          <p:cNvSpPr>
            <a:spLocks noGrp="1"/>
          </p:cNvSpPr>
          <p:nvPr userDrawn="1">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userDrawn="1">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userDrawn="1">
            <p:ph type="sldNum" sz="quarter" idx="11"/>
          </p:nvPr>
        </p:nvSpPr>
        <p:spPr/>
        <p:txBody>
          <a:bodyPr/>
          <a:lstStyle/>
          <a:p>
            <a:fld id="{03EB59E2-90B9-4CD3-AC74-D672227E13C3}" type="slidenum">
              <a:rPr lang="en-US" smtClean="0"/>
              <a:pPr/>
              <a:t>‹#›</a:t>
            </a:fld>
            <a:endParaRPr lang="en-US" dirty="0"/>
          </a:p>
        </p:txBody>
      </p:sp>
      <p:grpSp>
        <p:nvGrpSpPr>
          <p:cNvPr id="15" name="グループ化 14"/>
          <p:cNvGrpSpPr/>
          <p:nvPr userDrawn="1"/>
        </p:nvGrpSpPr>
        <p:grpSpPr>
          <a:xfrm>
            <a:off x="5088923" y="1637232"/>
            <a:ext cx="6469352" cy="6230468"/>
            <a:chOff x="5088923" y="1637232"/>
            <a:chExt cx="6469352" cy="6230468"/>
          </a:xfrm>
        </p:grpSpPr>
        <p:sp>
          <p:nvSpPr>
            <p:cNvPr id="66" name="フリーフォーム 65"/>
            <p:cNvSpPr/>
            <p:nvPr userDrawn="1"/>
          </p:nvSpPr>
          <p:spPr>
            <a:xfrm rot="2700000">
              <a:off x="4826307" y="1899848"/>
              <a:ext cx="6230468" cy="5705236"/>
            </a:xfrm>
            <a:custGeom>
              <a:avLst/>
              <a:gdLst>
                <a:gd name="connsiteX0" fmla="*/ 2595387 w 6230468"/>
                <a:gd name="connsiteY0" fmla="*/ 742950 h 5705236"/>
                <a:gd name="connsiteX1" fmla="*/ 3338337 w 6230468"/>
                <a:gd name="connsiteY1" fmla="*/ 0 h 5705236"/>
                <a:gd name="connsiteX2" fmla="*/ 6230468 w 6230468"/>
                <a:gd name="connsiteY2" fmla="*/ 0 h 5705236"/>
                <a:gd name="connsiteX3" fmla="*/ 5505396 w 6230468"/>
                <a:gd name="connsiteY3" fmla="*/ 725072 h 5705236"/>
                <a:gd name="connsiteX4" fmla="*/ 5505397 w 6230468"/>
                <a:gd name="connsiteY4" fmla="*/ 725073 h 5705236"/>
                <a:gd name="connsiteX5" fmla="*/ 1710117 w 6230468"/>
                <a:gd name="connsiteY5" fmla="*/ 4520353 h 5705236"/>
                <a:gd name="connsiteX6" fmla="*/ 1565310 w 6230468"/>
                <a:gd name="connsiteY6" fmla="*/ 4665160 h 5705236"/>
                <a:gd name="connsiteX7" fmla="*/ 525233 w 6230468"/>
                <a:gd name="connsiteY7" fmla="*/ 5705236 h 5705236"/>
                <a:gd name="connsiteX8" fmla="*/ 0 w 6230468"/>
                <a:gd name="connsiteY8" fmla="*/ 5180003 h 5705236"/>
                <a:gd name="connsiteX9" fmla="*/ 1040077 w 6230468"/>
                <a:gd name="connsiteY9" fmla="*/ 4139927 h 5705236"/>
                <a:gd name="connsiteX10" fmla="*/ 1039965 w 6230468"/>
                <a:gd name="connsiteY10" fmla="*/ 4139815 h 5705236"/>
                <a:gd name="connsiteX11" fmla="*/ 4436830 w 6230468"/>
                <a:gd name="connsiteY11" fmla="*/ 742950 h 5705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30468" h="5705236">
                  <a:moveTo>
                    <a:pt x="2595387" y="742950"/>
                  </a:moveTo>
                  <a:lnTo>
                    <a:pt x="3338337" y="0"/>
                  </a:lnTo>
                  <a:lnTo>
                    <a:pt x="6230468" y="0"/>
                  </a:lnTo>
                  <a:lnTo>
                    <a:pt x="5505396" y="725072"/>
                  </a:lnTo>
                  <a:lnTo>
                    <a:pt x="5505397" y="725073"/>
                  </a:lnTo>
                  <a:lnTo>
                    <a:pt x="1710117" y="4520353"/>
                  </a:lnTo>
                  <a:lnTo>
                    <a:pt x="1565310" y="4665160"/>
                  </a:lnTo>
                  <a:lnTo>
                    <a:pt x="525233" y="5705236"/>
                  </a:lnTo>
                  <a:lnTo>
                    <a:pt x="0" y="5180003"/>
                  </a:lnTo>
                  <a:lnTo>
                    <a:pt x="1040077" y="4139927"/>
                  </a:lnTo>
                  <a:lnTo>
                    <a:pt x="1039965" y="4139815"/>
                  </a:lnTo>
                  <a:lnTo>
                    <a:pt x="4436830" y="74295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テキスト ボックス 27"/>
            <p:cNvSpPr txBox="1"/>
            <p:nvPr userDrawn="1"/>
          </p:nvSpPr>
          <p:spPr>
            <a:xfrm>
              <a:off x="10418219" y="3938527"/>
              <a:ext cx="1140056" cy="1107996"/>
            </a:xfrm>
            <a:prstGeom prst="rect">
              <a:avLst/>
            </a:prstGeom>
            <a:noFill/>
          </p:spPr>
          <p:txBody>
            <a:bodyPr wrap="none" rtlCol="0">
              <a:spAutoFit/>
            </a:bodyPr>
            <a:lstStyle/>
            <a:p>
              <a:r>
                <a:rPr kumimoji="1" lang="en-US" altLang="ja-JP" sz="6600" dirty="0">
                  <a:solidFill>
                    <a:schemeClr val="bg1"/>
                  </a:solidFill>
                </a:rPr>
                <a:t>02</a:t>
              </a:r>
              <a:endParaRPr kumimoji="1" lang="ja-JP" altLang="en-US" sz="6600" dirty="0">
                <a:solidFill>
                  <a:schemeClr val="bg1"/>
                </a:solidFill>
              </a:endParaRPr>
            </a:p>
          </p:txBody>
        </p:sp>
      </p:grpSp>
      <p:grpSp>
        <p:nvGrpSpPr>
          <p:cNvPr id="14" name="グループ化 13"/>
          <p:cNvGrpSpPr/>
          <p:nvPr userDrawn="1"/>
        </p:nvGrpSpPr>
        <p:grpSpPr>
          <a:xfrm>
            <a:off x="8440954" y="3001937"/>
            <a:ext cx="5883386" cy="5736188"/>
            <a:chOff x="8440954" y="3001937"/>
            <a:chExt cx="5883386" cy="5736188"/>
          </a:xfrm>
        </p:grpSpPr>
        <p:sp>
          <p:nvSpPr>
            <p:cNvPr id="67" name="フリーフォーム 66"/>
            <p:cNvSpPr/>
            <p:nvPr userDrawn="1"/>
          </p:nvSpPr>
          <p:spPr>
            <a:xfrm rot="2700000">
              <a:off x="8178338" y="3264553"/>
              <a:ext cx="5736188" cy="5210956"/>
            </a:xfrm>
            <a:custGeom>
              <a:avLst/>
              <a:gdLst>
                <a:gd name="connsiteX0" fmla="*/ 2101107 w 5736188"/>
                <a:gd name="connsiteY0" fmla="*/ 742950 h 5210956"/>
                <a:gd name="connsiteX1" fmla="*/ 2844057 w 5736188"/>
                <a:gd name="connsiteY1" fmla="*/ 0 h 5210956"/>
                <a:gd name="connsiteX2" fmla="*/ 5736188 w 5736188"/>
                <a:gd name="connsiteY2" fmla="*/ 0 h 5210956"/>
                <a:gd name="connsiteX3" fmla="*/ 5011116 w 5736188"/>
                <a:gd name="connsiteY3" fmla="*/ 725072 h 5210956"/>
                <a:gd name="connsiteX4" fmla="*/ 5011117 w 5736188"/>
                <a:gd name="connsiteY4" fmla="*/ 725073 h 5210956"/>
                <a:gd name="connsiteX5" fmla="*/ 1215837 w 5736188"/>
                <a:gd name="connsiteY5" fmla="*/ 4520353 h 5210956"/>
                <a:gd name="connsiteX6" fmla="*/ 1071030 w 5736188"/>
                <a:gd name="connsiteY6" fmla="*/ 4665160 h 5210956"/>
                <a:gd name="connsiteX7" fmla="*/ 525234 w 5736188"/>
                <a:gd name="connsiteY7" fmla="*/ 5210956 h 5210956"/>
                <a:gd name="connsiteX8" fmla="*/ 0 w 5736188"/>
                <a:gd name="connsiteY8" fmla="*/ 4685723 h 5210956"/>
                <a:gd name="connsiteX9" fmla="*/ 545797 w 5736188"/>
                <a:gd name="connsiteY9" fmla="*/ 4139927 h 5210956"/>
                <a:gd name="connsiteX10" fmla="*/ 545685 w 5736188"/>
                <a:gd name="connsiteY10" fmla="*/ 4139815 h 5210956"/>
                <a:gd name="connsiteX11" fmla="*/ 3942550 w 5736188"/>
                <a:gd name="connsiteY11" fmla="*/ 742950 h 5210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736188" h="5210956">
                  <a:moveTo>
                    <a:pt x="2101107" y="742950"/>
                  </a:moveTo>
                  <a:lnTo>
                    <a:pt x="2844057" y="0"/>
                  </a:lnTo>
                  <a:lnTo>
                    <a:pt x="5736188" y="0"/>
                  </a:lnTo>
                  <a:lnTo>
                    <a:pt x="5011116" y="725072"/>
                  </a:lnTo>
                  <a:lnTo>
                    <a:pt x="5011117" y="725073"/>
                  </a:lnTo>
                  <a:lnTo>
                    <a:pt x="1215837" y="4520353"/>
                  </a:lnTo>
                  <a:lnTo>
                    <a:pt x="1071030" y="4665160"/>
                  </a:lnTo>
                  <a:lnTo>
                    <a:pt x="525234" y="5210956"/>
                  </a:lnTo>
                  <a:lnTo>
                    <a:pt x="0" y="4685723"/>
                  </a:lnTo>
                  <a:lnTo>
                    <a:pt x="545797" y="4139927"/>
                  </a:lnTo>
                  <a:lnTo>
                    <a:pt x="545685" y="4139815"/>
                  </a:lnTo>
                  <a:lnTo>
                    <a:pt x="3942550" y="74295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テキスト ボックス 32"/>
            <p:cNvSpPr txBox="1"/>
            <p:nvPr userDrawn="1"/>
          </p:nvSpPr>
          <p:spPr>
            <a:xfrm>
              <a:off x="13184284" y="5026879"/>
              <a:ext cx="1140056" cy="1107996"/>
            </a:xfrm>
            <a:prstGeom prst="rect">
              <a:avLst/>
            </a:prstGeom>
            <a:noFill/>
          </p:spPr>
          <p:txBody>
            <a:bodyPr wrap="none" rtlCol="0">
              <a:spAutoFit/>
            </a:bodyPr>
            <a:lstStyle/>
            <a:p>
              <a:r>
                <a:rPr kumimoji="1" lang="en-US" altLang="ja-JP" sz="6600" dirty="0">
                  <a:solidFill>
                    <a:schemeClr val="bg1"/>
                  </a:solidFill>
                </a:rPr>
                <a:t>03</a:t>
              </a:r>
              <a:endParaRPr kumimoji="1" lang="ja-JP" altLang="en-US" sz="6600" dirty="0">
                <a:solidFill>
                  <a:schemeClr val="bg1"/>
                </a:solidFill>
              </a:endParaRPr>
            </a:p>
          </p:txBody>
        </p:sp>
      </p:grpSp>
      <p:grpSp>
        <p:nvGrpSpPr>
          <p:cNvPr id="13" name="グループ化 12"/>
          <p:cNvGrpSpPr/>
          <p:nvPr userDrawn="1"/>
        </p:nvGrpSpPr>
        <p:grpSpPr>
          <a:xfrm>
            <a:off x="11855133" y="4392308"/>
            <a:ext cx="5224589" cy="5190503"/>
            <a:chOff x="11855133" y="4392308"/>
            <a:chExt cx="5224589" cy="5190503"/>
          </a:xfrm>
        </p:grpSpPr>
        <p:sp>
          <p:nvSpPr>
            <p:cNvPr id="37" name="フリーフォーム 36"/>
            <p:cNvSpPr/>
            <p:nvPr userDrawn="1"/>
          </p:nvSpPr>
          <p:spPr>
            <a:xfrm rot="2700000">
              <a:off x="11592461" y="4654980"/>
              <a:ext cx="5190503" cy="4665160"/>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テキスト ボックス 46"/>
            <p:cNvSpPr txBox="1"/>
            <p:nvPr userDrawn="1"/>
          </p:nvSpPr>
          <p:spPr>
            <a:xfrm>
              <a:off x="15939666" y="6190908"/>
              <a:ext cx="1140056" cy="1107996"/>
            </a:xfrm>
            <a:prstGeom prst="rect">
              <a:avLst/>
            </a:prstGeom>
            <a:noFill/>
          </p:spPr>
          <p:txBody>
            <a:bodyPr wrap="none" rtlCol="0">
              <a:spAutoFit/>
            </a:bodyPr>
            <a:lstStyle/>
            <a:p>
              <a:r>
                <a:rPr kumimoji="1" lang="en-US" altLang="ja-JP" sz="6600" dirty="0">
                  <a:solidFill>
                    <a:schemeClr val="bg1"/>
                  </a:solidFill>
                </a:rPr>
                <a:t>04</a:t>
              </a:r>
              <a:endParaRPr kumimoji="1" lang="ja-JP" altLang="en-US" sz="6600" dirty="0">
                <a:solidFill>
                  <a:schemeClr val="bg1"/>
                </a:solidFill>
              </a:endParaRPr>
            </a:p>
          </p:txBody>
        </p:sp>
      </p:grpSp>
      <p:sp>
        <p:nvSpPr>
          <p:cNvPr id="53" name="フリーフォーム 52"/>
          <p:cNvSpPr/>
          <p:nvPr userDrawn="1"/>
        </p:nvSpPr>
        <p:spPr>
          <a:xfrm rot="2700000">
            <a:off x="721152" y="1052069"/>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フリーフォーム 53"/>
          <p:cNvSpPr/>
          <p:nvPr userDrawn="1"/>
        </p:nvSpPr>
        <p:spPr>
          <a:xfrm rot="2700000">
            <a:off x="15266296" y="3096793"/>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テキスト プレースホルダー 12"/>
          <p:cNvSpPr>
            <a:spLocks noGrp="1"/>
          </p:cNvSpPr>
          <p:nvPr userDrawn="1">
            <p:ph type="body" sz="quarter" idx="14" hasCustomPrompt="1"/>
          </p:nvPr>
        </p:nvSpPr>
        <p:spPr>
          <a:xfrm>
            <a:off x="2992313" y="3075687"/>
            <a:ext cx="4608971" cy="747032"/>
          </a:xfrm>
        </p:spPr>
        <p:txBody>
          <a:bodyPr anchor="ctr">
            <a:noAutofit/>
          </a:bodyPr>
          <a:lstStyle>
            <a:lvl1pPr algn="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57" name="テキスト プレースホルダー 12"/>
          <p:cNvSpPr>
            <a:spLocks noGrp="1"/>
          </p:cNvSpPr>
          <p:nvPr userDrawn="1">
            <p:ph type="body" sz="quarter" idx="15" hasCustomPrompt="1"/>
          </p:nvPr>
        </p:nvSpPr>
        <p:spPr>
          <a:xfrm>
            <a:off x="5730030" y="4180178"/>
            <a:ext cx="4608971" cy="747032"/>
          </a:xfrm>
        </p:spPr>
        <p:txBody>
          <a:bodyPr anchor="ctr">
            <a:noAutofit/>
          </a:bodyPr>
          <a:lstStyle>
            <a:lvl1pPr algn="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58" name="テキスト プレースホルダー 12"/>
          <p:cNvSpPr>
            <a:spLocks noGrp="1"/>
          </p:cNvSpPr>
          <p:nvPr userDrawn="1">
            <p:ph type="body" sz="quarter" idx="16" hasCustomPrompt="1"/>
          </p:nvPr>
        </p:nvSpPr>
        <p:spPr>
          <a:xfrm>
            <a:off x="8532646" y="5297654"/>
            <a:ext cx="4608971" cy="747032"/>
          </a:xfrm>
        </p:spPr>
        <p:txBody>
          <a:bodyPr anchor="ctr">
            <a:noAutofit/>
          </a:bodyPr>
          <a:lstStyle>
            <a:lvl1pPr algn="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59" name="テキスト プレースホルダー 12"/>
          <p:cNvSpPr>
            <a:spLocks noGrp="1"/>
          </p:cNvSpPr>
          <p:nvPr userDrawn="1">
            <p:ph type="body" sz="quarter" idx="17" hasCustomPrompt="1"/>
          </p:nvPr>
        </p:nvSpPr>
        <p:spPr>
          <a:xfrm>
            <a:off x="11250219" y="6428276"/>
            <a:ext cx="4608971" cy="747032"/>
          </a:xfrm>
        </p:spPr>
        <p:txBody>
          <a:bodyPr anchor="ctr">
            <a:noAutofit/>
          </a:bodyPr>
          <a:lstStyle>
            <a:lvl1pPr algn="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60" name="テキスト プレースホルダー 12"/>
          <p:cNvSpPr>
            <a:spLocks noGrp="1"/>
          </p:cNvSpPr>
          <p:nvPr userDrawn="1">
            <p:ph type="body" sz="quarter" idx="27" hasCustomPrompt="1"/>
          </p:nvPr>
        </p:nvSpPr>
        <p:spPr>
          <a:xfrm>
            <a:off x="529026" y="3941071"/>
            <a:ext cx="3138383" cy="3234238"/>
          </a:xfrm>
        </p:spPr>
        <p:txBody>
          <a:bodyP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61" name="テキスト プレースホルダー 12"/>
          <p:cNvSpPr>
            <a:spLocks noGrp="1"/>
          </p:cNvSpPr>
          <p:nvPr userDrawn="1">
            <p:ph type="body" sz="quarter" idx="28" hasCustomPrompt="1"/>
          </p:nvPr>
        </p:nvSpPr>
        <p:spPr>
          <a:xfrm>
            <a:off x="4118631" y="5043921"/>
            <a:ext cx="3138383" cy="3234238"/>
          </a:xfrm>
        </p:spPr>
        <p:txBody>
          <a:bodyP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62" name="テキスト プレースホルダー 12"/>
          <p:cNvSpPr>
            <a:spLocks noGrp="1"/>
          </p:cNvSpPr>
          <p:nvPr userDrawn="1">
            <p:ph type="body" sz="quarter" idx="29" hasCustomPrompt="1"/>
          </p:nvPr>
        </p:nvSpPr>
        <p:spPr>
          <a:xfrm>
            <a:off x="7554582" y="6166842"/>
            <a:ext cx="3138383" cy="3234238"/>
          </a:xfrm>
        </p:spPr>
        <p:txBody>
          <a:bodyP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63" name="テキスト プレースホルダー 12"/>
          <p:cNvSpPr>
            <a:spLocks noGrp="1"/>
          </p:cNvSpPr>
          <p:nvPr userDrawn="1">
            <p:ph type="body" sz="quarter" idx="30" hasCustomPrompt="1"/>
          </p:nvPr>
        </p:nvSpPr>
        <p:spPr>
          <a:xfrm>
            <a:off x="11077106" y="7298904"/>
            <a:ext cx="6595110" cy="2102176"/>
          </a:xfrm>
        </p:spPr>
        <p:txBody>
          <a:bodyP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64" name="フリーフォーム 63"/>
          <p:cNvSpPr/>
          <p:nvPr userDrawn="1"/>
        </p:nvSpPr>
        <p:spPr>
          <a:xfrm rot="2700000">
            <a:off x="3171260" y="8080421"/>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970313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0-#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par>
                                <p:cTn id="9" presetID="2" presetClass="entr" presetSubtype="8" decel="100000" fill="hold" nodeType="withEffect">
                                  <p:stCondLst>
                                    <p:cond delay="25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500" fill="hold"/>
                                        <p:tgtEl>
                                          <p:spTgt spid="15"/>
                                        </p:tgtEl>
                                        <p:attrNameLst>
                                          <p:attrName>ppt_x</p:attrName>
                                        </p:attrNameLst>
                                      </p:cBhvr>
                                      <p:tavLst>
                                        <p:tav tm="0">
                                          <p:val>
                                            <p:strVal val="0-#ppt_w/2"/>
                                          </p:val>
                                        </p:tav>
                                        <p:tav tm="100000">
                                          <p:val>
                                            <p:strVal val="#ppt_x"/>
                                          </p:val>
                                        </p:tav>
                                      </p:tavLst>
                                    </p:anim>
                                    <p:anim calcmode="lin" valueType="num">
                                      <p:cBhvr additive="base">
                                        <p:cTn id="12" dur="500" fill="hold"/>
                                        <p:tgtEl>
                                          <p:spTgt spid="15"/>
                                        </p:tgtEl>
                                        <p:attrNameLst>
                                          <p:attrName>ppt_y</p:attrName>
                                        </p:attrNameLst>
                                      </p:cBhvr>
                                      <p:tavLst>
                                        <p:tav tm="0">
                                          <p:val>
                                            <p:strVal val="#ppt_y"/>
                                          </p:val>
                                        </p:tav>
                                        <p:tav tm="100000">
                                          <p:val>
                                            <p:strVal val="#ppt_y"/>
                                          </p:val>
                                        </p:tav>
                                      </p:tavLst>
                                    </p:anim>
                                  </p:childTnLst>
                                </p:cTn>
                              </p:par>
                              <p:par>
                                <p:cTn id="13" presetID="2" presetClass="entr" presetSubtype="8" decel="100000" fill="hold" grpId="0" nodeType="withEffect">
                                  <p:stCondLst>
                                    <p:cond delay="250"/>
                                  </p:stCondLst>
                                  <p:childTnLst>
                                    <p:set>
                                      <p:cBhvr>
                                        <p:cTn id="14" dur="1" fill="hold">
                                          <p:stCondLst>
                                            <p:cond delay="0"/>
                                          </p:stCondLst>
                                        </p:cTn>
                                        <p:tgtEl>
                                          <p:spTgt spid="56">
                                            <p:txEl>
                                              <p:pRg st="0" end="0"/>
                                            </p:txEl>
                                          </p:spTgt>
                                        </p:tgtEl>
                                        <p:attrNameLst>
                                          <p:attrName>style.visibility</p:attrName>
                                        </p:attrNameLst>
                                      </p:cBhvr>
                                      <p:to>
                                        <p:strVal val="visible"/>
                                      </p:to>
                                    </p:set>
                                    <p:anim calcmode="lin" valueType="num">
                                      <p:cBhvr additive="base">
                                        <p:cTn id="15" dur="500" fill="hold"/>
                                        <p:tgtEl>
                                          <p:spTgt spid="56">
                                            <p:txEl>
                                              <p:pRg st="0" end="0"/>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56">
                                            <p:txEl>
                                              <p:pRg st="0" end="0"/>
                                            </p:txEl>
                                          </p:spTgt>
                                        </p:tgtEl>
                                        <p:attrNameLst>
                                          <p:attrName>ppt_y</p:attrName>
                                        </p:attrNameLst>
                                      </p:cBhvr>
                                      <p:tavLst>
                                        <p:tav tm="0">
                                          <p:val>
                                            <p:strVal val="#ppt_y"/>
                                          </p:val>
                                        </p:tav>
                                        <p:tav tm="100000">
                                          <p:val>
                                            <p:strVal val="#ppt_y"/>
                                          </p:val>
                                        </p:tav>
                                      </p:tavLst>
                                    </p:anim>
                                  </p:childTnLst>
                                </p:cTn>
                              </p:par>
                              <p:par>
                                <p:cTn id="17" presetID="2" presetClass="entr" presetSubtype="8" decel="100000" fill="hold" nodeType="withEffect">
                                  <p:stCondLst>
                                    <p:cond delay="50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0-#ppt_w/2"/>
                                          </p:val>
                                        </p:tav>
                                        <p:tav tm="100000">
                                          <p:val>
                                            <p:strVal val="#ppt_x"/>
                                          </p:val>
                                        </p:tav>
                                      </p:tavLst>
                                    </p:anim>
                                    <p:anim calcmode="lin" valueType="num">
                                      <p:cBhvr additive="base">
                                        <p:cTn id="20" dur="500" fill="hold"/>
                                        <p:tgtEl>
                                          <p:spTgt spid="14"/>
                                        </p:tgtEl>
                                        <p:attrNameLst>
                                          <p:attrName>ppt_y</p:attrName>
                                        </p:attrNameLst>
                                      </p:cBhvr>
                                      <p:tavLst>
                                        <p:tav tm="0">
                                          <p:val>
                                            <p:strVal val="#ppt_y"/>
                                          </p:val>
                                        </p:tav>
                                        <p:tav tm="100000">
                                          <p:val>
                                            <p:strVal val="#ppt_y"/>
                                          </p:val>
                                        </p:tav>
                                      </p:tavLst>
                                    </p:anim>
                                  </p:childTnLst>
                                </p:cTn>
                              </p:par>
                              <p:par>
                                <p:cTn id="21" presetID="2" presetClass="entr" presetSubtype="8" decel="100000" fill="hold" grpId="0" nodeType="withEffect">
                                  <p:stCondLst>
                                    <p:cond delay="500"/>
                                  </p:stCondLst>
                                  <p:childTnLst>
                                    <p:set>
                                      <p:cBhvr>
                                        <p:cTn id="22" dur="1" fill="hold">
                                          <p:stCondLst>
                                            <p:cond delay="0"/>
                                          </p:stCondLst>
                                        </p:cTn>
                                        <p:tgtEl>
                                          <p:spTgt spid="57">
                                            <p:txEl>
                                              <p:pRg st="0" end="0"/>
                                            </p:txEl>
                                          </p:spTgt>
                                        </p:tgtEl>
                                        <p:attrNameLst>
                                          <p:attrName>style.visibility</p:attrName>
                                        </p:attrNameLst>
                                      </p:cBhvr>
                                      <p:to>
                                        <p:strVal val="visible"/>
                                      </p:to>
                                    </p:set>
                                    <p:anim calcmode="lin" valueType="num">
                                      <p:cBhvr additive="base">
                                        <p:cTn id="23" dur="500" fill="hold"/>
                                        <p:tgtEl>
                                          <p:spTgt spid="57">
                                            <p:txEl>
                                              <p:pRg st="0" end="0"/>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57">
                                            <p:txEl>
                                              <p:pRg st="0" end="0"/>
                                            </p:txEl>
                                          </p:spTgt>
                                        </p:tgtEl>
                                        <p:attrNameLst>
                                          <p:attrName>ppt_y</p:attrName>
                                        </p:attrNameLst>
                                      </p:cBhvr>
                                      <p:tavLst>
                                        <p:tav tm="0">
                                          <p:val>
                                            <p:strVal val="#ppt_y"/>
                                          </p:val>
                                        </p:tav>
                                        <p:tav tm="100000">
                                          <p:val>
                                            <p:strVal val="#ppt_y"/>
                                          </p:val>
                                        </p:tav>
                                      </p:tavLst>
                                    </p:anim>
                                  </p:childTnLst>
                                </p:cTn>
                              </p:par>
                              <p:par>
                                <p:cTn id="25" presetID="2" presetClass="entr" presetSubtype="8" decel="100000" fill="hold" nodeType="withEffect">
                                  <p:stCondLst>
                                    <p:cond delay="750"/>
                                  </p:stCondLst>
                                  <p:childTnLst>
                                    <p:set>
                                      <p:cBhvr>
                                        <p:cTn id="26" dur="1" fill="hold">
                                          <p:stCondLst>
                                            <p:cond delay="0"/>
                                          </p:stCondLst>
                                        </p:cTn>
                                        <p:tgtEl>
                                          <p:spTgt spid="13"/>
                                        </p:tgtEl>
                                        <p:attrNameLst>
                                          <p:attrName>style.visibility</p:attrName>
                                        </p:attrNameLst>
                                      </p:cBhvr>
                                      <p:to>
                                        <p:strVal val="visible"/>
                                      </p:to>
                                    </p:set>
                                    <p:anim calcmode="lin" valueType="num">
                                      <p:cBhvr additive="base">
                                        <p:cTn id="27" dur="500" fill="hold"/>
                                        <p:tgtEl>
                                          <p:spTgt spid="13"/>
                                        </p:tgtEl>
                                        <p:attrNameLst>
                                          <p:attrName>ppt_x</p:attrName>
                                        </p:attrNameLst>
                                      </p:cBhvr>
                                      <p:tavLst>
                                        <p:tav tm="0">
                                          <p:val>
                                            <p:strVal val="0-#ppt_w/2"/>
                                          </p:val>
                                        </p:tav>
                                        <p:tav tm="100000">
                                          <p:val>
                                            <p:strVal val="#ppt_x"/>
                                          </p:val>
                                        </p:tav>
                                      </p:tavLst>
                                    </p:anim>
                                    <p:anim calcmode="lin" valueType="num">
                                      <p:cBhvr additive="base">
                                        <p:cTn id="28" dur="500" fill="hold"/>
                                        <p:tgtEl>
                                          <p:spTgt spid="13"/>
                                        </p:tgtEl>
                                        <p:attrNameLst>
                                          <p:attrName>ppt_y</p:attrName>
                                        </p:attrNameLst>
                                      </p:cBhvr>
                                      <p:tavLst>
                                        <p:tav tm="0">
                                          <p:val>
                                            <p:strVal val="#ppt_y"/>
                                          </p:val>
                                        </p:tav>
                                        <p:tav tm="100000">
                                          <p:val>
                                            <p:strVal val="#ppt_y"/>
                                          </p:val>
                                        </p:tav>
                                      </p:tavLst>
                                    </p:anim>
                                  </p:childTnLst>
                                </p:cTn>
                              </p:par>
                              <p:par>
                                <p:cTn id="29" presetID="2" presetClass="entr" presetSubtype="8" decel="100000" fill="hold" grpId="0" nodeType="withEffect">
                                  <p:stCondLst>
                                    <p:cond delay="750"/>
                                  </p:stCondLst>
                                  <p:childTnLst>
                                    <p:set>
                                      <p:cBhvr>
                                        <p:cTn id="30" dur="1" fill="hold">
                                          <p:stCondLst>
                                            <p:cond delay="0"/>
                                          </p:stCondLst>
                                        </p:cTn>
                                        <p:tgtEl>
                                          <p:spTgt spid="58">
                                            <p:txEl>
                                              <p:pRg st="0" end="0"/>
                                            </p:txEl>
                                          </p:spTgt>
                                        </p:tgtEl>
                                        <p:attrNameLst>
                                          <p:attrName>style.visibility</p:attrName>
                                        </p:attrNameLst>
                                      </p:cBhvr>
                                      <p:to>
                                        <p:strVal val="visible"/>
                                      </p:to>
                                    </p:set>
                                    <p:anim calcmode="lin" valueType="num">
                                      <p:cBhvr additive="base">
                                        <p:cTn id="31" dur="500" fill="hold"/>
                                        <p:tgtEl>
                                          <p:spTgt spid="58">
                                            <p:txEl>
                                              <p:pRg st="0" end="0"/>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58">
                                            <p:txEl>
                                              <p:pRg st="0" end="0"/>
                                            </p:txEl>
                                          </p:spTgt>
                                        </p:tgtEl>
                                        <p:attrNameLst>
                                          <p:attrName>ppt_y</p:attrName>
                                        </p:attrNameLst>
                                      </p:cBhvr>
                                      <p:tavLst>
                                        <p:tav tm="0">
                                          <p:val>
                                            <p:strVal val="#ppt_y"/>
                                          </p:val>
                                        </p:tav>
                                        <p:tav tm="100000">
                                          <p:val>
                                            <p:strVal val="#ppt_y"/>
                                          </p:val>
                                        </p:tav>
                                      </p:tavLst>
                                    </p:anim>
                                  </p:childTnLst>
                                </p:cTn>
                              </p:par>
                              <p:par>
                                <p:cTn id="33" presetID="2" presetClass="entr" presetSubtype="8" decel="100000" fill="hold" grpId="0" nodeType="withEffect">
                                  <p:stCondLst>
                                    <p:cond delay="1000"/>
                                  </p:stCondLst>
                                  <p:childTnLst>
                                    <p:set>
                                      <p:cBhvr>
                                        <p:cTn id="34" dur="1" fill="hold">
                                          <p:stCondLst>
                                            <p:cond delay="0"/>
                                          </p:stCondLst>
                                        </p:cTn>
                                        <p:tgtEl>
                                          <p:spTgt spid="59">
                                            <p:txEl>
                                              <p:pRg st="0" end="0"/>
                                            </p:txEl>
                                          </p:spTgt>
                                        </p:tgtEl>
                                        <p:attrNameLst>
                                          <p:attrName>style.visibility</p:attrName>
                                        </p:attrNameLst>
                                      </p:cBhvr>
                                      <p:to>
                                        <p:strVal val="visible"/>
                                      </p:to>
                                    </p:set>
                                    <p:anim calcmode="lin" valueType="num">
                                      <p:cBhvr additive="base">
                                        <p:cTn id="35" dur="500" fill="hold"/>
                                        <p:tgtEl>
                                          <p:spTgt spid="59">
                                            <p:txEl>
                                              <p:pRg st="0" end="0"/>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59">
                                            <p:txEl>
                                              <p:pRg st="0" end="0"/>
                                            </p:txEl>
                                          </p:spTgt>
                                        </p:tgtEl>
                                        <p:attrNameLst>
                                          <p:attrName>ppt_y</p:attrName>
                                        </p:attrNameLst>
                                      </p:cBhvr>
                                      <p:tavLst>
                                        <p:tav tm="0">
                                          <p:val>
                                            <p:strVal val="#ppt_y"/>
                                          </p:val>
                                        </p:tav>
                                        <p:tav tm="100000">
                                          <p:val>
                                            <p:strVal val="#ppt_y"/>
                                          </p:val>
                                        </p:tav>
                                      </p:tavLst>
                                    </p:anim>
                                  </p:childTnLst>
                                </p:cTn>
                              </p:par>
                              <p:par>
                                <p:cTn id="37" presetID="2" presetClass="entr" presetSubtype="8" decel="100000" fill="hold" grpId="0" nodeType="withEffect">
                                  <p:stCondLst>
                                    <p:cond delay="1250"/>
                                  </p:stCondLst>
                                  <p:childTnLst>
                                    <p:set>
                                      <p:cBhvr>
                                        <p:cTn id="38" dur="1" fill="hold">
                                          <p:stCondLst>
                                            <p:cond delay="0"/>
                                          </p:stCondLst>
                                        </p:cTn>
                                        <p:tgtEl>
                                          <p:spTgt spid="53"/>
                                        </p:tgtEl>
                                        <p:attrNameLst>
                                          <p:attrName>style.visibility</p:attrName>
                                        </p:attrNameLst>
                                      </p:cBhvr>
                                      <p:to>
                                        <p:strVal val="visible"/>
                                      </p:to>
                                    </p:set>
                                    <p:anim calcmode="lin" valueType="num">
                                      <p:cBhvr additive="base">
                                        <p:cTn id="39" dur="500" fill="hold"/>
                                        <p:tgtEl>
                                          <p:spTgt spid="53"/>
                                        </p:tgtEl>
                                        <p:attrNameLst>
                                          <p:attrName>ppt_x</p:attrName>
                                        </p:attrNameLst>
                                      </p:cBhvr>
                                      <p:tavLst>
                                        <p:tav tm="0">
                                          <p:val>
                                            <p:strVal val="0-#ppt_w/2"/>
                                          </p:val>
                                        </p:tav>
                                        <p:tav tm="100000">
                                          <p:val>
                                            <p:strVal val="#ppt_x"/>
                                          </p:val>
                                        </p:tav>
                                      </p:tavLst>
                                    </p:anim>
                                    <p:anim calcmode="lin" valueType="num">
                                      <p:cBhvr additive="base">
                                        <p:cTn id="40" dur="500" fill="hold"/>
                                        <p:tgtEl>
                                          <p:spTgt spid="53"/>
                                        </p:tgtEl>
                                        <p:attrNameLst>
                                          <p:attrName>ppt_y</p:attrName>
                                        </p:attrNameLst>
                                      </p:cBhvr>
                                      <p:tavLst>
                                        <p:tav tm="0">
                                          <p:val>
                                            <p:strVal val="#ppt_y"/>
                                          </p:val>
                                        </p:tav>
                                        <p:tav tm="100000">
                                          <p:val>
                                            <p:strVal val="#ppt_y"/>
                                          </p:val>
                                        </p:tav>
                                      </p:tavLst>
                                    </p:anim>
                                  </p:childTnLst>
                                </p:cTn>
                              </p:par>
                              <p:par>
                                <p:cTn id="41" presetID="2" presetClass="entr" presetSubtype="8" decel="100000" fill="hold" grpId="0" nodeType="withEffect">
                                  <p:stCondLst>
                                    <p:cond delay="1500"/>
                                  </p:stCondLst>
                                  <p:childTnLst>
                                    <p:set>
                                      <p:cBhvr>
                                        <p:cTn id="42" dur="1" fill="hold">
                                          <p:stCondLst>
                                            <p:cond delay="0"/>
                                          </p:stCondLst>
                                        </p:cTn>
                                        <p:tgtEl>
                                          <p:spTgt spid="54"/>
                                        </p:tgtEl>
                                        <p:attrNameLst>
                                          <p:attrName>style.visibility</p:attrName>
                                        </p:attrNameLst>
                                      </p:cBhvr>
                                      <p:to>
                                        <p:strVal val="visible"/>
                                      </p:to>
                                    </p:set>
                                    <p:anim calcmode="lin" valueType="num">
                                      <p:cBhvr additive="base">
                                        <p:cTn id="43" dur="500" fill="hold"/>
                                        <p:tgtEl>
                                          <p:spTgt spid="54"/>
                                        </p:tgtEl>
                                        <p:attrNameLst>
                                          <p:attrName>ppt_x</p:attrName>
                                        </p:attrNameLst>
                                      </p:cBhvr>
                                      <p:tavLst>
                                        <p:tav tm="0">
                                          <p:val>
                                            <p:strVal val="0-#ppt_w/2"/>
                                          </p:val>
                                        </p:tav>
                                        <p:tav tm="100000">
                                          <p:val>
                                            <p:strVal val="#ppt_x"/>
                                          </p:val>
                                        </p:tav>
                                      </p:tavLst>
                                    </p:anim>
                                    <p:anim calcmode="lin" valueType="num">
                                      <p:cBhvr additive="base">
                                        <p:cTn id="44" dur="500" fill="hold"/>
                                        <p:tgtEl>
                                          <p:spTgt spid="54"/>
                                        </p:tgtEl>
                                        <p:attrNameLst>
                                          <p:attrName>ppt_y</p:attrName>
                                        </p:attrNameLst>
                                      </p:cBhvr>
                                      <p:tavLst>
                                        <p:tav tm="0">
                                          <p:val>
                                            <p:strVal val="#ppt_y"/>
                                          </p:val>
                                        </p:tav>
                                        <p:tav tm="100000">
                                          <p:val>
                                            <p:strVal val="#ppt_y"/>
                                          </p:val>
                                        </p:tav>
                                      </p:tavLst>
                                    </p:anim>
                                  </p:childTnLst>
                                </p:cTn>
                              </p:par>
                              <p:par>
                                <p:cTn id="45" presetID="2" presetClass="entr" presetSubtype="8" decel="100000" fill="hold" grpId="0" nodeType="withEffect">
                                  <p:stCondLst>
                                    <p:cond delay="1750"/>
                                  </p:stCondLst>
                                  <p:childTnLst>
                                    <p:set>
                                      <p:cBhvr>
                                        <p:cTn id="46" dur="1" fill="hold">
                                          <p:stCondLst>
                                            <p:cond delay="0"/>
                                          </p:stCondLst>
                                        </p:cTn>
                                        <p:tgtEl>
                                          <p:spTgt spid="52"/>
                                        </p:tgtEl>
                                        <p:attrNameLst>
                                          <p:attrName>style.visibility</p:attrName>
                                        </p:attrNameLst>
                                      </p:cBhvr>
                                      <p:to>
                                        <p:strVal val="visible"/>
                                      </p:to>
                                    </p:set>
                                    <p:anim calcmode="lin" valueType="num">
                                      <p:cBhvr additive="base">
                                        <p:cTn id="47" dur="500" fill="hold"/>
                                        <p:tgtEl>
                                          <p:spTgt spid="52"/>
                                        </p:tgtEl>
                                        <p:attrNameLst>
                                          <p:attrName>ppt_x</p:attrName>
                                        </p:attrNameLst>
                                      </p:cBhvr>
                                      <p:tavLst>
                                        <p:tav tm="0">
                                          <p:val>
                                            <p:strVal val="0-#ppt_w/2"/>
                                          </p:val>
                                        </p:tav>
                                        <p:tav tm="100000">
                                          <p:val>
                                            <p:strVal val="#ppt_x"/>
                                          </p:val>
                                        </p:tav>
                                      </p:tavLst>
                                    </p:anim>
                                    <p:anim calcmode="lin" valueType="num">
                                      <p:cBhvr additive="base">
                                        <p:cTn id="48" dur="500" fill="hold"/>
                                        <p:tgtEl>
                                          <p:spTgt spid="52"/>
                                        </p:tgtEl>
                                        <p:attrNameLst>
                                          <p:attrName>ppt_y</p:attrName>
                                        </p:attrNameLst>
                                      </p:cBhvr>
                                      <p:tavLst>
                                        <p:tav tm="0">
                                          <p:val>
                                            <p:strVal val="#ppt_y"/>
                                          </p:val>
                                        </p:tav>
                                        <p:tav tm="100000">
                                          <p:val>
                                            <p:strVal val="#ppt_y"/>
                                          </p:val>
                                        </p:tav>
                                      </p:tavLst>
                                    </p:anim>
                                  </p:childTnLst>
                                </p:cTn>
                              </p:par>
                              <p:par>
                                <p:cTn id="49" presetID="2" presetClass="entr" presetSubtype="8" decel="100000" fill="hold" grpId="0" nodeType="withEffect">
                                  <p:stCondLst>
                                    <p:cond delay="2000"/>
                                  </p:stCondLst>
                                  <p:childTnLst>
                                    <p:set>
                                      <p:cBhvr>
                                        <p:cTn id="50" dur="1" fill="hold">
                                          <p:stCondLst>
                                            <p:cond delay="0"/>
                                          </p:stCondLst>
                                        </p:cTn>
                                        <p:tgtEl>
                                          <p:spTgt spid="64"/>
                                        </p:tgtEl>
                                        <p:attrNameLst>
                                          <p:attrName>style.visibility</p:attrName>
                                        </p:attrNameLst>
                                      </p:cBhvr>
                                      <p:to>
                                        <p:strVal val="visible"/>
                                      </p:to>
                                    </p:set>
                                    <p:anim calcmode="lin" valueType="num">
                                      <p:cBhvr additive="base">
                                        <p:cTn id="51" dur="500" fill="hold"/>
                                        <p:tgtEl>
                                          <p:spTgt spid="64"/>
                                        </p:tgtEl>
                                        <p:attrNameLst>
                                          <p:attrName>ppt_x</p:attrName>
                                        </p:attrNameLst>
                                      </p:cBhvr>
                                      <p:tavLst>
                                        <p:tav tm="0">
                                          <p:val>
                                            <p:strVal val="0-#ppt_w/2"/>
                                          </p:val>
                                        </p:tav>
                                        <p:tav tm="100000">
                                          <p:val>
                                            <p:strVal val="#ppt_x"/>
                                          </p:val>
                                        </p:tav>
                                      </p:tavLst>
                                    </p:anim>
                                    <p:anim calcmode="lin" valueType="num">
                                      <p:cBhvr additive="base">
                                        <p:cTn id="52" dur="500" fill="hold"/>
                                        <p:tgtEl>
                                          <p:spTgt spid="64"/>
                                        </p:tgtEl>
                                        <p:attrNameLst>
                                          <p:attrName>ppt_y</p:attrName>
                                        </p:attrNameLst>
                                      </p:cBhvr>
                                      <p:tavLst>
                                        <p:tav tm="0">
                                          <p:val>
                                            <p:strVal val="#ppt_y"/>
                                          </p:val>
                                        </p:tav>
                                        <p:tav tm="100000">
                                          <p:val>
                                            <p:strVal val="#ppt_y"/>
                                          </p:val>
                                        </p:tav>
                                      </p:tavLst>
                                    </p:anim>
                                  </p:childTnLst>
                                </p:cTn>
                              </p:par>
                            </p:childTnLst>
                          </p:cTn>
                        </p:par>
                        <p:par>
                          <p:cTn id="53" fill="hold">
                            <p:stCondLst>
                              <p:cond delay="2500"/>
                            </p:stCondLst>
                            <p:childTnLst>
                              <p:par>
                                <p:cTn id="54" presetID="22" presetClass="entr" presetSubtype="8" fill="hold" grpId="0" nodeType="afterEffect">
                                  <p:stCondLst>
                                    <p:cond delay="0"/>
                                  </p:stCondLst>
                                  <p:childTnLst>
                                    <p:set>
                                      <p:cBhvr>
                                        <p:cTn id="55" dur="1" fill="hold">
                                          <p:stCondLst>
                                            <p:cond delay="0"/>
                                          </p:stCondLst>
                                        </p:cTn>
                                        <p:tgtEl>
                                          <p:spTgt spid="60">
                                            <p:txEl>
                                              <p:pRg st="0" end="0"/>
                                            </p:txEl>
                                          </p:spTgt>
                                        </p:tgtEl>
                                        <p:attrNameLst>
                                          <p:attrName>style.visibility</p:attrName>
                                        </p:attrNameLst>
                                      </p:cBhvr>
                                      <p:to>
                                        <p:strVal val="visible"/>
                                      </p:to>
                                    </p:set>
                                    <p:animEffect transition="in" filter="wipe(left)">
                                      <p:cBhvr>
                                        <p:cTn id="56" dur="500"/>
                                        <p:tgtEl>
                                          <p:spTgt spid="60">
                                            <p:txEl>
                                              <p:pRg st="0" end="0"/>
                                            </p:txEl>
                                          </p:spTgt>
                                        </p:tgtEl>
                                      </p:cBhvr>
                                    </p:animEffect>
                                  </p:childTnLst>
                                </p:cTn>
                              </p:par>
                            </p:childTnLst>
                          </p:cTn>
                        </p:par>
                        <p:par>
                          <p:cTn id="57" fill="hold">
                            <p:stCondLst>
                              <p:cond delay="3000"/>
                            </p:stCondLst>
                            <p:childTnLst>
                              <p:par>
                                <p:cTn id="58" presetID="22" presetClass="entr" presetSubtype="8" fill="hold" grpId="0" nodeType="afterEffect">
                                  <p:stCondLst>
                                    <p:cond delay="0"/>
                                  </p:stCondLst>
                                  <p:childTnLst>
                                    <p:set>
                                      <p:cBhvr>
                                        <p:cTn id="59" dur="1" fill="hold">
                                          <p:stCondLst>
                                            <p:cond delay="0"/>
                                          </p:stCondLst>
                                        </p:cTn>
                                        <p:tgtEl>
                                          <p:spTgt spid="61">
                                            <p:txEl>
                                              <p:pRg st="0" end="0"/>
                                            </p:txEl>
                                          </p:spTgt>
                                        </p:tgtEl>
                                        <p:attrNameLst>
                                          <p:attrName>style.visibility</p:attrName>
                                        </p:attrNameLst>
                                      </p:cBhvr>
                                      <p:to>
                                        <p:strVal val="visible"/>
                                      </p:to>
                                    </p:set>
                                    <p:animEffect transition="in" filter="wipe(left)">
                                      <p:cBhvr>
                                        <p:cTn id="60" dur="500"/>
                                        <p:tgtEl>
                                          <p:spTgt spid="61">
                                            <p:txEl>
                                              <p:pRg st="0" end="0"/>
                                            </p:txEl>
                                          </p:spTgt>
                                        </p:tgtEl>
                                      </p:cBhvr>
                                    </p:animEffect>
                                  </p:childTnLst>
                                </p:cTn>
                              </p:par>
                            </p:childTnLst>
                          </p:cTn>
                        </p:par>
                        <p:par>
                          <p:cTn id="61" fill="hold">
                            <p:stCondLst>
                              <p:cond delay="3500"/>
                            </p:stCondLst>
                            <p:childTnLst>
                              <p:par>
                                <p:cTn id="62" presetID="22" presetClass="entr" presetSubtype="8" fill="hold" grpId="0" nodeType="afterEffect">
                                  <p:stCondLst>
                                    <p:cond delay="0"/>
                                  </p:stCondLst>
                                  <p:childTnLst>
                                    <p:set>
                                      <p:cBhvr>
                                        <p:cTn id="63" dur="1" fill="hold">
                                          <p:stCondLst>
                                            <p:cond delay="0"/>
                                          </p:stCondLst>
                                        </p:cTn>
                                        <p:tgtEl>
                                          <p:spTgt spid="62">
                                            <p:txEl>
                                              <p:pRg st="0" end="0"/>
                                            </p:txEl>
                                          </p:spTgt>
                                        </p:tgtEl>
                                        <p:attrNameLst>
                                          <p:attrName>style.visibility</p:attrName>
                                        </p:attrNameLst>
                                      </p:cBhvr>
                                      <p:to>
                                        <p:strVal val="visible"/>
                                      </p:to>
                                    </p:set>
                                    <p:animEffect transition="in" filter="wipe(left)">
                                      <p:cBhvr>
                                        <p:cTn id="64" dur="500"/>
                                        <p:tgtEl>
                                          <p:spTgt spid="62">
                                            <p:txEl>
                                              <p:pRg st="0" end="0"/>
                                            </p:txEl>
                                          </p:spTgt>
                                        </p:tgtEl>
                                      </p:cBhvr>
                                    </p:animEffect>
                                  </p:childTnLst>
                                </p:cTn>
                              </p:par>
                            </p:childTnLst>
                          </p:cTn>
                        </p:par>
                        <p:par>
                          <p:cTn id="65" fill="hold">
                            <p:stCondLst>
                              <p:cond delay="4000"/>
                            </p:stCondLst>
                            <p:childTnLst>
                              <p:par>
                                <p:cTn id="66" presetID="22" presetClass="entr" presetSubtype="8" fill="hold" grpId="0" nodeType="afterEffect">
                                  <p:stCondLst>
                                    <p:cond delay="0"/>
                                  </p:stCondLst>
                                  <p:childTnLst>
                                    <p:set>
                                      <p:cBhvr>
                                        <p:cTn id="67" dur="1" fill="hold">
                                          <p:stCondLst>
                                            <p:cond delay="0"/>
                                          </p:stCondLst>
                                        </p:cTn>
                                        <p:tgtEl>
                                          <p:spTgt spid="63">
                                            <p:txEl>
                                              <p:pRg st="0" end="0"/>
                                            </p:txEl>
                                          </p:spTgt>
                                        </p:tgtEl>
                                        <p:attrNameLst>
                                          <p:attrName>style.visibility</p:attrName>
                                        </p:attrNameLst>
                                      </p:cBhvr>
                                      <p:to>
                                        <p:strVal val="visible"/>
                                      </p:to>
                                    </p:set>
                                    <p:animEffect transition="in" filter="wipe(left)">
                                      <p:cBhvr>
                                        <p:cTn id="68" dur="500"/>
                                        <p:tgtEl>
                                          <p:spTgt spid="6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P spid="53" grpId="0" animBg="1"/>
      <p:bldP spid="54" grpId="0" animBg="1"/>
      <p:bldP spid="56" grpId="0" build="p">
        <p:tmplLst>
          <p:tmpl lvl="1">
            <p:tnLst>
              <p:par>
                <p:cTn presetID="2" presetClass="entr" presetSubtype="8" decel="100000" fill="hold" nodeType="withEffect">
                  <p:stCondLst>
                    <p:cond delay="250"/>
                  </p:stCondLst>
                  <p:childTnLst>
                    <p:set>
                      <p:cBhvr>
                        <p:cTn dur="1" fill="hold">
                          <p:stCondLst>
                            <p:cond delay="0"/>
                          </p:stCondLst>
                        </p:cTn>
                        <p:tgtEl>
                          <p:spTgt spid="56"/>
                        </p:tgtEl>
                        <p:attrNameLst>
                          <p:attrName>style.visibility</p:attrName>
                        </p:attrNameLst>
                      </p:cBhvr>
                      <p:to>
                        <p:strVal val="visible"/>
                      </p:to>
                    </p:set>
                    <p:anim calcmode="lin" valueType="num">
                      <p:cBhvr additive="base">
                        <p:cTn dur="500" fill="hold"/>
                        <p:tgtEl>
                          <p:spTgt spid="56"/>
                        </p:tgtEl>
                        <p:attrNameLst>
                          <p:attrName>ppt_x</p:attrName>
                        </p:attrNameLst>
                      </p:cBhvr>
                      <p:tavLst>
                        <p:tav tm="0">
                          <p:val>
                            <p:strVal val="0-#ppt_w/2"/>
                          </p:val>
                        </p:tav>
                        <p:tav tm="100000">
                          <p:val>
                            <p:strVal val="#ppt_x"/>
                          </p:val>
                        </p:tav>
                      </p:tavLst>
                    </p:anim>
                    <p:anim calcmode="lin" valueType="num">
                      <p:cBhvr additive="base">
                        <p:cTn dur="500" fill="hold"/>
                        <p:tgtEl>
                          <p:spTgt spid="56"/>
                        </p:tgtEl>
                        <p:attrNameLst>
                          <p:attrName>ppt_y</p:attrName>
                        </p:attrNameLst>
                      </p:cBhvr>
                      <p:tavLst>
                        <p:tav tm="0">
                          <p:val>
                            <p:strVal val="#ppt_y"/>
                          </p:val>
                        </p:tav>
                        <p:tav tm="100000">
                          <p:val>
                            <p:strVal val="#ppt_y"/>
                          </p:val>
                        </p:tav>
                      </p:tavLst>
                    </p:anim>
                  </p:childTnLst>
                </p:cTn>
              </p:par>
            </p:tnLst>
          </p:tmpl>
        </p:tmplLst>
      </p:bldP>
      <p:bldP spid="57" grpId="0" build="p">
        <p:tmplLst>
          <p:tmpl lvl="1">
            <p:tnLst>
              <p:par>
                <p:cTn presetID="2" presetClass="entr" presetSubtype="8" decel="100000" fill="hold" nodeType="withEffect">
                  <p:stCondLst>
                    <p:cond delay="500"/>
                  </p:stCondLst>
                  <p:childTnLst>
                    <p:set>
                      <p:cBhvr>
                        <p:cTn dur="1" fill="hold">
                          <p:stCondLst>
                            <p:cond delay="0"/>
                          </p:stCondLst>
                        </p:cTn>
                        <p:tgtEl>
                          <p:spTgt spid="57"/>
                        </p:tgtEl>
                        <p:attrNameLst>
                          <p:attrName>style.visibility</p:attrName>
                        </p:attrNameLst>
                      </p:cBhvr>
                      <p:to>
                        <p:strVal val="visible"/>
                      </p:to>
                    </p:set>
                    <p:anim calcmode="lin" valueType="num">
                      <p:cBhvr additive="base">
                        <p:cTn dur="500" fill="hold"/>
                        <p:tgtEl>
                          <p:spTgt spid="57"/>
                        </p:tgtEl>
                        <p:attrNameLst>
                          <p:attrName>ppt_x</p:attrName>
                        </p:attrNameLst>
                      </p:cBhvr>
                      <p:tavLst>
                        <p:tav tm="0">
                          <p:val>
                            <p:strVal val="0-#ppt_w/2"/>
                          </p:val>
                        </p:tav>
                        <p:tav tm="100000">
                          <p:val>
                            <p:strVal val="#ppt_x"/>
                          </p:val>
                        </p:tav>
                      </p:tavLst>
                    </p:anim>
                    <p:anim calcmode="lin" valueType="num">
                      <p:cBhvr additive="base">
                        <p:cTn dur="500" fill="hold"/>
                        <p:tgtEl>
                          <p:spTgt spid="57"/>
                        </p:tgtEl>
                        <p:attrNameLst>
                          <p:attrName>ppt_y</p:attrName>
                        </p:attrNameLst>
                      </p:cBhvr>
                      <p:tavLst>
                        <p:tav tm="0">
                          <p:val>
                            <p:strVal val="#ppt_y"/>
                          </p:val>
                        </p:tav>
                        <p:tav tm="100000">
                          <p:val>
                            <p:strVal val="#ppt_y"/>
                          </p:val>
                        </p:tav>
                      </p:tavLst>
                    </p:anim>
                  </p:childTnLst>
                </p:cTn>
              </p:par>
            </p:tnLst>
          </p:tmpl>
        </p:tmplLst>
      </p:bldP>
      <p:bldP spid="58" grpId="0" build="p">
        <p:tmplLst>
          <p:tmpl lvl="1">
            <p:tnLst>
              <p:par>
                <p:cTn presetID="2" presetClass="entr" presetSubtype="8" decel="100000" fill="hold" nodeType="withEffect">
                  <p:stCondLst>
                    <p:cond delay="750"/>
                  </p:stCondLst>
                  <p:childTnLst>
                    <p:set>
                      <p:cBhvr>
                        <p:cTn dur="1" fill="hold">
                          <p:stCondLst>
                            <p:cond delay="0"/>
                          </p:stCondLst>
                        </p:cTn>
                        <p:tgtEl>
                          <p:spTgt spid="58"/>
                        </p:tgtEl>
                        <p:attrNameLst>
                          <p:attrName>style.visibility</p:attrName>
                        </p:attrNameLst>
                      </p:cBhvr>
                      <p:to>
                        <p:strVal val="visible"/>
                      </p:to>
                    </p:set>
                    <p:anim calcmode="lin" valueType="num">
                      <p:cBhvr additive="base">
                        <p:cTn dur="500" fill="hold"/>
                        <p:tgtEl>
                          <p:spTgt spid="58"/>
                        </p:tgtEl>
                        <p:attrNameLst>
                          <p:attrName>ppt_x</p:attrName>
                        </p:attrNameLst>
                      </p:cBhvr>
                      <p:tavLst>
                        <p:tav tm="0">
                          <p:val>
                            <p:strVal val="0-#ppt_w/2"/>
                          </p:val>
                        </p:tav>
                        <p:tav tm="100000">
                          <p:val>
                            <p:strVal val="#ppt_x"/>
                          </p:val>
                        </p:tav>
                      </p:tavLst>
                    </p:anim>
                    <p:anim calcmode="lin" valueType="num">
                      <p:cBhvr additive="base">
                        <p:cTn dur="500" fill="hold"/>
                        <p:tgtEl>
                          <p:spTgt spid="58"/>
                        </p:tgtEl>
                        <p:attrNameLst>
                          <p:attrName>ppt_y</p:attrName>
                        </p:attrNameLst>
                      </p:cBhvr>
                      <p:tavLst>
                        <p:tav tm="0">
                          <p:val>
                            <p:strVal val="#ppt_y"/>
                          </p:val>
                        </p:tav>
                        <p:tav tm="100000">
                          <p:val>
                            <p:strVal val="#ppt_y"/>
                          </p:val>
                        </p:tav>
                      </p:tavLst>
                    </p:anim>
                  </p:childTnLst>
                </p:cTn>
              </p:par>
            </p:tnLst>
          </p:tmpl>
        </p:tmplLst>
      </p:bldP>
      <p:bldP spid="59" grpId="0" build="p">
        <p:tmplLst>
          <p:tmpl lvl="1">
            <p:tnLst>
              <p:par>
                <p:cTn presetID="2" presetClass="entr" presetSubtype="8" decel="100000" fill="hold" nodeType="withEffect">
                  <p:stCondLst>
                    <p:cond delay="1000"/>
                  </p:stCondLst>
                  <p:childTnLst>
                    <p:set>
                      <p:cBhvr>
                        <p:cTn dur="1" fill="hold">
                          <p:stCondLst>
                            <p:cond delay="0"/>
                          </p:stCondLst>
                        </p:cTn>
                        <p:tgtEl>
                          <p:spTgt spid="59"/>
                        </p:tgtEl>
                        <p:attrNameLst>
                          <p:attrName>style.visibility</p:attrName>
                        </p:attrNameLst>
                      </p:cBhvr>
                      <p:to>
                        <p:strVal val="visible"/>
                      </p:to>
                    </p:set>
                    <p:anim calcmode="lin" valueType="num">
                      <p:cBhvr additive="base">
                        <p:cTn dur="500" fill="hold"/>
                        <p:tgtEl>
                          <p:spTgt spid="59"/>
                        </p:tgtEl>
                        <p:attrNameLst>
                          <p:attrName>ppt_x</p:attrName>
                        </p:attrNameLst>
                      </p:cBhvr>
                      <p:tavLst>
                        <p:tav tm="0">
                          <p:val>
                            <p:strVal val="0-#ppt_w/2"/>
                          </p:val>
                        </p:tav>
                        <p:tav tm="100000">
                          <p:val>
                            <p:strVal val="#ppt_x"/>
                          </p:val>
                        </p:tav>
                      </p:tavLst>
                    </p:anim>
                    <p:anim calcmode="lin" valueType="num">
                      <p:cBhvr additive="base">
                        <p:cTn dur="500" fill="hold"/>
                        <p:tgtEl>
                          <p:spTgt spid="59"/>
                        </p:tgtEl>
                        <p:attrNameLst>
                          <p:attrName>ppt_y</p:attrName>
                        </p:attrNameLst>
                      </p:cBhvr>
                      <p:tavLst>
                        <p:tav tm="0">
                          <p:val>
                            <p:strVal val="#ppt_y"/>
                          </p:val>
                        </p:tav>
                        <p:tav tm="100000">
                          <p:val>
                            <p:strVal val="#ppt_y"/>
                          </p:val>
                        </p:tav>
                      </p:tavLst>
                    </p:anim>
                  </p:childTnLst>
                </p:cTn>
              </p:par>
            </p:tnLst>
          </p:tmpl>
        </p:tmplLst>
      </p:bldP>
      <p:bldP spid="60" grpId="0" build="p">
        <p:tmplLst>
          <p:tmpl lvl="1">
            <p:tnLst>
              <p:par>
                <p:cTn presetID="22" presetClass="entr" presetSubtype="8" fill="hold" nodeType="afterEffect">
                  <p:stCondLst>
                    <p:cond delay="0"/>
                  </p:stCondLst>
                  <p:childTnLst>
                    <p:set>
                      <p:cBhvr>
                        <p:cTn dur="1" fill="hold">
                          <p:stCondLst>
                            <p:cond delay="0"/>
                          </p:stCondLst>
                        </p:cTn>
                        <p:tgtEl>
                          <p:spTgt spid="60"/>
                        </p:tgtEl>
                        <p:attrNameLst>
                          <p:attrName>style.visibility</p:attrName>
                        </p:attrNameLst>
                      </p:cBhvr>
                      <p:to>
                        <p:strVal val="visible"/>
                      </p:to>
                    </p:set>
                    <p:animEffect transition="in" filter="wipe(left)">
                      <p:cBhvr>
                        <p:cTn dur="500"/>
                        <p:tgtEl>
                          <p:spTgt spid="60"/>
                        </p:tgtEl>
                      </p:cBhvr>
                    </p:animEffect>
                  </p:childTnLst>
                </p:cTn>
              </p:par>
            </p:tnLst>
          </p:tmpl>
        </p:tmplLst>
      </p:bldP>
      <p:bldP spid="61" grpId="0" build="p">
        <p:tmplLst>
          <p:tmpl lvl="1">
            <p:tnLst>
              <p:par>
                <p:cTn presetID="22" presetClass="entr" presetSubtype="8" fill="hold" nodeType="afterEffect">
                  <p:stCondLst>
                    <p:cond delay="0"/>
                  </p:stCondLst>
                  <p:childTnLst>
                    <p:set>
                      <p:cBhvr>
                        <p:cTn dur="1" fill="hold">
                          <p:stCondLst>
                            <p:cond delay="0"/>
                          </p:stCondLst>
                        </p:cTn>
                        <p:tgtEl>
                          <p:spTgt spid="61"/>
                        </p:tgtEl>
                        <p:attrNameLst>
                          <p:attrName>style.visibility</p:attrName>
                        </p:attrNameLst>
                      </p:cBhvr>
                      <p:to>
                        <p:strVal val="visible"/>
                      </p:to>
                    </p:set>
                    <p:animEffect transition="in" filter="wipe(left)">
                      <p:cBhvr>
                        <p:cTn dur="500"/>
                        <p:tgtEl>
                          <p:spTgt spid="61"/>
                        </p:tgtEl>
                      </p:cBhvr>
                    </p:animEffect>
                  </p:childTnLst>
                </p:cTn>
              </p:par>
            </p:tnLst>
          </p:tmpl>
        </p:tmplLst>
      </p:bldP>
      <p:bldP spid="62" grpId="0" build="p">
        <p:tmplLst>
          <p:tmpl lvl="1">
            <p:tnLst>
              <p:par>
                <p:cTn presetID="22" presetClass="entr" presetSubtype="8" fill="hold" nodeType="afterEffect">
                  <p:stCondLst>
                    <p:cond delay="0"/>
                  </p:stCondLst>
                  <p:childTnLst>
                    <p:set>
                      <p:cBhvr>
                        <p:cTn dur="1" fill="hold">
                          <p:stCondLst>
                            <p:cond delay="0"/>
                          </p:stCondLst>
                        </p:cTn>
                        <p:tgtEl>
                          <p:spTgt spid="62"/>
                        </p:tgtEl>
                        <p:attrNameLst>
                          <p:attrName>style.visibility</p:attrName>
                        </p:attrNameLst>
                      </p:cBhvr>
                      <p:to>
                        <p:strVal val="visible"/>
                      </p:to>
                    </p:set>
                    <p:animEffect transition="in" filter="wipe(left)">
                      <p:cBhvr>
                        <p:cTn dur="500"/>
                        <p:tgtEl>
                          <p:spTgt spid="62"/>
                        </p:tgtEl>
                      </p:cBhvr>
                    </p:animEffect>
                  </p:childTnLst>
                </p:cTn>
              </p:par>
            </p:tnLst>
          </p:tmpl>
        </p:tmplLst>
      </p:bldP>
      <p:bldP spid="63" grpId="0" build="p">
        <p:tmplLst>
          <p:tmpl lvl="1">
            <p:tnLst>
              <p:par>
                <p:cTn presetID="22" presetClass="entr" presetSubtype="8" fill="hold" nodeType="afterEffect">
                  <p:stCondLst>
                    <p:cond delay="0"/>
                  </p:stCondLst>
                  <p:childTnLst>
                    <p:set>
                      <p:cBhvr>
                        <p:cTn dur="1" fill="hold">
                          <p:stCondLst>
                            <p:cond delay="0"/>
                          </p:stCondLst>
                        </p:cTn>
                        <p:tgtEl>
                          <p:spTgt spid="63"/>
                        </p:tgtEl>
                        <p:attrNameLst>
                          <p:attrName>style.visibility</p:attrName>
                        </p:attrNameLst>
                      </p:cBhvr>
                      <p:to>
                        <p:strVal val="visible"/>
                      </p:to>
                    </p:set>
                    <p:animEffect transition="in" filter="wipe(left)">
                      <p:cBhvr>
                        <p:cTn dur="500"/>
                        <p:tgtEl>
                          <p:spTgt spid="63"/>
                        </p:tgtEl>
                      </p:cBhvr>
                    </p:animEffect>
                  </p:childTnLst>
                </p:cTn>
              </p:par>
            </p:tnLst>
          </p:tmpl>
        </p:tmplLst>
      </p:bldP>
      <p:bldP spid="64" grpId="0" animBg="1"/>
    </p:bldLst>
  </p:timing>
  <p:extLst mod="1">
    <p:ext uri="{DCECCB84-F9BA-43D5-87BE-67443E8EF086}">
      <p15:sldGuideLst xmlns:p15="http://schemas.microsoft.com/office/powerpoint/2012/main" xmlns="">
        <p15:guide id="1" orient="horz" pos="3239">
          <p15:clr>
            <a:srgbClr val="FBAE40"/>
          </p15:clr>
        </p15:guide>
        <p15:guide id="2" pos="5737" userDrawn="1">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Geniu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10" name="楕円 9"/>
          <p:cNvSpPr/>
          <p:nvPr userDrawn="1"/>
        </p:nvSpPr>
        <p:spPr>
          <a:xfrm>
            <a:off x="8043635" y="2583543"/>
            <a:ext cx="2200729" cy="6052457"/>
          </a:xfrm>
          <a:prstGeom prst="ellipse">
            <a:avLst/>
          </a:prstGeom>
          <a:noFill/>
          <a:ln w="57150">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楕円 12"/>
          <p:cNvSpPr/>
          <p:nvPr userDrawn="1"/>
        </p:nvSpPr>
        <p:spPr>
          <a:xfrm rot="18000000">
            <a:off x="8043635" y="2583543"/>
            <a:ext cx="2200729" cy="6052457"/>
          </a:xfrm>
          <a:prstGeom prst="ellipse">
            <a:avLst/>
          </a:prstGeom>
          <a:noFill/>
          <a:ln w="57150">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p:cNvSpPr/>
          <p:nvPr userDrawn="1"/>
        </p:nvSpPr>
        <p:spPr>
          <a:xfrm rot="14400000">
            <a:off x="8043635" y="2583543"/>
            <a:ext cx="2200729" cy="6052457"/>
          </a:xfrm>
          <a:prstGeom prst="ellipse">
            <a:avLst/>
          </a:prstGeom>
          <a:noFill/>
          <a:ln w="57150">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楕円 14"/>
          <p:cNvSpPr/>
          <p:nvPr userDrawn="1"/>
        </p:nvSpPr>
        <p:spPr>
          <a:xfrm>
            <a:off x="9677017" y="3135364"/>
            <a:ext cx="385397" cy="385397"/>
          </a:xfrm>
          <a:prstGeom prst="ellipse">
            <a:avLst/>
          </a:prstGeom>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楕円 15"/>
          <p:cNvSpPr/>
          <p:nvPr userDrawn="1"/>
        </p:nvSpPr>
        <p:spPr>
          <a:xfrm>
            <a:off x="6362317" y="6297664"/>
            <a:ext cx="385397" cy="385397"/>
          </a:xfrm>
          <a:prstGeom prst="ellipse">
            <a:avLst/>
          </a:prstGeom>
          <a:solidFill>
            <a:schemeClr val="accent2"/>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p:cNvSpPr/>
          <p:nvPr userDrawn="1"/>
        </p:nvSpPr>
        <p:spPr>
          <a:xfrm>
            <a:off x="10894271" y="7165661"/>
            <a:ext cx="385397" cy="385397"/>
          </a:xfrm>
          <a:prstGeom prst="ellipse">
            <a:avLst/>
          </a:prstGeom>
          <a:solidFill>
            <a:schemeClr val="accent3"/>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プレースホルダー 12"/>
          <p:cNvSpPr>
            <a:spLocks noGrp="1"/>
          </p:cNvSpPr>
          <p:nvPr>
            <p:ph type="body" sz="quarter" idx="23" hasCustomPrompt="1"/>
          </p:nvPr>
        </p:nvSpPr>
        <p:spPr>
          <a:xfrm>
            <a:off x="12314973" y="3343674"/>
            <a:ext cx="5429628" cy="1798239"/>
          </a:xfrm>
        </p:spPr>
        <p:txBody>
          <a:bodyP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19" name="テキスト プレースホルダー 12"/>
          <p:cNvSpPr>
            <a:spLocks noGrp="1"/>
          </p:cNvSpPr>
          <p:nvPr>
            <p:ph type="body" sz="quarter" idx="24" hasCustomPrompt="1"/>
          </p:nvPr>
        </p:nvSpPr>
        <p:spPr>
          <a:xfrm>
            <a:off x="12314973" y="2354353"/>
            <a:ext cx="5429628" cy="747032"/>
          </a:xfrm>
        </p:spPr>
        <p:txBody>
          <a:bodyPr anchor="ctr">
            <a:noAutofit/>
          </a:bodyPr>
          <a:lstStyle>
            <a:lvl1pPr algn="l">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0" name="正方形/長方形 19"/>
          <p:cNvSpPr/>
          <p:nvPr userDrawn="1"/>
        </p:nvSpPr>
        <p:spPr>
          <a:xfrm>
            <a:off x="12422470" y="3119519"/>
            <a:ext cx="1827899"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21" name="テキスト プレースホルダー 12"/>
          <p:cNvSpPr>
            <a:spLocks noGrp="1"/>
          </p:cNvSpPr>
          <p:nvPr>
            <p:ph type="body" sz="quarter" idx="16" hasCustomPrompt="1"/>
          </p:nvPr>
        </p:nvSpPr>
        <p:spPr>
          <a:xfrm>
            <a:off x="522960" y="6166982"/>
            <a:ext cx="5514403" cy="1791659"/>
          </a:xfrm>
        </p:spPr>
        <p:txBody>
          <a:bodyPr>
            <a:normAutofit/>
          </a:bodyPr>
          <a:lstStyle>
            <a:lvl1pPr algn="r">
              <a:spcBef>
                <a:spcPts val="0"/>
              </a:spcBef>
              <a:defRPr sz="2000" baseline="0"/>
            </a:lvl1pPr>
          </a:lstStyle>
          <a:p>
            <a:pPr lvl="0"/>
            <a:r>
              <a:rPr kumimoji="1" lang="en-US" altLang="ja-JP" dirty="0"/>
              <a:t>Text goes here</a:t>
            </a:r>
            <a:endParaRPr kumimoji="1" lang="ja-JP" altLang="en-US" dirty="0"/>
          </a:p>
        </p:txBody>
      </p:sp>
      <p:sp>
        <p:nvSpPr>
          <p:cNvPr id="22" name="テキスト プレースホルダー 12"/>
          <p:cNvSpPr>
            <a:spLocks noGrp="1"/>
          </p:cNvSpPr>
          <p:nvPr>
            <p:ph type="body" sz="quarter" idx="17" hasCustomPrompt="1"/>
          </p:nvPr>
        </p:nvSpPr>
        <p:spPr>
          <a:xfrm>
            <a:off x="522960" y="5177661"/>
            <a:ext cx="5514403" cy="747032"/>
          </a:xfrm>
        </p:spPr>
        <p:txBody>
          <a:bodyPr anchor="ctr">
            <a:noAutofit/>
          </a:bodyPr>
          <a:lstStyle>
            <a:lvl1pPr algn="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3" name="正方形/長方形 22"/>
          <p:cNvSpPr/>
          <p:nvPr userDrawn="1"/>
        </p:nvSpPr>
        <p:spPr>
          <a:xfrm>
            <a:off x="4079367" y="5942827"/>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24" name="テキスト プレースホルダー 12"/>
          <p:cNvSpPr>
            <a:spLocks noGrp="1"/>
          </p:cNvSpPr>
          <p:nvPr>
            <p:ph type="body" sz="quarter" idx="25" hasCustomPrompt="1"/>
          </p:nvPr>
        </p:nvSpPr>
        <p:spPr>
          <a:xfrm>
            <a:off x="12314973" y="6721633"/>
            <a:ext cx="5429628" cy="1798239"/>
          </a:xfrm>
        </p:spPr>
        <p:txBody>
          <a:bodyP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25" name="テキスト プレースホルダー 12"/>
          <p:cNvSpPr>
            <a:spLocks noGrp="1"/>
          </p:cNvSpPr>
          <p:nvPr>
            <p:ph type="body" sz="quarter" idx="26" hasCustomPrompt="1"/>
          </p:nvPr>
        </p:nvSpPr>
        <p:spPr>
          <a:xfrm>
            <a:off x="12314973" y="5732312"/>
            <a:ext cx="5429628" cy="747032"/>
          </a:xfrm>
        </p:spPr>
        <p:txBody>
          <a:bodyPr anchor="ctr">
            <a:noAutofit/>
          </a:bodyPr>
          <a:lstStyle>
            <a:lvl1pPr algn="l">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6" name="正方形/長方形 25"/>
          <p:cNvSpPr/>
          <p:nvPr userDrawn="1"/>
        </p:nvSpPr>
        <p:spPr>
          <a:xfrm>
            <a:off x="12422470" y="6497478"/>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cxnSp>
        <p:nvCxnSpPr>
          <p:cNvPr id="27" name="直線コネクタ 9"/>
          <p:cNvCxnSpPr>
            <a:stCxn id="15" idx="6"/>
            <a:endCxn id="19" idx="1"/>
          </p:cNvCxnSpPr>
          <p:nvPr userDrawn="1"/>
        </p:nvCxnSpPr>
        <p:spPr>
          <a:xfrm flipV="1">
            <a:off x="10062414" y="2727869"/>
            <a:ext cx="2252559" cy="600194"/>
          </a:xfrm>
          <a:prstGeom prst="bentConnector3">
            <a:avLst>
              <a:gd name="adj1" fmla="val 50000"/>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3" name="直線コネクタ 9"/>
          <p:cNvCxnSpPr>
            <a:stCxn id="22" idx="3"/>
            <a:endCxn id="16" idx="0"/>
          </p:cNvCxnSpPr>
          <p:nvPr userDrawn="1"/>
        </p:nvCxnSpPr>
        <p:spPr>
          <a:xfrm>
            <a:off x="6037363" y="5551177"/>
            <a:ext cx="517653" cy="746487"/>
          </a:xfrm>
          <a:prstGeom prst="bentConnector2">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6" name="直線コネクタ 9"/>
          <p:cNvCxnSpPr>
            <a:stCxn id="17" idx="6"/>
            <a:endCxn id="25" idx="1"/>
          </p:cNvCxnSpPr>
          <p:nvPr userDrawn="1"/>
        </p:nvCxnSpPr>
        <p:spPr>
          <a:xfrm flipV="1">
            <a:off x="11279668" y="6105828"/>
            <a:ext cx="1035305" cy="1252532"/>
          </a:xfrm>
          <a:prstGeom prst="bentConnector3">
            <a:avLst>
              <a:gd name="adj1" fmla="val 68225"/>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3274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0-#ppt_w/2"/>
                                          </p:val>
                                        </p:tav>
                                        <p:tav tm="100000">
                                          <p:val>
                                            <p:strVal val="#ppt_x"/>
                                          </p:val>
                                        </p:tav>
                                      </p:tavLst>
                                    </p:anim>
                                    <p:anim calcmode="lin" valueType="num">
                                      <p:cBhvr additive="base">
                                        <p:cTn id="8" dur="1000" fill="hold"/>
                                        <p:tgtEl>
                                          <p:spTgt spid="10"/>
                                        </p:tgtEl>
                                        <p:attrNameLst>
                                          <p:attrName>ppt_y</p:attrName>
                                        </p:attrNameLst>
                                      </p:cBhvr>
                                      <p:tavLst>
                                        <p:tav tm="0">
                                          <p:val>
                                            <p:strVal val="#ppt_y"/>
                                          </p:val>
                                        </p:tav>
                                        <p:tav tm="100000">
                                          <p:val>
                                            <p:strVal val="#ppt_y"/>
                                          </p:val>
                                        </p:tav>
                                      </p:tavLst>
                                    </p:anim>
                                  </p:childTnLst>
                                </p:cTn>
                              </p:par>
                              <p:par>
                                <p:cTn id="9" presetID="45" presetClass="entr" presetSubtype="0" fill="hold" grpId="1" nodeType="with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1250"/>
                                        <p:tgtEl>
                                          <p:spTgt spid="10"/>
                                        </p:tgtEl>
                                      </p:cBhvr>
                                    </p:animEffect>
                                    <p:anim calcmode="lin" valueType="num">
                                      <p:cBhvr>
                                        <p:cTn id="12" dur="1250" fill="hold"/>
                                        <p:tgtEl>
                                          <p:spTgt spid="10"/>
                                        </p:tgtEl>
                                        <p:attrNameLst>
                                          <p:attrName>ppt_w</p:attrName>
                                        </p:attrNameLst>
                                      </p:cBhvr>
                                      <p:tavLst>
                                        <p:tav tm="0" fmla="#ppt_w*sin(2.5*pi*$)">
                                          <p:val>
                                            <p:fltVal val="0"/>
                                          </p:val>
                                        </p:tav>
                                        <p:tav tm="100000">
                                          <p:val>
                                            <p:fltVal val="1"/>
                                          </p:val>
                                        </p:tav>
                                      </p:tavLst>
                                    </p:anim>
                                    <p:anim calcmode="lin" valueType="num">
                                      <p:cBhvr>
                                        <p:cTn id="13" dur="1250" fill="hold"/>
                                        <p:tgtEl>
                                          <p:spTgt spid="10"/>
                                        </p:tgtEl>
                                        <p:attrNameLst>
                                          <p:attrName>ppt_h</p:attrName>
                                        </p:attrNameLst>
                                      </p:cBhvr>
                                      <p:tavLst>
                                        <p:tav tm="0">
                                          <p:val>
                                            <p:strVal val="#ppt_h"/>
                                          </p:val>
                                        </p:tav>
                                        <p:tav tm="100000">
                                          <p:val>
                                            <p:strVal val="#ppt_h"/>
                                          </p:val>
                                        </p:tav>
                                      </p:tavLst>
                                    </p:anim>
                                  </p:childTnLst>
                                </p:cTn>
                              </p:par>
                              <p:par>
                                <p:cTn id="14" presetID="2" presetClass="entr" presetSubtype="3" decel="100000" fill="hold" grpId="0" nodeType="withEffect">
                                  <p:stCondLst>
                                    <p:cond delay="100"/>
                                  </p:stCondLst>
                                  <p:childTnLst>
                                    <p:set>
                                      <p:cBhvr>
                                        <p:cTn id="15" dur="1" fill="hold">
                                          <p:stCondLst>
                                            <p:cond delay="0"/>
                                          </p:stCondLst>
                                        </p:cTn>
                                        <p:tgtEl>
                                          <p:spTgt spid="13"/>
                                        </p:tgtEl>
                                        <p:attrNameLst>
                                          <p:attrName>style.visibility</p:attrName>
                                        </p:attrNameLst>
                                      </p:cBhvr>
                                      <p:to>
                                        <p:strVal val="visible"/>
                                      </p:to>
                                    </p:set>
                                    <p:anim calcmode="lin" valueType="num">
                                      <p:cBhvr additive="base">
                                        <p:cTn id="16" dur="1000" fill="hold"/>
                                        <p:tgtEl>
                                          <p:spTgt spid="13"/>
                                        </p:tgtEl>
                                        <p:attrNameLst>
                                          <p:attrName>ppt_x</p:attrName>
                                        </p:attrNameLst>
                                      </p:cBhvr>
                                      <p:tavLst>
                                        <p:tav tm="0">
                                          <p:val>
                                            <p:strVal val="1+#ppt_w/2"/>
                                          </p:val>
                                        </p:tav>
                                        <p:tav tm="100000">
                                          <p:val>
                                            <p:strVal val="#ppt_x"/>
                                          </p:val>
                                        </p:tav>
                                      </p:tavLst>
                                    </p:anim>
                                    <p:anim calcmode="lin" valueType="num">
                                      <p:cBhvr additive="base">
                                        <p:cTn id="17" dur="1000" fill="hold"/>
                                        <p:tgtEl>
                                          <p:spTgt spid="13"/>
                                        </p:tgtEl>
                                        <p:attrNameLst>
                                          <p:attrName>ppt_y</p:attrName>
                                        </p:attrNameLst>
                                      </p:cBhvr>
                                      <p:tavLst>
                                        <p:tav tm="0">
                                          <p:val>
                                            <p:strVal val="0-#ppt_h/2"/>
                                          </p:val>
                                        </p:tav>
                                        <p:tav tm="100000">
                                          <p:val>
                                            <p:strVal val="#ppt_y"/>
                                          </p:val>
                                        </p:tav>
                                      </p:tavLst>
                                    </p:anim>
                                  </p:childTnLst>
                                </p:cTn>
                              </p:par>
                              <p:par>
                                <p:cTn id="18" presetID="45" presetClass="entr" presetSubtype="0" fill="hold" grpId="1" nodeType="withEffect">
                                  <p:stCondLst>
                                    <p:cond delay="10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1250"/>
                                        <p:tgtEl>
                                          <p:spTgt spid="13"/>
                                        </p:tgtEl>
                                      </p:cBhvr>
                                    </p:animEffect>
                                    <p:anim calcmode="lin" valueType="num">
                                      <p:cBhvr>
                                        <p:cTn id="21" dur="1250" fill="hold"/>
                                        <p:tgtEl>
                                          <p:spTgt spid="13"/>
                                        </p:tgtEl>
                                        <p:attrNameLst>
                                          <p:attrName>ppt_w</p:attrName>
                                        </p:attrNameLst>
                                      </p:cBhvr>
                                      <p:tavLst>
                                        <p:tav tm="0" fmla="#ppt_w*sin(2.5*pi*$)">
                                          <p:val>
                                            <p:fltVal val="0"/>
                                          </p:val>
                                        </p:tav>
                                        <p:tav tm="100000">
                                          <p:val>
                                            <p:fltVal val="1"/>
                                          </p:val>
                                        </p:tav>
                                      </p:tavLst>
                                    </p:anim>
                                    <p:anim calcmode="lin" valueType="num">
                                      <p:cBhvr>
                                        <p:cTn id="22" dur="1250" fill="hold"/>
                                        <p:tgtEl>
                                          <p:spTgt spid="13"/>
                                        </p:tgtEl>
                                        <p:attrNameLst>
                                          <p:attrName>ppt_h</p:attrName>
                                        </p:attrNameLst>
                                      </p:cBhvr>
                                      <p:tavLst>
                                        <p:tav tm="0">
                                          <p:val>
                                            <p:strVal val="#ppt_h"/>
                                          </p:val>
                                        </p:tav>
                                        <p:tav tm="100000">
                                          <p:val>
                                            <p:strVal val="#ppt_h"/>
                                          </p:val>
                                        </p:tav>
                                      </p:tavLst>
                                    </p:anim>
                                  </p:childTnLst>
                                </p:cTn>
                              </p:par>
                              <p:par>
                                <p:cTn id="23" presetID="2" presetClass="entr" presetSubtype="9" decel="100000" fill="hold" grpId="0" nodeType="withEffect">
                                  <p:stCondLst>
                                    <p:cond delay="200"/>
                                  </p:stCondLst>
                                  <p:childTnLst>
                                    <p:set>
                                      <p:cBhvr>
                                        <p:cTn id="24" dur="1" fill="hold">
                                          <p:stCondLst>
                                            <p:cond delay="0"/>
                                          </p:stCondLst>
                                        </p:cTn>
                                        <p:tgtEl>
                                          <p:spTgt spid="14"/>
                                        </p:tgtEl>
                                        <p:attrNameLst>
                                          <p:attrName>style.visibility</p:attrName>
                                        </p:attrNameLst>
                                      </p:cBhvr>
                                      <p:to>
                                        <p:strVal val="visible"/>
                                      </p:to>
                                    </p:set>
                                    <p:anim calcmode="lin" valueType="num">
                                      <p:cBhvr additive="base">
                                        <p:cTn id="25" dur="1000" fill="hold"/>
                                        <p:tgtEl>
                                          <p:spTgt spid="14"/>
                                        </p:tgtEl>
                                        <p:attrNameLst>
                                          <p:attrName>ppt_x</p:attrName>
                                        </p:attrNameLst>
                                      </p:cBhvr>
                                      <p:tavLst>
                                        <p:tav tm="0">
                                          <p:val>
                                            <p:strVal val="0-#ppt_w/2"/>
                                          </p:val>
                                        </p:tav>
                                        <p:tav tm="100000">
                                          <p:val>
                                            <p:strVal val="#ppt_x"/>
                                          </p:val>
                                        </p:tav>
                                      </p:tavLst>
                                    </p:anim>
                                    <p:anim calcmode="lin" valueType="num">
                                      <p:cBhvr additive="base">
                                        <p:cTn id="26" dur="1000" fill="hold"/>
                                        <p:tgtEl>
                                          <p:spTgt spid="14"/>
                                        </p:tgtEl>
                                        <p:attrNameLst>
                                          <p:attrName>ppt_y</p:attrName>
                                        </p:attrNameLst>
                                      </p:cBhvr>
                                      <p:tavLst>
                                        <p:tav tm="0">
                                          <p:val>
                                            <p:strVal val="0-#ppt_h/2"/>
                                          </p:val>
                                        </p:tav>
                                        <p:tav tm="100000">
                                          <p:val>
                                            <p:strVal val="#ppt_y"/>
                                          </p:val>
                                        </p:tav>
                                      </p:tavLst>
                                    </p:anim>
                                  </p:childTnLst>
                                </p:cTn>
                              </p:par>
                              <p:par>
                                <p:cTn id="27" presetID="45" presetClass="entr" presetSubtype="0" fill="hold" grpId="1" nodeType="withEffect">
                                  <p:stCondLst>
                                    <p:cond delay="200"/>
                                  </p:stCondLst>
                                  <p:childTnLst>
                                    <p:set>
                                      <p:cBhvr>
                                        <p:cTn id="28" dur="1" fill="hold">
                                          <p:stCondLst>
                                            <p:cond delay="0"/>
                                          </p:stCondLst>
                                        </p:cTn>
                                        <p:tgtEl>
                                          <p:spTgt spid="14"/>
                                        </p:tgtEl>
                                        <p:attrNameLst>
                                          <p:attrName>style.visibility</p:attrName>
                                        </p:attrNameLst>
                                      </p:cBhvr>
                                      <p:to>
                                        <p:strVal val="visible"/>
                                      </p:to>
                                    </p:set>
                                    <p:animEffect transition="in" filter="fade">
                                      <p:cBhvr>
                                        <p:cTn id="29" dur="1250"/>
                                        <p:tgtEl>
                                          <p:spTgt spid="14"/>
                                        </p:tgtEl>
                                      </p:cBhvr>
                                    </p:animEffect>
                                    <p:anim calcmode="lin" valueType="num">
                                      <p:cBhvr>
                                        <p:cTn id="30" dur="1250" fill="hold"/>
                                        <p:tgtEl>
                                          <p:spTgt spid="14"/>
                                        </p:tgtEl>
                                        <p:attrNameLst>
                                          <p:attrName>ppt_w</p:attrName>
                                        </p:attrNameLst>
                                      </p:cBhvr>
                                      <p:tavLst>
                                        <p:tav tm="0" fmla="#ppt_w*sin(2.5*pi*$)">
                                          <p:val>
                                            <p:fltVal val="0"/>
                                          </p:val>
                                        </p:tav>
                                        <p:tav tm="100000">
                                          <p:val>
                                            <p:fltVal val="1"/>
                                          </p:val>
                                        </p:tav>
                                      </p:tavLst>
                                    </p:anim>
                                    <p:anim calcmode="lin" valueType="num">
                                      <p:cBhvr>
                                        <p:cTn id="31" dur="1250" fill="hold"/>
                                        <p:tgtEl>
                                          <p:spTgt spid="14"/>
                                        </p:tgtEl>
                                        <p:attrNameLst>
                                          <p:attrName>ppt_h</p:attrName>
                                        </p:attrNameLst>
                                      </p:cBhvr>
                                      <p:tavLst>
                                        <p:tav tm="0">
                                          <p:val>
                                            <p:strVal val="#ppt_h"/>
                                          </p:val>
                                        </p:tav>
                                        <p:tav tm="100000">
                                          <p:val>
                                            <p:strVal val="#ppt_h"/>
                                          </p:val>
                                        </p:tav>
                                      </p:tavLst>
                                    </p:anim>
                                  </p:childTnLst>
                                </p:cTn>
                              </p:par>
                            </p:childTnLst>
                          </p:cTn>
                        </p:par>
                        <p:par>
                          <p:cTn id="32" fill="hold">
                            <p:stCondLst>
                              <p:cond delay="1450"/>
                            </p:stCondLst>
                            <p:childTnLst>
                              <p:par>
                                <p:cTn id="33" presetID="10" presetClass="entr" presetSubtype="0" fill="hold" grpId="0" nodeType="after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fade">
                                      <p:cBhvr>
                                        <p:cTn id="35" dur="500"/>
                                        <p:tgtEl>
                                          <p:spTgt spid="15"/>
                                        </p:tgtEl>
                                      </p:cBhvr>
                                    </p:animEffect>
                                  </p:childTnLst>
                                </p:cTn>
                              </p:par>
                            </p:childTnLst>
                          </p:cTn>
                        </p:par>
                        <p:par>
                          <p:cTn id="36" fill="hold">
                            <p:stCondLst>
                              <p:cond delay="1950"/>
                            </p:stCondLst>
                            <p:childTnLst>
                              <p:par>
                                <p:cTn id="37" presetID="22" presetClass="entr" presetSubtype="8" fill="hold" nodeType="afterEffect">
                                  <p:stCondLst>
                                    <p:cond delay="0"/>
                                  </p:stCondLst>
                                  <p:childTnLst>
                                    <p:set>
                                      <p:cBhvr>
                                        <p:cTn id="38" dur="1" fill="hold">
                                          <p:stCondLst>
                                            <p:cond delay="0"/>
                                          </p:stCondLst>
                                        </p:cTn>
                                        <p:tgtEl>
                                          <p:spTgt spid="27"/>
                                        </p:tgtEl>
                                        <p:attrNameLst>
                                          <p:attrName>style.visibility</p:attrName>
                                        </p:attrNameLst>
                                      </p:cBhvr>
                                      <p:to>
                                        <p:strVal val="visible"/>
                                      </p:to>
                                    </p:set>
                                    <p:animEffect transition="in" filter="wipe(left)">
                                      <p:cBhvr>
                                        <p:cTn id="39" dur="500"/>
                                        <p:tgtEl>
                                          <p:spTgt spid="27"/>
                                        </p:tgtEl>
                                      </p:cBhvr>
                                    </p:animEffect>
                                  </p:childTnLst>
                                </p:cTn>
                              </p:par>
                            </p:childTnLst>
                          </p:cTn>
                        </p:par>
                        <p:par>
                          <p:cTn id="40" fill="hold">
                            <p:stCondLst>
                              <p:cond delay="2450"/>
                            </p:stCondLst>
                            <p:childTnLst>
                              <p:par>
                                <p:cTn id="41" presetID="2" presetClass="entr" presetSubtype="2" decel="100000" fill="hold" grpId="0" nodeType="afterEffect">
                                  <p:stCondLst>
                                    <p:cond delay="0"/>
                                  </p:stCondLst>
                                  <p:childTnLst>
                                    <p:set>
                                      <p:cBhvr>
                                        <p:cTn id="42" dur="1" fill="hold">
                                          <p:stCondLst>
                                            <p:cond delay="0"/>
                                          </p:stCondLst>
                                        </p:cTn>
                                        <p:tgtEl>
                                          <p:spTgt spid="19">
                                            <p:txEl>
                                              <p:pRg st="0" end="0"/>
                                            </p:txEl>
                                          </p:spTgt>
                                        </p:tgtEl>
                                        <p:attrNameLst>
                                          <p:attrName>style.visibility</p:attrName>
                                        </p:attrNameLst>
                                      </p:cBhvr>
                                      <p:to>
                                        <p:strVal val="visible"/>
                                      </p:to>
                                    </p:set>
                                    <p:anim calcmode="lin" valueType="num">
                                      <p:cBhvr additive="base">
                                        <p:cTn id="43" dur="500" fill="hold"/>
                                        <p:tgtEl>
                                          <p:spTgt spid="19">
                                            <p:txEl>
                                              <p:pRg st="0" end="0"/>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19">
                                            <p:txEl>
                                              <p:pRg st="0" end="0"/>
                                            </p:txEl>
                                          </p:spTgt>
                                        </p:tgtEl>
                                        <p:attrNameLst>
                                          <p:attrName>ppt_y</p:attrName>
                                        </p:attrNameLst>
                                      </p:cBhvr>
                                      <p:tavLst>
                                        <p:tav tm="0">
                                          <p:val>
                                            <p:strVal val="#ppt_y"/>
                                          </p:val>
                                        </p:tav>
                                        <p:tav tm="100000">
                                          <p:val>
                                            <p:strVal val="#ppt_y"/>
                                          </p:val>
                                        </p:tav>
                                      </p:tavLst>
                                    </p:anim>
                                  </p:childTnLst>
                                </p:cTn>
                              </p:par>
                              <p:par>
                                <p:cTn id="45" presetID="2" presetClass="entr" presetSubtype="4" decel="100000" fill="hold" grpId="0" nodeType="withEffect">
                                  <p:stCondLst>
                                    <p:cond delay="0"/>
                                  </p:stCondLst>
                                  <p:childTnLst>
                                    <p:set>
                                      <p:cBhvr>
                                        <p:cTn id="46" dur="1" fill="hold">
                                          <p:stCondLst>
                                            <p:cond delay="0"/>
                                          </p:stCondLst>
                                        </p:cTn>
                                        <p:tgtEl>
                                          <p:spTgt spid="20"/>
                                        </p:tgtEl>
                                        <p:attrNameLst>
                                          <p:attrName>style.visibility</p:attrName>
                                        </p:attrNameLst>
                                      </p:cBhvr>
                                      <p:to>
                                        <p:strVal val="visible"/>
                                      </p:to>
                                    </p:set>
                                    <p:anim calcmode="lin" valueType="num">
                                      <p:cBhvr additive="base">
                                        <p:cTn id="47" dur="500" fill="hold"/>
                                        <p:tgtEl>
                                          <p:spTgt spid="20"/>
                                        </p:tgtEl>
                                        <p:attrNameLst>
                                          <p:attrName>ppt_x</p:attrName>
                                        </p:attrNameLst>
                                      </p:cBhvr>
                                      <p:tavLst>
                                        <p:tav tm="0">
                                          <p:val>
                                            <p:strVal val="#ppt_x"/>
                                          </p:val>
                                        </p:tav>
                                        <p:tav tm="100000">
                                          <p:val>
                                            <p:strVal val="#ppt_x"/>
                                          </p:val>
                                        </p:tav>
                                      </p:tavLst>
                                    </p:anim>
                                    <p:anim calcmode="lin" valueType="num">
                                      <p:cBhvr additive="base">
                                        <p:cTn id="48" dur="500" fill="hold"/>
                                        <p:tgtEl>
                                          <p:spTgt spid="20"/>
                                        </p:tgtEl>
                                        <p:attrNameLst>
                                          <p:attrName>ppt_y</p:attrName>
                                        </p:attrNameLst>
                                      </p:cBhvr>
                                      <p:tavLst>
                                        <p:tav tm="0">
                                          <p:val>
                                            <p:strVal val="1+#ppt_h/2"/>
                                          </p:val>
                                        </p:tav>
                                        <p:tav tm="100000">
                                          <p:val>
                                            <p:strVal val="#ppt_y"/>
                                          </p:val>
                                        </p:tav>
                                      </p:tavLst>
                                    </p:anim>
                                  </p:childTnLst>
                                </p:cTn>
                              </p:par>
                            </p:childTnLst>
                          </p:cTn>
                        </p:par>
                        <p:par>
                          <p:cTn id="49" fill="hold">
                            <p:stCondLst>
                              <p:cond delay="2950"/>
                            </p:stCondLst>
                            <p:childTnLst>
                              <p:par>
                                <p:cTn id="50" presetID="22" presetClass="entr" presetSubtype="8" fill="hold" grpId="0" nodeType="afterEffect">
                                  <p:stCondLst>
                                    <p:cond delay="0"/>
                                  </p:stCondLst>
                                  <p:childTnLst>
                                    <p:set>
                                      <p:cBhvr>
                                        <p:cTn id="51" dur="1" fill="hold">
                                          <p:stCondLst>
                                            <p:cond delay="0"/>
                                          </p:stCondLst>
                                        </p:cTn>
                                        <p:tgtEl>
                                          <p:spTgt spid="18"/>
                                        </p:tgtEl>
                                        <p:attrNameLst>
                                          <p:attrName>style.visibility</p:attrName>
                                        </p:attrNameLst>
                                      </p:cBhvr>
                                      <p:to>
                                        <p:strVal val="visible"/>
                                      </p:to>
                                    </p:set>
                                    <p:animEffect transition="in" filter="wipe(left)">
                                      <p:cBhvr>
                                        <p:cTn id="52" dur="500"/>
                                        <p:tgtEl>
                                          <p:spTgt spid="18"/>
                                        </p:tgtEl>
                                      </p:cBhvr>
                                    </p:animEffect>
                                  </p:childTnLst>
                                </p:cTn>
                              </p:par>
                            </p:childTnLst>
                          </p:cTn>
                        </p:par>
                        <p:par>
                          <p:cTn id="53" fill="hold">
                            <p:stCondLst>
                              <p:cond delay="3450"/>
                            </p:stCondLst>
                            <p:childTnLst>
                              <p:par>
                                <p:cTn id="54" presetID="10" presetClass="entr" presetSubtype="0" fill="hold" grpId="0" nodeType="afterEffect">
                                  <p:stCondLst>
                                    <p:cond delay="0"/>
                                  </p:stCondLst>
                                  <p:childTnLst>
                                    <p:set>
                                      <p:cBhvr>
                                        <p:cTn id="55" dur="1" fill="hold">
                                          <p:stCondLst>
                                            <p:cond delay="0"/>
                                          </p:stCondLst>
                                        </p:cTn>
                                        <p:tgtEl>
                                          <p:spTgt spid="16"/>
                                        </p:tgtEl>
                                        <p:attrNameLst>
                                          <p:attrName>style.visibility</p:attrName>
                                        </p:attrNameLst>
                                      </p:cBhvr>
                                      <p:to>
                                        <p:strVal val="visible"/>
                                      </p:to>
                                    </p:set>
                                    <p:animEffect transition="in" filter="fade">
                                      <p:cBhvr>
                                        <p:cTn id="56" dur="500"/>
                                        <p:tgtEl>
                                          <p:spTgt spid="16"/>
                                        </p:tgtEl>
                                      </p:cBhvr>
                                    </p:animEffect>
                                  </p:childTnLst>
                                </p:cTn>
                              </p:par>
                            </p:childTnLst>
                          </p:cTn>
                        </p:par>
                        <p:par>
                          <p:cTn id="57" fill="hold">
                            <p:stCondLst>
                              <p:cond delay="3950"/>
                            </p:stCondLst>
                            <p:childTnLst>
                              <p:par>
                                <p:cTn id="58" presetID="22" presetClass="entr" presetSubtype="2" fill="hold" nodeType="afterEffect">
                                  <p:stCondLst>
                                    <p:cond delay="0"/>
                                  </p:stCondLst>
                                  <p:childTnLst>
                                    <p:set>
                                      <p:cBhvr>
                                        <p:cTn id="59" dur="1" fill="hold">
                                          <p:stCondLst>
                                            <p:cond delay="0"/>
                                          </p:stCondLst>
                                        </p:cTn>
                                        <p:tgtEl>
                                          <p:spTgt spid="33"/>
                                        </p:tgtEl>
                                        <p:attrNameLst>
                                          <p:attrName>style.visibility</p:attrName>
                                        </p:attrNameLst>
                                      </p:cBhvr>
                                      <p:to>
                                        <p:strVal val="visible"/>
                                      </p:to>
                                    </p:set>
                                    <p:animEffect transition="in" filter="wipe(right)">
                                      <p:cBhvr>
                                        <p:cTn id="60" dur="500"/>
                                        <p:tgtEl>
                                          <p:spTgt spid="33"/>
                                        </p:tgtEl>
                                      </p:cBhvr>
                                    </p:animEffect>
                                  </p:childTnLst>
                                </p:cTn>
                              </p:par>
                            </p:childTnLst>
                          </p:cTn>
                        </p:par>
                        <p:par>
                          <p:cTn id="61" fill="hold">
                            <p:stCondLst>
                              <p:cond delay="4450"/>
                            </p:stCondLst>
                            <p:childTnLst>
                              <p:par>
                                <p:cTn id="62" presetID="2" presetClass="entr" presetSubtype="8" decel="100000" fill="hold" grpId="0" nodeType="afterEffect">
                                  <p:stCondLst>
                                    <p:cond delay="250"/>
                                  </p:stCondLst>
                                  <p:childTnLst>
                                    <p:set>
                                      <p:cBhvr>
                                        <p:cTn id="63" dur="1" fill="hold">
                                          <p:stCondLst>
                                            <p:cond delay="0"/>
                                          </p:stCondLst>
                                        </p:cTn>
                                        <p:tgtEl>
                                          <p:spTgt spid="22">
                                            <p:txEl>
                                              <p:pRg st="0" end="0"/>
                                            </p:txEl>
                                          </p:spTgt>
                                        </p:tgtEl>
                                        <p:attrNameLst>
                                          <p:attrName>style.visibility</p:attrName>
                                        </p:attrNameLst>
                                      </p:cBhvr>
                                      <p:to>
                                        <p:strVal val="visible"/>
                                      </p:to>
                                    </p:set>
                                    <p:anim calcmode="lin" valueType="num">
                                      <p:cBhvr additive="base">
                                        <p:cTn id="64" dur="500" fill="hold"/>
                                        <p:tgtEl>
                                          <p:spTgt spid="22">
                                            <p:txEl>
                                              <p:pRg st="0" end="0"/>
                                            </p:txEl>
                                          </p:spTgt>
                                        </p:tgtEl>
                                        <p:attrNameLst>
                                          <p:attrName>ppt_x</p:attrName>
                                        </p:attrNameLst>
                                      </p:cBhvr>
                                      <p:tavLst>
                                        <p:tav tm="0">
                                          <p:val>
                                            <p:strVal val="0-#ppt_w/2"/>
                                          </p:val>
                                        </p:tav>
                                        <p:tav tm="100000">
                                          <p:val>
                                            <p:strVal val="#ppt_x"/>
                                          </p:val>
                                        </p:tav>
                                      </p:tavLst>
                                    </p:anim>
                                    <p:anim calcmode="lin" valueType="num">
                                      <p:cBhvr additive="base">
                                        <p:cTn id="65" dur="500" fill="hold"/>
                                        <p:tgtEl>
                                          <p:spTgt spid="22">
                                            <p:txEl>
                                              <p:pRg st="0" end="0"/>
                                            </p:txEl>
                                          </p:spTgt>
                                        </p:tgtEl>
                                        <p:attrNameLst>
                                          <p:attrName>ppt_y</p:attrName>
                                        </p:attrNameLst>
                                      </p:cBhvr>
                                      <p:tavLst>
                                        <p:tav tm="0">
                                          <p:val>
                                            <p:strVal val="#ppt_y"/>
                                          </p:val>
                                        </p:tav>
                                        <p:tav tm="100000">
                                          <p:val>
                                            <p:strVal val="#ppt_y"/>
                                          </p:val>
                                        </p:tav>
                                      </p:tavLst>
                                    </p:anim>
                                  </p:childTnLst>
                                </p:cTn>
                              </p:par>
                              <p:par>
                                <p:cTn id="66" presetID="2" presetClass="entr" presetSubtype="4" decel="100000" fill="hold" grpId="0" nodeType="withEffect">
                                  <p:stCondLst>
                                    <p:cond delay="250"/>
                                  </p:stCondLst>
                                  <p:childTnLst>
                                    <p:set>
                                      <p:cBhvr>
                                        <p:cTn id="67" dur="1" fill="hold">
                                          <p:stCondLst>
                                            <p:cond delay="0"/>
                                          </p:stCondLst>
                                        </p:cTn>
                                        <p:tgtEl>
                                          <p:spTgt spid="23"/>
                                        </p:tgtEl>
                                        <p:attrNameLst>
                                          <p:attrName>style.visibility</p:attrName>
                                        </p:attrNameLst>
                                      </p:cBhvr>
                                      <p:to>
                                        <p:strVal val="visible"/>
                                      </p:to>
                                    </p:set>
                                    <p:anim calcmode="lin" valueType="num">
                                      <p:cBhvr additive="base">
                                        <p:cTn id="68" dur="500" fill="hold"/>
                                        <p:tgtEl>
                                          <p:spTgt spid="23"/>
                                        </p:tgtEl>
                                        <p:attrNameLst>
                                          <p:attrName>ppt_x</p:attrName>
                                        </p:attrNameLst>
                                      </p:cBhvr>
                                      <p:tavLst>
                                        <p:tav tm="0">
                                          <p:val>
                                            <p:strVal val="#ppt_x"/>
                                          </p:val>
                                        </p:tav>
                                        <p:tav tm="100000">
                                          <p:val>
                                            <p:strVal val="#ppt_x"/>
                                          </p:val>
                                        </p:tav>
                                      </p:tavLst>
                                    </p:anim>
                                    <p:anim calcmode="lin" valueType="num">
                                      <p:cBhvr additive="base">
                                        <p:cTn id="69" dur="500" fill="hold"/>
                                        <p:tgtEl>
                                          <p:spTgt spid="23"/>
                                        </p:tgtEl>
                                        <p:attrNameLst>
                                          <p:attrName>ppt_y</p:attrName>
                                        </p:attrNameLst>
                                      </p:cBhvr>
                                      <p:tavLst>
                                        <p:tav tm="0">
                                          <p:val>
                                            <p:strVal val="1+#ppt_h/2"/>
                                          </p:val>
                                        </p:tav>
                                        <p:tav tm="100000">
                                          <p:val>
                                            <p:strVal val="#ppt_y"/>
                                          </p:val>
                                        </p:tav>
                                      </p:tavLst>
                                    </p:anim>
                                  </p:childTnLst>
                                </p:cTn>
                              </p:par>
                            </p:childTnLst>
                          </p:cTn>
                        </p:par>
                        <p:par>
                          <p:cTn id="70" fill="hold">
                            <p:stCondLst>
                              <p:cond delay="5200"/>
                            </p:stCondLst>
                            <p:childTnLst>
                              <p:par>
                                <p:cTn id="71" presetID="22" presetClass="entr" presetSubtype="2" fill="hold" grpId="0" nodeType="afterEffect">
                                  <p:stCondLst>
                                    <p:cond delay="0"/>
                                  </p:stCondLst>
                                  <p:childTnLst>
                                    <p:set>
                                      <p:cBhvr>
                                        <p:cTn id="72" dur="1" fill="hold">
                                          <p:stCondLst>
                                            <p:cond delay="0"/>
                                          </p:stCondLst>
                                        </p:cTn>
                                        <p:tgtEl>
                                          <p:spTgt spid="21"/>
                                        </p:tgtEl>
                                        <p:attrNameLst>
                                          <p:attrName>style.visibility</p:attrName>
                                        </p:attrNameLst>
                                      </p:cBhvr>
                                      <p:to>
                                        <p:strVal val="visible"/>
                                      </p:to>
                                    </p:set>
                                    <p:animEffect transition="in" filter="wipe(right)">
                                      <p:cBhvr>
                                        <p:cTn id="73" dur="500"/>
                                        <p:tgtEl>
                                          <p:spTgt spid="21"/>
                                        </p:tgtEl>
                                      </p:cBhvr>
                                    </p:animEffect>
                                  </p:childTnLst>
                                </p:cTn>
                              </p:par>
                            </p:childTnLst>
                          </p:cTn>
                        </p:par>
                        <p:par>
                          <p:cTn id="74" fill="hold">
                            <p:stCondLst>
                              <p:cond delay="5700"/>
                            </p:stCondLst>
                            <p:childTnLst>
                              <p:par>
                                <p:cTn id="75" presetID="10" presetClass="entr" presetSubtype="0" fill="hold" grpId="0" nodeType="afterEffect">
                                  <p:stCondLst>
                                    <p:cond delay="0"/>
                                  </p:stCondLst>
                                  <p:childTnLst>
                                    <p:set>
                                      <p:cBhvr>
                                        <p:cTn id="76" dur="1" fill="hold">
                                          <p:stCondLst>
                                            <p:cond delay="0"/>
                                          </p:stCondLst>
                                        </p:cTn>
                                        <p:tgtEl>
                                          <p:spTgt spid="17"/>
                                        </p:tgtEl>
                                        <p:attrNameLst>
                                          <p:attrName>style.visibility</p:attrName>
                                        </p:attrNameLst>
                                      </p:cBhvr>
                                      <p:to>
                                        <p:strVal val="visible"/>
                                      </p:to>
                                    </p:set>
                                    <p:animEffect transition="in" filter="fade">
                                      <p:cBhvr>
                                        <p:cTn id="77" dur="500"/>
                                        <p:tgtEl>
                                          <p:spTgt spid="17"/>
                                        </p:tgtEl>
                                      </p:cBhvr>
                                    </p:animEffect>
                                  </p:childTnLst>
                                </p:cTn>
                              </p:par>
                            </p:childTnLst>
                          </p:cTn>
                        </p:par>
                        <p:par>
                          <p:cTn id="78" fill="hold">
                            <p:stCondLst>
                              <p:cond delay="6200"/>
                            </p:stCondLst>
                            <p:childTnLst>
                              <p:par>
                                <p:cTn id="79" presetID="22" presetClass="entr" presetSubtype="8" fill="hold" nodeType="afterEffect">
                                  <p:stCondLst>
                                    <p:cond delay="0"/>
                                  </p:stCondLst>
                                  <p:childTnLst>
                                    <p:set>
                                      <p:cBhvr>
                                        <p:cTn id="80" dur="1" fill="hold">
                                          <p:stCondLst>
                                            <p:cond delay="0"/>
                                          </p:stCondLst>
                                        </p:cTn>
                                        <p:tgtEl>
                                          <p:spTgt spid="36"/>
                                        </p:tgtEl>
                                        <p:attrNameLst>
                                          <p:attrName>style.visibility</p:attrName>
                                        </p:attrNameLst>
                                      </p:cBhvr>
                                      <p:to>
                                        <p:strVal val="visible"/>
                                      </p:to>
                                    </p:set>
                                    <p:animEffect transition="in" filter="wipe(left)">
                                      <p:cBhvr>
                                        <p:cTn id="81" dur="500"/>
                                        <p:tgtEl>
                                          <p:spTgt spid="36"/>
                                        </p:tgtEl>
                                      </p:cBhvr>
                                    </p:animEffect>
                                  </p:childTnLst>
                                </p:cTn>
                              </p:par>
                            </p:childTnLst>
                          </p:cTn>
                        </p:par>
                        <p:par>
                          <p:cTn id="82" fill="hold">
                            <p:stCondLst>
                              <p:cond delay="6700"/>
                            </p:stCondLst>
                            <p:childTnLst>
                              <p:par>
                                <p:cTn id="83" presetID="2" presetClass="entr" presetSubtype="2" decel="100000" fill="hold" grpId="0" nodeType="afterEffect">
                                  <p:stCondLst>
                                    <p:cond delay="0"/>
                                  </p:stCondLst>
                                  <p:childTnLst>
                                    <p:set>
                                      <p:cBhvr>
                                        <p:cTn id="84" dur="1" fill="hold">
                                          <p:stCondLst>
                                            <p:cond delay="0"/>
                                          </p:stCondLst>
                                        </p:cTn>
                                        <p:tgtEl>
                                          <p:spTgt spid="25">
                                            <p:txEl>
                                              <p:pRg st="0" end="0"/>
                                            </p:txEl>
                                          </p:spTgt>
                                        </p:tgtEl>
                                        <p:attrNameLst>
                                          <p:attrName>style.visibility</p:attrName>
                                        </p:attrNameLst>
                                      </p:cBhvr>
                                      <p:to>
                                        <p:strVal val="visible"/>
                                      </p:to>
                                    </p:set>
                                    <p:anim calcmode="lin" valueType="num">
                                      <p:cBhvr additive="base">
                                        <p:cTn id="85" dur="500" fill="hold"/>
                                        <p:tgtEl>
                                          <p:spTgt spid="25">
                                            <p:txEl>
                                              <p:pRg st="0" end="0"/>
                                            </p:txEl>
                                          </p:spTgt>
                                        </p:tgtEl>
                                        <p:attrNameLst>
                                          <p:attrName>ppt_x</p:attrName>
                                        </p:attrNameLst>
                                      </p:cBhvr>
                                      <p:tavLst>
                                        <p:tav tm="0">
                                          <p:val>
                                            <p:strVal val="1+#ppt_w/2"/>
                                          </p:val>
                                        </p:tav>
                                        <p:tav tm="100000">
                                          <p:val>
                                            <p:strVal val="#ppt_x"/>
                                          </p:val>
                                        </p:tav>
                                      </p:tavLst>
                                    </p:anim>
                                    <p:anim calcmode="lin" valueType="num">
                                      <p:cBhvr additive="base">
                                        <p:cTn id="86" dur="500" fill="hold"/>
                                        <p:tgtEl>
                                          <p:spTgt spid="25">
                                            <p:txEl>
                                              <p:pRg st="0" end="0"/>
                                            </p:txEl>
                                          </p:spTgt>
                                        </p:tgtEl>
                                        <p:attrNameLst>
                                          <p:attrName>ppt_y</p:attrName>
                                        </p:attrNameLst>
                                      </p:cBhvr>
                                      <p:tavLst>
                                        <p:tav tm="0">
                                          <p:val>
                                            <p:strVal val="#ppt_y"/>
                                          </p:val>
                                        </p:tav>
                                        <p:tav tm="100000">
                                          <p:val>
                                            <p:strVal val="#ppt_y"/>
                                          </p:val>
                                        </p:tav>
                                      </p:tavLst>
                                    </p:anim>
                                  </p:childTnLst>
                                </p:cTn>
                              </p:par>
                              <p:par>
                                <p:cTn id="87" presetID="2" presetClass="entr" presetSubtype="4" decel="100000" fill="hold" grpId="0" nodeType="withEffect">
                                  <p:stCondLst>
                                    <p:cond delay="0"/>
                                  </p:stCondLst>
                                  <p:childTnLst>
                                    <p:set>
                                      <p:cBhvr>
                                        <p:cTn id="88" dur="1" fill="hold">
                                          <p:stCondLst>
                                            <p:cond delay="0"/>
                                          </p:stCondLst>
                                        </p:cTn>
                                        <p:tgtEl>
                                          <p:spTgt spid="26"/>
                                        </p:tgtEl>
                                        <p:attrNameLst>
                                          <p:attrName>style.visibility</p:attrName>
                                        </p:attrNameLst>
                                      </p:cBhvr>
                                      <p:to>
                                        <p:strVal val="visible"/>
                                      </p:to>
                                    </p:set>
                                    <p:anim calcmode="lin" valueType="num">
                                      <p:cBhvr additive="base">
                                        <p:cTn id="89" dur="500" fill="hold"/>
                                        <p:tgtEl>
                                          <p:spTgt spid="26"/>
                                        </p:tgtEl>
                                        <p:attrNameLst>
                                          <p:attrName>ppt_x</p:attrName>
                                        </p:attrNameLst>
                                      </p:cBhvr>
                                      <p:tavLst>
                                        <p:tav tm="0">
                                          <p:val>
                                            <p:strVal val="#ppt_x"/>
                                          </p:val>
                                        </p:tav>
                                        <p:tav tm="100000">
                                          <p:val>
                                            <p:strVal val="#ppt_x"/>
                                          </p:val>
                                        </p:tav>
                                      </p:tavLst>
                                    </p:anim>
                                    <p:anim calcmode="lin" valueType="num">
                                      <p:cBhvr additive="base">
                                        <p:cTn id="90" dur="500" fill="hold"/>
                                        <p:tgtEl>
                                          <p:spTgt spid="26"/>
                                        </p:tgtEl>
                                        <p:attrNameLst>
                                          <p:attrName>ppt_y</p:attrName>
                                        </p:attrNameLst>
                                      </p:cBhvr>
                                      <p:tavLst>
                                        <p:tav tm="0">
                                          <p:val>
                                            <p:strVal val="1+#ppt_h/2"/>
                                          </p:val>
                                        </p:tav>
                                        <p:tav tm="100000">
                                          <p:val>
                                            <p:strVal val="#ppt_y"/>
                                          </p:val>
                                        </p:tav>
                                      </p:tavLst>
                                    </p:anim>
                                  </p:childTnLst>
                                </p:cTn>
                              </p:par>
                            </p:childTnLst>
                          </p:cTn>
                        </p:par>
                        <p:par>
                          <p:cTn id="91" fill="hold">
                            <p:stCondLst>
                              <p:cond delay="7200"/>
                            </p:stCondLst>
                            <p:childTnLst>
                              <p:par>
                                <p:cTn id="92" presetID="22" presetClass="entr" presetSubtype="8" fill="hold" grpId="0" nodeType="afterEffect">
                                  <p:stCondLst>
                                    <p:cond delay="0"/>
                                  </p:stCondLst>
                                  <p:childTnLst>
                                    <p:set>
                                      <p:cBhvr>
                                        <p:cTn id="93" dur="1" fill="hold">
                                          <p:stCondLst>
                                            <p:cond delay="0"/>
                                          </p:stCondLst>
                                        </p:cTn>
                                        <p:tgtEl>
                                          <p:spTgt spid="24"/>
                                        </p:tgtEl>
                                        <p:attrNameLst>
                                          <p:attrName>style.visibility</p:attrName>
                                        </p:attrNameLst>
                                      </p:cBhvr>
                                      <p:to>
                                        <p:strVal val="visible"/>
                                      </p:to>
                                    </p:set>
                                    <p:animEffect transition="in" filter="wipe(left)">
                                      <p:cBhvr>
                                        <p:cTn id="94"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3" grpId="0" animBg="1"/>
      <p:bldP spid="13" grpId="1" animBg="1"/>
      <p:bldP spid="14" grpId="0" animBg="1"/>
      <p:bldP spid="14" grpId="1" animBg="1"/>
      <p:bldP spid="15" grpId="0" animBg="1"/>
      <p:bldP spid="16" grpId="0" animBg="1"/>
      <p:bldP spid="17" grpId="0" animBg="1"/>
      <p:bldP spid="18" grpId="0">
        <p:tmplLst>
          <p:tmpl>
            <p:tnLst>
              <p:par>
                <p:cTn presetID="22" presetClass="entr" presetSubtype="8"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wipe(left)">
                      <p:cBhvr>
                        <p:cTn dur="500"/>
                        <p:tgtEl>
                          <p:spTgt spid="18"/>
                        </p:tgtEl>
                      </p:cBhvr>
                    </p:animEffect>
                  </p:childTnLst>
                </p:cTn>
              </p:par>
            </p:tnLst>
          </p:tmpl>
        </p:tmplLst>
      </p:bldP>
      <p:bldP spid="19" grpId="0" build="p">
        <p:tmplLst>
          <p:tmpl lvl="1">
            <p:tnLst>
              <p:par>
                <p:cTn presetID="2" presetClass="entr" presetSubtype="2" decel="100000"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1+#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P spid="20" grpId="0" animBg="1"/>
      <p:bldP spid="21" grpId="0">
        <p:tmplLst>
          <p:tmpl>
            <p:tnLst>
              <p:par>
                <p:cTn presetID="22" presetClass="entr" presetSubtype="2"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wipe(right)">
                      <p:cBhvr>
                        <p:cTn dur="500"/>
                        <p:tgtEl>
                          <p:spTgt spid="21"/>
                        </p:tgtEl>
                      </p:cBhvr>
                    </p:animEffect>
                  </p:childTnLst>
                </p:cTn>
              </p:par>
            </p:tnLst>
          </p:tmpl>
        </p:tmplLst>
      </p:bldP>
      <p:bldP spid="22" grpId="0" build="p">
        <p:tmplLst>
          <p:tmpl lvl="1">
            <p:tnLst>
              <p:par>
                <p:cTn presetID="2" presetClass="entr" presetSubtype="8" decel="100000" fill="hold" nodeType="afterEffect">
                  <p:stCondLst>
                    <p:cond delay="25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0-#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P spid="23" grpId="0" animBg="1"/>
      <p:bldP spid="24" grpId="0">
        <p:tmplLst>
          <p:tmpl>
            <p:tnLst>
              <p:par>
                <p:cTn presetID="22" presetClass="entr" presetSubtype="8"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wipe(left)">
                      <p:cBhvr>
                        <p:cTn dur="500"/>
                        <p:tgtEl>
                          <p:spTgt spid="24"/>
                        </p:tgtEl>
                      </p:cBhvr>
                    </p:animEffect>
                  </p:childTnLst>
                </p:cTn>
              </p:par>
            </p:tnLst>
          </p:tmpl>
        </p:tmplLst>
      </p:bldP>
      <p:bldP spid="25" grpId="0" build="p">
        <p:tmplLst>
          <p:tmpl lvl="1">
            <p:tnLst>
              <p:par>
                <p:cTn presetID="2" presetClass="entr" presetSubtype="2" decel="10000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1+#ppt_w/2"/>
                          </p:val>
                        </p:tav>
                        <p:tav tm="100000">
                          <p:val>
                            <p:strVal val="#ppt_x"/>
                          </p:val>
                        </p:tav>
                      </p:tavLst>
                    </p:anim>
                    <p:anim calcmode="lin" valueType="num">
                      <p:cBhvr additive="base">
                        <p:cTn dur="500" fill="hold"/>
                        <p:tgtEl>
                          <p:spTgt spid="25"/>
                        </p:tgtEl>
                        <p:attrNameLst>
                          <p:attrName>ppt_y</p:attrName>
                        </p:attrNameLst>
                      </p:cBhvr>
                      <p:tavLst>
                        <p:tav tm="0">
                          <p:val>
                            <p:strVal val="#ppt_y"/>
                          </p:val>
                        </p:tav>
                        <p:tav tm="100000">
                          <p:val>
                            <p:strVal val="#ppt_y"/>
                          </p:val>
                        </p:tav>
                      </p:tavLst>
                    </p:anim>
                  </p:childTnLst>
                </p:cTn>
              </p:par>
            </p:tnLst>
          </p:tmpl>
        </p:tmplLst>
      </p:bldP>
      <p:bldP spid="26" grpId="0" animBg="1"/>
    </p:bldLst>
  </p:timing>
  <p:extLst mod="1">
    <p:ext uri="{DCECCB84-F9BA-43D5-87BE-67443E8EF086}">
      <p15:sldGuideLst xmlns:p15="http://schemas.microsoft.com/office/powerpoint/2012/main" xmlns="">
        <p15:guide id="1" orient="horz" pos="3239" userDrawn="1">
          <p15:clr>
            <a:srgbClr val="FBAE40"/>
          </p15:clr>
        </p15:guide>
        <p15:guide id="2" pos="5760" userDrawn="1">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3 Comparison Table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23" name="テキスト プレースホルダー 12"/>
          <p:cNvSpPr>
            <a:spLocks noGrp="1"/>
          </p:cNvSpPr>
          <p:nvPr>
            <p:ph type="body" sz="quarter" idx="30" hasCustomPrompt="1"/>
          </p:nvPr>
        </p:nvSpPr>
        <p:spPr>
          <a:xfrm>
            <a:off x="3195988" y="7732296"/>
            <a:ext cx="11896024" cy="1522894"/>
          </a:xfrm>
        </p:spPr>
        <p:txBody>
          <a:bodyPr anchor="ctr">
            <a:normAutofit/>
          </a:bodyPr>
          <a:lstStyle>
            <a:lvl1pPr algn="ctr">
              <a:spcBef>
                <a:spcPts val="0"/>
              </a:spcBef>
              <a:defRPr sz="2000" baseline="0"/>
            </a:lvl1pPr>
          </a:lstStyle>
          <a:p>
            <a:pPr lvl="0"/>
            <a:r>
              <a:rPr kumimoji="1" lang="en-US" altLang="ja-JP" dirty="0"/>
              <a:t>Text goes here</a:t>
            </a:r>
            <a:endParaRPr kumimoji="1" lang="ja-JP" altLang="en-US" dirty="0"/>
          </a:p>
        </p:txBody>
      </p:sp>
      <p:sp>
        <p:nvSpPr>
          <p:cNvPr id="25" name="正方形/長方形 24"/>
          <p:cNvSpPr/>
          <p:nvPr userDrawn="1"/>
        </p:nvSpPr>
        <p:spPr>
          <a:xfrm>
            <a:off x="1882775" y="2500074"/>
            <a:ext cx="4152900" cy="648000"/>
          </a:xfrm>
          <a:prstGeom prst="rect">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正方形/長方形 25"/>
          <p:cNvSpPr/>
          <p:nvPr userDrawn="1"/>
        </p:nvSpPr>
        <p:spPr>
          <a:xfrm>
            <a:off x="1882775" y="3138994"/>
            <a:ext cx="4152900" cy="126994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p:cNvSpPr/>
          <p:nvPr userDrawn="1"/>
        </p:nvSpPr>
        <p:spPr>
          <a:xfrm>
            <a:off x="1882775" y="4379126"/>
            <a:ext cx="4152900" cy="2805401"/>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8" name="正方形/長方形 27"/>
          <p:cNvSpPr/>
          <p:nvPr userDrawn="1"/>
        </p:nvSpPr>
        <p:spPr>
          <a:xfrm>
            <a:off x="1882775" y="7191719"/>
            <a:ext cx="4152900" cy="24615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プレースホルダー 18"/>
          <p:cNvSpPr>
            <a:spLocks noGrp="1"/>
          </p:cNvSpPr>
          <p:nvPr>
            <p:ph type="body" sz="quarter" idx="31" hasCustomPrompt="1"/>
          </p:nvPr>
        </p:nvSpPr>
        <p:spPr>
          <a:xfrm>
            <a:off x="1882775" y="3143689"/>
            <a:ext cx="4152900" cy="1230742"/>
          </a:xfrm>
          <a:noFill/>
        </p:spPr>
        <p:txBody>
          <a:bodyPr anchor="ctr">
            <a:noAutofit/>
          </a:bodyPr>
          <a:lstStyle>
            <a:lvl1pPr algn="ctr">
              <a:lnSpc>
                <a:spcPct val="100000"/>
              </a:lnSpc>
              <a:spcBef>
                <a:spcPts val="0"/>
              </a:spcBef>
              <a:defRPr sz="4800">
                <a:solidFill>
                  <a:schemeClr val="bg1"/>
                </a:solidFill>
                <a:latin typeface="+mj-lt"/>
              </a:defRPr>
            </a:lvl1pPr>
          </a:lstStyle>
          <a:p>
            <a:pPr lvl="0"/>
            <a:r>
              <a:rPr kumimoji="1" lang="en-US" altLang="ja-JP" dirty="0"/>
              <a:t>Text</a:t>
            </a:r>
            <a:endParaRPr kumimoji="1" lang="ja-JP" altLang="en-US" dirty="0"/>
          </a:p>
        </p:txBody>
      </p:sp>
      <p:sp>
        <p:nvSpPr>
          <p:cNvPr id="6" name="テキスト プレースホルダー 18"/>
          <p:cNvSpPr>
            <a:spLocks noGrp="1"/>
          </p:cNvSpPr>
          <p:nvPr>
            <p:ph type="body" sz="quarter" idx="13" hasCustomPrompt="1"/>
          </p:nvPr>
        </p:nvSpPr>
        <p:spPr>
          <a:xfrm>
            <a:off x="1882775" y="2504769"/>
            <a:ext cx="4152900" cy="648000"/>
          </a:xfrm>
          <a:noFill/>
        </p:spPr>
        <p:txBody>
          <a:bodyPr anchor="ctr">
            <a:normAutofit/>
          </a:bodyPr>
          <a:lstStyle>
            <a:lvl1pPr algn="ctr">
              <a:lnSpc>
                <a:spcPct val="100000"/>
              </a:lnSpc>
              <a:spcBef>
                <a:spcPts val="0"/>
              </a:spcBef>
              <a:defRPr sz="2400">
                <a:solidFill>
                  <a:schemeClr val="bg1"/>
                </a:solidFill>
                <a:latin typeface="+mj-lt"/>
              </a:defRPr>
            </a:lvl1pPr>
          </a:lstStyle>
          <a:p>
            <a:pPr lvl="0"/>
            <a:r>
              <a:rPr kumimoji="1" lang="en-US" altLang="ja-JP" dirty="0"/>
              <a:t>Table Header</a:t>
            </a:r>
            <a:endParaRPr kumimoji="1" lang="ja-JP" altLang="en-US" dirty="0"/>
          </a:p>
        </p:txBody>
      </p:sp>
      <p:sp>
        <p:nvSpPr>
          <p:cNvPr id="7" name="テキスト プレースホルダー 18"/>
          <p:cNvSpPr>
            <a:spLocks noGrp="1"/>
          </p:cNvSpPr>
          <p:nvPr>
            <p:ph type="body" sz="quarter" idx="14" hasCustomPrompt="1"/>
          </p:nvPr>
        </p:nvSpPr>
        <p:spPr>
          <a:xfrm>
            <a:off x="1882775" y="4544428"/>
            <a:ext cx="4152900" cy="529194"/>
          </a:xfrm>
          <a:noFill/>
        </p:spPr>
        <p:txBody>
          <a:bodyPr anchor="ctr">
            <a:normAutofit/>
          </a:bodyPr>
          <a:lstStyle>
            <a:lvl1pPr algn="ctr">
              <a:lnSpc>
                <a:spcPct val="100000"/>
              </a:lnSpc>
              <a:spcBef>
                <a:spcPts val="0"/>
              </a:spcBef>
              <a:defRPr sz="2000">
                <a:solidFill>
                  <a:schemeClr val="tx1"/>
                </a:solidFill>
                <a:latin typeface="+mn-lt"/>
              </a:defRPr>
            </a:lvl1pPr>
          </a:lstStyle>
          <a:p>
            <a:pPr lvl="0"/>
            <a:r>
              <a:rPr kumimoji="1" lang="en-US" altLang="ja-JP" dirty="0"/>
              <a:t>Text here</a:t>
            </a:r>
            <a:endParaRPr kumimoji="1" lang="ja-JP" altLang="en-US" dirty="0"/>
          </a:p>
        </p:txBody>
      </p:sp>
      <p:sp>
        <p:nvSpPr>
          <p:cNvPr id="30" name="テキスト プレースホルダー 18"/>
          <p:cNvSpPr>
            <a:spLocks noGrp="1"/>
          </p:cNvSpPr>
          <p:nvPr>
            <p:ph type="body" sz="quarter" idx="32" hasCustomPrompt="1"/>
          </p:nvPr>
        </p:nvSpPr>
        <p:spPr>
          <a:xfrm>
            <a:off x="1882775" y="5181775"/>
            <a:ext cx="4152900" cy="529194"/>
          </a:xfrm>
          <a:noFill/>
        </p:spPr>
        <p:txBody>
          <a:bodyPr anchor="ctr">
            <a:normAutofit/>
          </a:bodyPr>
          <a:lstStyle>
            <a:lvl1pPr algn="ctr">
              <a:lnSpc>
                <a:spcPct val="100000"/>
              </a:lnSpc>
              <a:spcBef>
                <a:spcPts val="0"/>
              </a:spcBef>
              <a:defRPr sz="2000">
                <a:solidFill>
                  <a:schemeClr val="tx1"/>
                </a:solidFill>
                <a:latin typeface="+mn-lt"/>
              </a:defRPr>
            </a:lvl1pPr>
          </a:lstStyle>
          <a:p>
            <a:pPr lvl="0"/>
            <a:r>
              <a:rPr kumimoji="1" lang="en-US" altLang="ja-JP" dirty="0"/>
              <a:t>Text here</a:t>
            </a:r>
            <a:endParaRPr kumimoji="1" lang="ja-JP" altLang="en-US" dirty="0"/>
          </a:p>
        </p:txBody>
      </p:sp>
      <p:sp>
        <p:nvSpPr>
          <p:cNvPr id="31" name="テキスト プレースホルダー 18"/>
          <p:cNvSpPr>
            <a:spLocks noGrp="1"/>
          </p:cNvSpPr>
          <p:nvPr>
            <p:ph type="body" sz="quarter" idx="33" hasCustomPrompt="1"/>
          </p:nvPr>
        </p:nvSpPr>
        <p:spPr>
          <a:xfrm>
            <a:off x="1882775" y="5819122"/>
            <a:ext cx="4152900" cy="529194"/>
          </a:xfrm>
          <a:noFill/>
        </p:spPr>
        <p:txBody>
          <a:bodyPr anchor="ctr">
            <a:normAutofit/>
          </a:bodyPr>
          <a:lstStyle>
            <a:lvl1pPr algn="ctr">
              <a:lnSpc>
                <a:spcPct val="100000"/>
              </a:lnSpc>
              <a:spcBef>
                <a:spcPts val="0"/>
              </a:spcBef>
              <a:defRPr sz="2000">
                <a:solidFill>
                  <a:schemeClr val="tx1"/>
                </a:solidFill>
                <a:latin typeface="+mn-lt"/>
              </a:defRPr>
            </a:lvl1pPr>
          </a:lstStyle>
          <a:p>
            <a:pPr lvl="0"/>
            <a:r>
              <a:rPr kumimoji="1" lang="en-US" altLang="ja-JP" dirty="0"/>
              <a:t>Text here</a:t>
            </a:r>
            <a:endParaRPr kumimoji="1" lang="ja-JP" altLang="en-US" dirty="0"/>
          </a:p>
        </p:txBody>
      </p:sp>
      <p:sp>
        <p:nvSpPr>
          <p:cNvPr id="32" name="テキスト プレースホルダー 18"/>
          <p:cNvSpPr>
            <a:spLocks noGrp="1"/>
          </p:cNvSpPr>
          <p:nvPr>
            <p:ph type="body" sz="quarter" idx="34" hasCustomPrompt="1"/>
          </p:nvPr>
        </p:nvSpPr>
        <p:spPr>
          <a:xfrm>
            <a:off x="1882775" y="6456470"/>
            <a:ext cx="4152900" cy="529194"/>
          </a:xfrm>
          <a:noFill/>
        </p:spPr>
        <p:txBody>
          <a:bodyPr anchor="ctr">
            <a:normAutofit/>
          </a:bodyPr>
          <a:lstStyle>
            <a:lvl1pPr algn="ctr">
              <a:lnSpc>
                <a:spcPct val="100000"/>
              </a:lnSpc>
              <a:spcBef>
                <a:spcPts val="0"/>
              </a:spcBef>
              <a:defRPr sz="2000">
                <a:solidFill>
                  <a:schemeClr val="tx1"/>
                </a:solidFill>
                <a:latin typeface="+mn-lt"/>
              </a:defRPr>
            </a:lvl1pPr>
          </a:lstStyle>
          <a:p>
            <a:pPr lvl="0"/>
            <a:r>
              <a:rPr kumimoji="1" lang="en-US" altLang="ja-JP" dirty="0"/>
              <a:t>Text here</a:t>
            </a:r>
            <a:endParaRPr kumimoji="1" lang="ja-JP" altLang="en-US" dirty="0"/>
          </a:p>
        </p:txBody>
      </p:sp>
      <p:sp>
        <p:nvSpPr>
          <p:cNvPr id="33" name="正方形/長方形 32"/>
          <p:cNvSpPr/>
          <p:nvPr userDrawn="1"/>
        </p:nvSpPr>
        <p:spPr>
          <a:xfrm>
            <a:off x="7064375" y="2496502"/>
            <a:ext cx="4152900" cy="648000"/>
          </a:xfrm>
          <a:prstGeom prst="rect">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正方形/長方形 33"/>
          <p:cNvSpPr/>
          <p:nvPr userDrawn="1"/>
        </p:nvSpPr>
        <p:spPr>
          <a:xfrm>
            <a:off x="7064375" y="3135422"/>
            <a:ext cx="4152900" cy="126994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正方形/長方形 34"/>
          <p:cNvSpPr/>
          <p:nvPr userDrawn="1"/>
        </p:nvSpPr>
        <p:spPr>
          <a:xfrm>
            <a:off x="7064375" y="4375554"/>
            <a:ext cx="4152900" cy="2805401"/>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6" name="正方形/長方形 35"/>
          <p:cNvSpPr/>
          <p:nvPr userDrawn="1"/>
        </p:nvSpPr>
        <p:spPr>
          <a:xfrm>
            <a:off x="7064375" y="7188147"/>
            <a:ext cx="4152900" cy="24615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テキスト プレースホルダー 18"/>
          <p:cNvSpPr>
            <a:spLocks noGrp="1"/>
          </p:cNvSpPr>
          <p:nvPr>
            <p:ph type="body" sz="quarter" idx="35" hasCustomPrompt="1"/>
          </p:nvPr>
        </p:nvSpPr>
        <p:spPr>
          <a:xfrm>
            <a:off x="7064375" y="3140117"/>
            <a:ext cx="4152900" cy="1230742"/>
          </a:xfrm>
          <a:noFill/>
        </p:spPr>
        <p:txBody>
          <a:bodyPr anchor="ctr">
            <a:noAutofit/>
          </a:bodyPr>
          <a:lstStyle>
            <a:lvl1pPr algn="ctr">
              <a:lnSpc>
                <a:spcPct val="100000"/>
              </a:lnSpc>
              <a:spcBef>
                <a:spcPts val="0"/>
              </a:spcBef>
              <a:defRPr sz="4800">
                <a:solidFill>
                  <a:schemeClr val="bg1"/>
                </a:solidFill>
                <a:latin typeface="+mj-lt"/>
              </a:defRPr>
            </a:lvl1pPr>
          </a:lstStyle>
          <a:p>
            <a:pPr lvl="0"/>
            <a:r>
              <a:rPr kumimoji="1" lang="en-US" altLang="ja-JP" dirty="0"/>
              <a:t>Text</a:t>
            </a:r>
            <a:endParaRPr kumimoji="1" lang="ja-JP" altLang="en-US" dirty="0"/>
          </a:p>
        </p:txBody>
      </p:sp>
      <p:sp>
        <p:nvSpPr>
          <p:cNvPr id="38" name="テキスト プレースホルダー 18"/>
          <p:cNvSpPr>
            <a:spLocks noGrp="1"/>
          </p:cNvSpPr>
          <p:nvPr>
            <p:ph type="body" sz="quarter" idx="36" hasCustomPrompt="1"/>
          </p:nvPr>
        </p:nvSpPr>
        <p:spPr>
          <a:xfrm>
            <a:off x="7064375" y="2501197"/>
            <a:ext cx="4152900" cy="648000"/>
          </a:xfrm>
          <a:noFill/>
        </p:spPr>
        <p:txBody>
          <a:bodyPr anchor="ctr">
            <a:normAutofit/>
          </a:bodyPr>
          <a:lstStyle>
            <a:lvl1pPr algn="ctr">
              <a:lnSpc>
                <a:spcPct val="100000"/>
              </a:lnSpc>
              <a:spcBef>
                <a:spcPts val="0"/>
              </a:spcBef>
              <a:defRPr sz="2400">
                <a:solidFill>
                  <a:schemeClr val="bg1"/>
                </a:solidFill>
                <a:latin typeface="+mj-lt"/>
              </a:defRPr>
            </a:lvl1pPr>
          </a:lstStyle>
          <a:p>
            <a:pPr lvl="0"/>
            <a:r>
              <a:rPr kumimoji="1" lang="en-US" altLang="ja-JP" dirty="0"/>
              <a:t>Table Header</a:t>
            </a:r>
            <a:endParaRPr kumimoji="1" lang="ja-JP" altLang="en-US" dirty="0"/>
          </a:p>
        </p:txBody>
      </p:sp>
      <p:sp>
        <p:nvSpPr>
          <p:cNvPr id="39" name="テキスト プレースホルダー 18"/>
          <p:cNvSpPr>
            <a:spLocks noGrp="1"/>
          </p:cNvSpPr>
          <p:nvPr>
            <p:ph type="body" sz="quarter" idx="37" hasCustomPrompt="1"/>
          </p:nvPr>
        </p:nvSpPr>
        <p:spPr>
          <a:xfrm>
            <a:off x="7064375" y="4540856"/>
            <a:ext cx="4152900" cy="529194"/>
          </a:xfrm>
          <a:noFill/>
        </p:spPr>
        <p:txBody>
          <a:bodyPr anchor="ctr">
            <a:normAutofit/>
          </a:bodyPr>
          <a:lstStyle>
            <a:lvl1pPr algn="ctr">
              <a:lnSpc>
                <a:spcPct val="100000"/>
              </a:lnSpc>
              <a:spcBef>
                <a:spcPts val="0"/>
              </a:spcBef>
              <a:defRPr sz="2000">
                <a:solidFill>
                  <a:schemeClr val="tx1"/>
                </a:solidFill>
                <a:latin typeface="+mn-lt"/>
              </a:defRPr>
            </a:lvl1pPr>
          </a:lstStyle>
          <a:p>
            <a:pPr lvl="0"/>
            <a:r>
              <a:rPr kumimoji="1" lang="en-US" altLang="ja-JP" dirty="0"/>
              <a:t>Text here</a:t>
            </a:r>
            <a:endParaRPr kumimoji="1" lang="ja-JP" altLang="en-US" dirty="0"/>
          </a:p>
        </p:txBody>
      </p:sp>
      <p:sp>
        <p:nvSpPr>
          <p:cNvPr id="40" name="テキスト プレースホルダー 18"/>
          <p:cNvSpPr>
            <a:spLocks noGrp="1"/>
          </p:cNvSpPr>
          <p:nvPr>
            <p:ph type="body" sz="quarter" idx="38" hasCustomPrompt="1"/>
          </p:nvPr>
        </p:nvSpPr>
        <p:spPr>
          <a:xfrm>
            <a:off x="7064375" y="5178203"/>
            <a:ext cx="4152900" cy="529194"/>
          </a:xfrm>
          <a:noFill/>
        </p:spPr>
        <p:txBody>
          <a:bodyPr anchor="ctr">
            <a:normAutofit/>
          </a:bodyPr>
          <a:lstStyle>
            <a:lvl1pPr algn="ctr">
              <a:lnSpc>
                <a:spcPct val="100000"/>
              </a:lnSpc>
              <a:spcBef>
                <a:spcPts val="0"/>
              </a:spcBef>
              <a:defRPr sz="2000">
                <a:solidFill>
                  <a:schemeClr val="tx1"/>
                </a:solidFill>
                <a:latin typeface="+mn-lt"/>
              </a:defRPr>
            </a:lvl1pPr>
          </a:lstStyle>
          <a:p>
            <a:pPr lvl="0"/>
            <a:r>
              <a:rPr kumimoji="1" lang="en-US" altLang="ja-JP" dirty="0"/>
              <a:t>Text here</a:t>
            </a:r>
            <a:endParaRPr kumimoji="1" lang="ja-JP" altLang="en-US" dirty="0"/>
          </a:p>
        </p:txBody>
      </p:sp>
      <p:sp>
        <p:nvSpPr>
          <p:cNvPr id="41" name="テキスト プレースホルダー 18"/>
          <p:cNvSpPr>
            <a:spLocks noGrp="1"/>
          </p:cNvSpPr>
          <p:nvPr>
            <p:ph type="body" sz="quarter" idx="39" hasCustomPrompt="1"/>
          </p:nvPr>
        </p:nvSpPr>
        <p:spPr>
          <a:xfrm>
            <a:off x="7064375" y="5815550"/>
            <a:ext cx="4152900" cy="529194"/>
          </a:xfrm>
          <a:noFill/>
        </p:spPr>
        <p:txBody>
          <a:bodyPr anchor="ctr">
            <a:normAutofit/>
          </a:bodyPr>
          <a:lstStyle>
            <a:lvl1pPr algn="ctr">
              <a:lnSpc>
                <a:spcPct val="100000"/>
              </a:lnSpc>
              <a:spcBef>
                <a:spcPts val="0"/>
              </a:spcBef>
              <a:defRPr sz="2000">
                <a:solidFill>
                  <a:schemeClr val="tx1"/>
                </a:solidFill>
                <a:latin typeface="+mn-lt"/>
              </a:defRPr>
            </a:lvl1pPr>
          </a:lstStyle>
          <a:p>
            <a:pPr lvl="0"/>
            <a:r>
              <a:rPr kumimoji="1" lang="en-US" altLang="ja-JP" dirty="0"/>
              <a:t>Text here</a:t>
            </a:r>
            <a:endParaRPr kumimoji="1" lang="ja-JP" altLang="en-US" dirty="0"/>
          </a:p>
        </p:txBody>
      </p:sp>
      <p:sp>
        <p:nvSpPr>
          <p:cNvPr id="42" name="テキスト プレースホルダー 18"/>
          <p:cNvSpPr>
            <a:spLocks noGrp="1"/>
          </p:cNvSpPr>
          <p:nvPr>
            <p:ph type="body" sz="quarter" idx="40" hasCustomPrompt="1"/>
          </p:nvPr>
        </p:nvSpPr>
        <p:spPr>
          <a:xfrm>
            <a:off x="7064375" y="6452898"/>
            <a:ext cx="4152900" cy="529194"/>
          </a:xfrm>
          <a:noFill/>
        </p:spPr>
        <p:txBody>
          <a:bodyPr anchor="ctr">
            <a:normAutofit/>
          </a:bodyPr>
          <a:lstStyle>
            <a:lvl1pPr algn="ctr">
              <a:lnSpc>
                <a:spcPct val="100000"/>
              </a:lnSpc>
              <a:spcBef>
                <a:spcPts val="0"/>
              </a:spcBef>
              <a:defRPr sz="2000">
                <a:solidFill>
                  <a:schemeClr val="tx1"/>
                </a:solidFill>
                <a:latin typeface="+mn-lt"/>
              </a:defRPr>
            </a:lvl1pPr>
          </a:lstStyle>
          <a:p>
            <a:pPr lvl="0"/>
            <a:r>
              <a:rPr kumimoji="1" lang="en-US" altLang="ja-JP" dirty="0"/>
              <a:t>Text here</a:t>
            </a:r>
            <a:endParaRPr kumimoji="1" lang="ja-JP" altLang="en-US" dirty="0"/>
          </a:p>
        </p:txBody>
      </p:sp>
      <p:sp>
        <p:nvSpPr>
          <p:cNvPr id="43" name="正方形/長方形 42"/>
          <p:cNvSpPr/>
          <p:nvPr userDrawn="1"/>
        </p:nvSpPr>
        <p:spPr>
          <a:xfrm>
            <a:off x="12245975" y="2492882"/>
            <a:ext cx="4152900" cy="648000"/>
          </a:xfrm>
          <a:prstGeom prst="rect">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正方形/長方形 43"/>
          <p:cNvSpPr/>
          <p:nvPr userDrawn="1"/>
        </p:nvSpPr>
        <p:spPr>
          <a:xfrm>
            <a:off x="12245975" y="3131802"/>
            <a:ext cx="4152900" cy="126994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j-lt"/>
            </a:endParaRPr>
          </a:p>
        </p:txBody>
      </p:sp>
      <p:sp>
        <p:nvSpPr>
          <p:cNvPr id="45" name="正方形/長方形 44"/>
          <p:cNvSpPr/>
          <p:nvPr userDrawn="1"/>
        </p:nvSpPr>
        <p:spPr>
          <a:xfrm>
            <a:off x="12245975" y="4371934"/>
            <a:ext cx="4152900" cy="2805401"/>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6" name="正方形/長方形 45"/>
          <p:cNvSpPr/>
          <p:nvPr userDrawn="1"/>
        </p:nvSpPr>
        <p:spPr>
          <a:xfrm>
            <a:off x="12245975" y="7184527"/>
            <a:ext cx="4152900" cy="24615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テキスト プレースホルダー 18"/>
          <p:cNvSpPr>
            <a:spLocks noGrp="1"/>
          </p:cNvSpPr>
          <p:nvPr>
            <p:ph type="body" sz="quarter" idx="41" hasCustomPrompt="1"/>
          </p:nvPr>
        </p:nvSpPr>
        <p:spPr>
          <a:xfrm>
            <a:off x="12245975" y="3136497"/>
            <a:ext cx="4152900" cy="1230742"/>
          </a:xfrm>
          <a:noFill/>
        </p:spPr>
        <p:txBody>
          <a:bodyPr anchor="ctr">
            <a:noAutofit/>
          </a:bodyPr>
          <a:lstStyle>
            <a:lvl1pPr algn="ctr">
              <a:lnSpc>
                <a:spcPct val="100000"/>
              </a:lnSpc>
              <a:spcBef>
                <a:spcPts val="0"/>
              </a:spcBef>
              <a:defRPr sz="4800">
                <a:solidFill>
                  <a:schemeClr val="bg1"/>
                </a:solidFill>
                <a:latin typeface="+mj-lt"/>
              </a:defRPr>
            </a:lvl1pPr>
          </a:lstStyle>
          <a:p>
            <a:pPr lvl="0"/>
            <a:r>
              <a:rPr kumimoji="1" lang="en-US" altLang="ja-JP" dirty="0"/>
              <a:t>Text</a:t>
            </a:r>
            <a:endParaRPr kumimoji="1" lang="ja-JP" altLang="en-US" dirty="0"/>
          </a:p>
        </p:txBody>
      </p:sp>
      <p:sp>
        <p:nvSpPr>
          <p:cNvPr id="48" name="テキスト プレースホルダー 18"/>
          <p:cNvSpPr>
            <a:spLocks noGrp="1"/>
          </p:cNvSpPr>
          <p:nvPr>
            <p:ph type="body" sz="quarter" idx="42" hasCustomPrompt="1"/>
          </p:nvPr>
        </p:nvSpPr>
        <p:spPr>
          <a:xfrm>
            <a:off x="12245975" y="2497577"/>
            <a:ext cx="4152900" cy="648000"/>
          </a:xfrm>
          <a:noFill/>
        </p:spPr>
        <p:txBody>
          <a:bodyPr anchor="ctr">
            <a:normAutofit/>
          </a:bodyPr>
          <a:lstStyle>
            <a:lvl1pPr algn="ctr">
              <a:lnSpc>
                <a:spcPct val="100000"/>
              </a:lnSpc>
              <a:spcBef>
                <a:spcPts val="0"/>
              </a:spcBef>
              <a:defRPr sz="2400">
                <a:solidFill>
                  <a:schemeClr val="bg1"/>
                </a:solidFill>
                <a:latin typeface="+mj-lt"/>
              </a:defRPr>
            </a:lvl1pPr>
          </a:lstStyle>
          <a:p>
            <a:pPr lvl="0"/>
            <a:r>
              <a:rPr kumimoji="1" lang="en-US" altLang="ja-JP" dirty="0"/>
              <a:t>Table Header</a:t>
            </a:r>
            <a:endParaRPr kumimoji="1" lang="ja-JP" altLang="en-US" dirty="0"/>
          </a:p>
        </p:txBody>
      </p:sp>
      <p:sp>
        <p:nvSpPr>
          <p:cNvPr id="49" name="テキスト プレースホルダー 18"/>
          <p:cNvSpPr>
            <a:spLocks noGrp="1"/>
          </p:cNvSpPr>
          <p:nvPr>
            <p:ph type="body" sz="quarter" idx="43" hasCustomPrompt="1"/>
          </p:nvPr>
        </p:nvSpPr>
        <p:spPr>
          <a:xfrm>
            <a:off x="12245975" y="4537236"/>
            <a:ext cx="4152900" cy="529194"/>
          </a:xfrm>
          <a:noFill/>
        </p:spPr>
        <p:txBody>
          <a:bodyPr anchor="ctr">
            <a:normAutofit/>
          </a:bodyPr>
          <a:lstStyle>
            <a:lvl1pPr algn="ctr">
              <a:lnSpc>
                <a:spcPct val="100000"/>
              </a:lnSpc>
              <a:spcBef>
                <a:spcPts val="0"/>
              </a:spcBef>
              <a:defRPr sz="2000">
                <a:solidFill>
                  <a:schemeClr val="tx1"/>
                </a:solidFill>
                <a:latin typeface="+mn-lt"/>
              </a:defRPr>
            </a:lvl1pPr>
          </a:lstStyle>
          <a:p>
            <a:pPr lvl="0"/>
            <a:r>
              <a:rPr kumimoji="1" lang="en-US" altLang="ja-JP" dirty="0"/>
              <a:t>Text here</a:t>
            </a:r>
            <a:endParaRPr kumimoji="1" lang="ja-JP" altLang="en-US" dirty="0"/>
          </a:p>
        </p:txBody>
      </p:sp>
      <p:sp>
        <p:nvSpPr>
          <p:cNvPr id="50" name="テキスト プレースホルダー 18"/>
          <p:cNvSpPr>
            <a:spLocks noGrp="1"/>
          </p:cNvSpPr>
          <p:nvPr>
            <p:ph type="body" sz="quarter" idx="44" hasCustomPrompt="1"/>
          </p:nvPr>
        </p:nvSpPr>
        <p:spPr>
          <a:xfrm>
            <a:off x="12245975" y="5174583"/>
            <a:ext cx="4152900" cy="529194"/>
          </a:xfrm>
          <a:noFill/>
        </p:spPr>
        <p:txBody>
          <a:bodyPr anchor="ctr">
            <a:normAutofit/>
          </a:bodyPr>
          <a:lstStyle>
            <a:lvl1pPr algn="ctr">
              <a:lnSpc>
                <a:spcPct val="100000"/>
              </a:lnSpc>
              <a:spcBef>
                <a:spcPts val="0"/>
              </a:spcBef>
              <a:defRPr sz="2000">
                <a:solidFill>
                  <a:schemeClr val="tx1"/>
                </a:solidFill>
                <a:latin typeface="+mn-lt"/>
              </a:defRPr>
            </a:lvl1pPr>
          </a:lstStyle>
          <a:p>
            <a:pPr lvl="0"/>
            <a:r>
              <a:rPr kumimoji="1" lang="en-US" altLang="ja-JP" dirty="0"/>
              <a:t>Text here</a:t>
            </a:r>
            <a:endParaRPr kumimoji="1" lang="ja-JP" altLang="en-US" dirty="0"/>
          </a:p>
        </p:txBody>
      </p:sp>
      <p:sp>
        <p:nvSpPr>
          <p:cNvPr id="51" name="テキスト プレースホルダー 18"/>
          <p:cNvSpPr>
            <a:spLocks noGrp="1"/>
          </p:cNvSpPr>
          <p:nvPr>
            <p:ph type="body" sz="quarter" idx="45" hasCustomPrompt="1"/>
          </p:nvPr>
        </p:nvSpPr>
        <p:spPr>
          <a:xfrm>
            <a:off x="12245975" y="5811930"/>
            <a:ext cx="4152900" cy="529194"/>
          </a:xfrm>
          <a:noFill/>
        </p:spPr>
        <p:txBody>
          <a:bodyPr anchor="ctr">
            <a:normAutofit/>
          </a:bodyPr>
          <a:lstStyle>
            <a:lvl1pPr algn="ctr">
              <a:lnSpc>
                <a:spcPct val="100000"/>
              </a:lnSpc>
              <a:spcBef>
                <a:spcPts val="0"/>
              </a:spcBef>
              <a:defRPr sz="2000">
                <a:solidFill>
                  <a:schemeClr val="tx1"/>
                </a:solidFill>
                <a:latin typeface="+mn-lt"/>
              </a:defRPr>
            </a:lvl1pPr>
          </a:lstStyle>
          <a:p>
            <a:pPr lvl="0"/>
            <a:r>
              <a:rPr kumimoji="1" lang="en-US" altLang="ja-JP" dirty="0"/>
              <a:t>Text here</a:t>
            </a:r>
            <a:endParaRPr kumimoji="1" lang="ja-JP" altLang="en-US" dirty="0"/>
          </a:p>
        </p:txBody>
      </p:sp>
      <p:sp>
        <p:nvSpPr>
          <p:cNvPr id="52" name="テキスト プレースホルダー 18"/>
          <p:cNvSpPr>
            <a:spLocks noGrp="1"/>
          </p:cNvSpPr>
          <p:nvPr>
            <p:ph type="body" sz="quarter" idx="46" hasCustomPrompt="1"/>
          </p:nvPr>
        </p:nvSpPr>
        <p:spPr>
          <a:xfrm>
            <a:off x="12245975" y="6449278"/>
            <a:ext cx="4152900" cy="529194"/>
          </a:xfrm>
          <a:noFill/>
        </p:spPr>
        <p:txBody>
          <a:bodyPr anchor="ctr">
            <a:normAutofit/>
          </a:bodyPr>
          <a:lstStyle>
            <a:lvl1pPr algn="ctr">
              <a:lnSpc>
                <a:spcPct val="100000"/>
              </a:lnSpc>
              <a:spcBef>
                <a:spcPts val="0"/>
              </a:spcBef>
              <a:defRPr sz="2000">
                <a:solidFill>
                  <a:schemeClr val="tx1"/>
                </a:solidFill>
                <a:latin typeface="+mn-lt"/>
              </a:defRPr>
            </a:lvl1pPr>
          </a:lstStyle>
          <a:p>
            <a:pPr lvl="0"/>
            <a:r>
              <a:rPr kumimoji="1" lang="en-US" altLang="ja-JP" dirty="0"/>
              <a:t>Text here</a:t>
            </a:r>
            <a:endParaRPr kumimoji="1" lang="ja-JP" altLang="en-US" dirty="0"/>
          </a:p>
        </p:txBody>
      </p:sp>
    </p:spTree>
    <p:extLst>
      <p:ext uri="{BB962C8B-B14F-4D97-AF65-F5344CB8AC3E}">
        <p14:creationId xmlns:p14="http://schemas.microsoft.com/office/powerpoint/2010/main" val="2983015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750" fill="hold"/>
                                        <p:tgtEl>
                                          <p:spTgt spid="25"/>
                                        </p:tgtEl>
                                        <p:attrNameLst>
                                          <p:attrName>ppt_x</p:attrName>
                                        </p:attrNameLst>
                                      </p:cBhvr>
                                      <p:tavLst>
                                        <p:tav tm="0">
                                          <p:val>
                                            <p:strVal val="#ppt_x"/>
                                          </p:val>
                                        </p:tav>
                                        <p:tav tm="100000">
                                          <p:val>
                                            <p:strVal val="#ppt_x"/>
                                          </p:val>
                                        </p:tav>
                                      </p:tavLst>
                                    </p:anim>
                                    <p:anim calcmode="lin" valueType="num">
                                      <p:cBhvr additive="base">
                                        <p:cTn id="8" dur="750" fill="hold"/>
                                        <p:tgtEl>
                                          <p:spTgt spid="25"/>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cBhvr additive="base">
                                        <p:cTn id="11" dur="750" fill="hold"/>
                                        <p:tgtEl>
                                          <p:spTgt spid="26"/>
                                        </p:tgtEl>
                                        <p:attrNameLst>
                                          <p:attrName>ppt_x</p:attrName>
                                        </p:attrNameLst>
                                      </p:cBhvr>
                                      <p:tavLst>
                                        <p:tav tm="0">
                                          <p:val>
                                            <p:strVal val="#ppt_x"/>
                                          </p:val>
                                        </p:tav>
                                        <p:tav tm="100000">
                                          <p:val>
                                            <p:strVal val="#ppt_x"/>
                                          </p:val>
                                        </p:tav>
                                      </p:tavLst>
                                    </p:anim>
                                    <p:anim calcmode="lin" valueType="num">
                                      <p:cBhvr additive="base">
                                        <p:cTn id="12" dur="750" fill="hold"/>
                                        <p:tgtEl>
                                          <p:spTgt spid="26"/>
                                        </p:tgtEl>
                                        <p:attrNameLst>
                                          <p:attrName>ppt_y</p:attrName>
                                        </p:attrNameLst>
                                      </p:cBhvr>
                                      <p:tavLst>
                                        <p:tav tm="0">
                                          <p:val>
                                            <p:strVal val="0-#ppt_h/2"/>
                                          </p:val>
                                        </p:tav>
                                        <p:tav tm="100000">
                                          <p:val>
                                            <p:strVal val="#ppt_y"/>
                                          </p:val>
                                        </p:tav>
                                      </p:tavLst>
                                    </p:anim>
                                  </p:childTnLst>
                                </p:cTn>
                              </p:par>
                              <p:par>
                                <p:cTn id="13" presetID="2" presetClass="entr" presetSubtype="1" decel="100000"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anim calcmode="lin" valueType="num">
                                      <p:cBhvr additive="base">
                                        <p:cTn id="15" dur="750" fill="hold"/>
                                        <p:tgtEl>
                                          <p:spTgt spid="27"/>
                                        </p:tgtEl>
                                        <p:attrNameLst>
                                          <p:attrName>ppt_x</p:attrName>
                                        </p:attrNameLst>
                                      </p:cBhvr>
                                      <p:tavLst>
                                        <p:tav tm="0">
                                          <p:val>
                                            <p:strVal val="#ppt_x"/>
                                          </p:val>
                                        </p:tav>
                                        <p:tav tm="100000">
                                          <p:val>
                                            <p:strVal val="#ppt_x"/>
                                          </p:val>
                                        </p:tav>
                                      </p:tavLst>
                                    </p:anim>
                                    <p:anim calcmode="lin" valueType="num">
                                      <p:cBhvr additive="base">
                                        <p:cTn id="16" dur="750" fill="hold"/>
                                        <p:tgtEl>
                                          <p:spTgt spid="27"/>
                                        </p:tgtEl>
                                        <p:attrNameLst>
                                          <p:attrName>ppt_y</p:attrName>
                                        </p:attrNameLst>
                                      </p:cBhvr>
                                      <p:tavLst>
                                        <p:tav tm="0">
                                          <p:val>
                                            <p:strVal val="0-#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28"/>
                                        </p:tgtEl>
                                        <p:attrNameLst>
                                          <p:attrName>style.visibility</p:attrName>
                                        </p:attrNameLst>
                                      </p:cBhvr>
                                      <p:to>
                                        <p:strVal val="visible"/>
                                      </p:to>
                                    </p:set>
                                    <p:anim calcmode="lin" valueType="num">
                                      <p:cBhvr additive="base">
                                        <p:cTn id="19" dur="750" fill="hold"/>
                                        <p:tgtEl>
                                          <p:spTgt spid="28"/>
                                        </p:tgtEl>
                                        <p:attrNameLst>
                                          <p:attrName>ppt_x</p:attrName>
                                        </p:attrNameLst>
                                      </p:cBhvr>
                                      <p:tavLst>
                                        <p:tav tm="0">
                                          <p:val>
                                            <p:strVal val="#ppt_x"/>
                                          </p:val>
                                        </p:tav>
                                        <p:tav tm="100000">
                                          <p:val>
                                            <p:strVal val="#ppt_x"/>
                                          </p:val>
                                        </p:tav>
                                      </p:tavLst>
                                    </p:anim>
                                    <p:anim calcmode="lin" valueType="num">
                                      <p:cBhvr additive="base">
                                        <p:cTn id="20" dur="750" fill="hold"/>
                                        <p:tgtEl>
                                          <p:spTgt spid="28"/>
                                        </p:tgtEl>
                                        <p:attrNameLst>
                                          <p:attrName>ppt_y</p:attrName>
                                        </p:attrNameLst>
                                      </p:cBhvr>
                                      <p:tavLst>
                                        <p:tav tm="0">
                                          <p:val>
                                            <p:strVal val="1+#ppt_h/2"/>
                                          </p:val>
                                        </p:tav>
                                        <p:tav tm="100000">
                                          <p:val>
                                            <p:strVal val="#ppt_y"/>
                                          </p:val>
                                        </p:tav>
                                      </p:tavLst>
                                    </p:anim>
                                  </p:childTnLst>
                                </p:cTn>
                              </p:par>
                              <p:par>
                                <p:cTn id="21" presetID="2" presetClass="entr" presetSubtype="1" decel="100000" fill="hold" grpId="0" nodeType="withEffect">
                                  <p:stCondLst>
                                    <p:cond delay="0"/>
                                  </p:stCondLst>
                                  <p:childTnLst>
                                    <p:set>
                                      <p:cBhvr>
                                        <p:cTn id="22" dur="1" fill="hold">
                                          <p:stCondLst>
                                            <p:cond delay="0"/>
                                          </p:stCondLst>
                                        </p:cTn>
                                        <p:tgtEl>
                                          <p:spTgt spid="29">
                                            <p:txEl>
                                              <p:pRg st="0" end="0"/>
                                            </p:txEl>
                                          </p:spTgt>
                                        </p:tgtEl>
                                        <p:attrNameLst>
                                          <p:attrName>style.visibility</p:attrName>
                                        </p:attrNameLst>
                                      </p:cBhvr>
                                      <p:to>
                                        <p:strVal val="visible"/>
                                      </p:to>
                                    </p:set>
                                    <p:anim calcmode="lin" valueType="num">
                                      <p:cBhvr additive="base">
                                        <p:cTn id="23" dur="750" fill="hold"/>
                                        <p:tgtEl>
                                          <p:spTgt spid="29">
                                            <p:txEl>
                                              <p:pRg st="0" end="0"/>
                                            </p:txEl>
                                          </p:spTgt>
                                        </p:tgtEl>
                                        <p:attrNameLst>
                                          <p:attrName>ppt_x</p:attrName>
                                        </p:attrNameLst>
                                      </p:cBhvr>
                                      <p:tavLst>
                                        <p:tav tm="0">
                                          <p:val>
                                            <p:strVal val="#ppt_x"/>
                                          </p:val>
                                        </p:tav>
                                        <p:tav tm="100000">
                                          <p:val>
                                            <p:strVal val="#ppt_x"/>
                                          </p:val>
                                        </p:tav>
                                      </p:tavLst>
                                    </p:anim>
                                    <p:anim calcmode="lin" valueType="num">
                                      <p:cBhvr additive="base">
                                        <p:cTn id="24" dur="750" fill="hold"/>
                                        <p:tgtEl>
                                          <p:spTgt spid="29">
                                            <p:txEl>
                                              <p:pRg st="0" end="0"/>
                                            </p:txEl>
                                          </p:spTgt>
                                        </p:tgtEl>
                                        <p:attrNameLst>
                                          <p:attrName>ppt_y</p:attrName>
                                        </p:attrNameLst>
                                      </p:cBhvr>
                                      <p:tavLst>
                                        <p:tav tm="0">
                                          <p:val>
                                            <p:strVal val="0-#ppt_h/2"/>
                                          </p:val>
                                        </p:tav>
                                        <p:tav tm="100000">
                                          <p:val>
                                            <p:strVal val="#ppt_y"/>
                                          </p:val>
                                        </p:tav>
                                      </p:tavLst>
                                    </p:anim>
                                  </p:childTnLst>
                                </p:cTn>
                              </p:par>
                              <p:par>
                                <p:cTn id="25" presetID="2" presetClass="entr" presetSubtype="1" decel="100000" fill="hold" grpId="0" nodeType="withEffect">
                                  <p:stCondLst>
                                    <p:cond delay="0"/>
                                  </p:stCondLst>
                                  <p:childTnLst>
                                    <p:set>
                                      <p:cBhvr>
                                        <p:cTn id="26" dur="1" fill="hold">
                                          <p:stCondLst>
                                            <p:cond delay="0"/>
                                          </p:stCondLst>
                                        </p:cTn>
                                        <p:tgtEl>
                                          <p:spTgt spid="6">
                                            <p:txEl>
                                              <p:pRg st="0" end="0"/>
                                            </p:txEl>
                                          </p:spTgt>
                                        </p:tgtEl>
                                        <p:attrNameLst>
                                          <p:attrName>style.visibility</p:attrName>
                                        </p:attrNameLst>
                                      </p:cBhvr>
                                      <p:to>
                                        <p:strVal val="visible"/>
                                      </p:to>
                                    </p:set>
                                    <p:anim calcmode="lin" valueType="num">
                                      <p:cBhvr additive="base">
                                        <p:cTn id="27" dur="75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28" dur="750" fill="hold"/>
                                        <p:tgtEl>
                                          <p:spTgt spid="6">
                                            <p:txEl>
                                              <p:pRg st="0" end="0"/>
                                            </p:txEl>
                                          </p:spTgt>
                                        </p:tgtEl>
                                        <p:attrNameLst>
                                          <p:attrName>ppt_y</p:attrName>
                                        </p:attrNameLst>
                                      </p:cBhvr>
                                      <p:tavLst>
                                        <p:tav tm="0">
                                          <p:val>
                                            <p:strVal val="0-#ppt_h/2"/>
                                          </p:val>
                                        </p:tav>
                                        <p:tav tm="100000">
                                          <p:val>
                                            <p:strVal val="#ppt_y"/>
                                          </p:val>
                                        </p:tav>
                                      </p:tavLst>
                                    </p:anim>
                                  </p:childTnLst>
                                </p:cTn>
                              </p:par>
                            </p:childTnLst>
                          </p:cTn>
                        </p:par>
                        <p:par>
                          <p:cTn id="29" fill="hold">
                            <p:stCondLst>
                              <p:cond delay="750"/>
                            </p:stCondLst>
                            <p:childTnLst>
                              <p:par>
                                <p:cTn id="30" presetID="22" presetClass="entr" presetSubtype="8" fill="hold" grpId="0" nodeType="afterEffect">
                                  <p:stCondLst>
                                    <p:cond delay="0"/>
                                  </p:stCondLst>
                                  <p:childTnLst>
                                    <p:set>
                                      <p:cBhvr>
                                        <p:cTn id="31" dur="1" fill="hold">
                                          <p:stCondLst>
                                            <p:cond delay="0"/>
                                          </p:stCondLst>
                                        </p:cTn>
                                        <p:tgtEl>
                                          <p:spTgt spid="7">
                                            <p:txEl>
                                              <p:pRg st="0" end="0"/>
                                            </p:txEl>
                                          </p:spTgt>
                                        </p:tgtEl>
                                        <p:attrNameLst>
                                          <p:attrName>style.visibility</p:attrName>
                                        </p:attrNameLst>
                                      </p:cBhvr>
                                      <p:to>
                                        <p:strVal val="visible"/>
                                      </p:to>
                                    </p:set>
                                    <p:animEffect transition="in" filter="wipe(left)">
                                      <p:cBhvr>
                                        <p:cTn id="32" dur="500"/>
                                        <p:tgtEl>
                                          <p:spTgt spid="7">
                                            <p:txEl>
                                              <p:pRg st="0" end="0"/>
                                            </p:txEl>
                                          </p:spTgt>
                                        </p:tgtEl>
                                      </p:cBhvr>
                                    </p:animEffect>
                                  </p:childTnLst>
                                </p:cTn>
                              </p:par>
                              <p:par>
                                <p:cTn id="33" presetID="22" presetClass="entr" presetSubtype="8" fill="hold" grpId="0" nodeType="withEffect">
                                  <p:stCondLst>
                                    <p:cond delay="100"/>
                                  </p:stCondLst>
                                  <p:childTnLst>
                                    <p:set>
                                      <p:cBhvr>
                                        <p:cTn id="34" dur="1" fill="hold">
                                          <p:stCondLst>
                                            <p:cond delay="0"/>
                                          </p:stCondLst>
                                        </p:cTn>
                                        <p:tgtEl>
                                          <p:spTgt spid="30">
                                            <p:txEl>
                                              <p:pRg st="0" end="0"/>
                                            </p:txEl>
                                          </p:spTgt>
                                        </p:tgtEl>
                                        <p:attrNameLst>
                                          <p:attrName>style.visibility</p:attrName>
                                        </p:attrNameLst>
                                      </p:cBhvr>
                                      <p:to>
                                        <p:strVal val="visible"/>
                                      </p:to>
                                    </p:set>
                                    <p:animEffect transition="in" filter="wipe(left)">
                                      <p:cBhvr>
                                        <p:cTn id="35" dur="500"/>
                                        <p:tgtEl>
                                          <p:spTgt spid="30">
                                            <p:txEl>
                                              <p:pRg st="0" end="0"/>
                                            </p:txEl>
                                          </p:spTgt>
                                        </p:tgtEl>
                                      </p:cBhvr>
                                    </p:animEffect>
                                  </p:childTnLst>
                                </p:cTn>
                              </p:par>
                              <p:par>
                                <p:cTn id="36" presetID="22" presetClass="entr" presetSubtype="8" fill="hold" grpId="0" nodeType="withEffect">
                                  <p:stCondLst>
                                    <p:cond delay="200"/>
                                  </p:stCondLst>
                                  <p:childTnLst>
                                    <p:set>
                                      <p:cBhvr>
                                        <p:cTn id="37" dur="1" fill="hold">
                                          <p:stCondLst>
                                            <p:cond delay="0"/>
                                          </p:stCondLst>
                                        </p:cTn>
                                        <p:tgtEl>
                                          <p:spTgt spid="31">
                                            <p:txEl>
                                              <p:pRg st="0" end="0"/>
                                            </p:txEl>
                                          </p:spTgt>
                                        </p:tgtEl>
                                        <p:attrNameLst>
                                          <p:attrName>style.visibility</p:attrName>
                                        </p:attrNameLst>
                                      </p:cBhvr>
                                      <p:to>
                                        <p:strVal val="visible"/>
                                      </p:to>
                                    </p:set>
                                    <p:animEffect transition="in" filter="wipe(left)">
                                      <p:cBhvr>
                                        <p:cTn id="38" dur="500"/>
                                        <p:tgtEl>
                                          <p:spTgt spid="31">
                                            <p:txEl>
                                              <p:pRg st="0" end="0"/>
                                            </p:txEl>
                                          </p:spTgt>
                                        </p:tgtEl>
                                      </p:cBhvr>
                                    </p:animEffect>
                                  </p:childTnLst>
                                </p:cTn>
                              </p:par>
                              <p:par>
                                <p:cTn id="39" presetID="22" presetClass="entr" presetSubtype="8" fill="hold" grpId="0" nodeType="withEffect">
                                  <p:stCondLst>
                                    <p:cond delay="300"/>
                                  </p:stCondLst>
                                  <p:childTnLst>
                                    <p:set>
                                      <p:cBhvr>
                                        <p:cTn id="40" dur="1" fill="hold">
                                          <p:stCondLst>
                                            <p:cond delay="0"/>
                                          </p:stCondLst>
                                        </p:cTn>
                                        <p:tgtEl>
                                          <p:spTgt spid="32">
                                            <p:txEl>
                                              <p:pRg st="0" end="0"/>
                                            </p:txEl>
                                          </p:spTgt>
                                        </p:tgtEl>
                                        <p:attrNameLst>
                                          <p:attrName>style.visibility</p:attrName>
                                        </p:attrNameLst>
                                      </p:cBhvr>
                                      <p:to>
                                        <p:strVal val="visible"/>
                                      </p:to>
                                    </p:set>
                                    <p:animEffect transition="in" filter="wipe(left)">
                                      <p:cBhvr>
                                        <p:cTn id="41" dur="500"/>
                                        <p:tgtEl>
                                          <p:spTgt spid="32">
                                            <p:txEl>
                                              <p:pRg st="0" end="0"/>
                                            </p:txEl>
                                          </p:spTgt>
                                        </p:tgtEl>
                                      </p:cBhvr>
                                    </p:animEffect>
                                  </p:childTnLst>
                                </p:cTn>
                              </p:par>
                            </p:childTnLst>
                          </p:cTn>
                        </p:par>
                        <p:par>
                          <p:cTn id="42" fill="hold">
                            <p:stCondLst>
                              <p:cond delay="1550"/>
                            </p:stCondLst>
                            <p:childTnLst>
                              <p:par>
                                <p:cTn id="43" presetID="2" presetClass="entr" presetSubtype="1" decel="100000" fill="hold" grpId="0" nodeType="afterEffect">
                                  <p:stCondLst>
                                    <p:cond delay="250"/>
                                  </p:stCondLst>
                                  <p:childTnLst>
                                    <p:set>
                                      <p:cBhvr>
                                        <p:cTn id="44" dur="1" fill="hold">
                                          <p:stCondLst>
                                            <p:cond delay="0"/>
                                          </p:stCondLst>
                                        </p:cTn>
                                        <p:tgtEl>
                                          <p:spTgt spid="33"/>
                                        </p:tgtEl>
                                        <p:attrNameLst>
                                          <p:attrName>style.visibility</p:attrName>
                                        </p:attrNameLst>
                                      </p:cBhvr>
                                      <p:to>
                                        <p:strVal val="visible"/>
                                      </p:to>
                                    </p:set>
                                    <p:anim calcmode="lin" valueType="num">
                                      <p:cBhvr additive="base">
                                        <p:cTn id="45" dur="750" fill="hold"/>
                                        <p:tgtEl>
                                          <p:spTgt spid="33"/>
                                        </p:tgtEl>
                                        <p:attrNameLst>
                                          <p:attrName>ppt_x</p:attrName>
                                        </p:attrNameLst>
                                      </p:cBhvr>
                                      <p:tavLst>
                                        <p:tav tm="0">
                                          <p:val>
                                            <p:strVal val="#ppt_x"/>
                                          </p:val>
                                        </p:tav>
                                        <p:tav tm="100000">
                                          <p:val>
                                            <p:strVal val="#ppt_x"/>
                                          </p:val>
                                        </p:tav>
                                      </p:tavLst>
                                    </p:anim>
                                    <p:anim calcmode="lin" valueType="num">
                                      <p:cBhvr additive="base">
                                        <p:cTn id="46" dur="750" fill="hold"/>
                                        <p:tgtEl>
                                          <p:spTgt spid="33"/>
                                        </p:tgtEl>
                                        <p:attrNameLst>
                                          <p:attrName>ppt_y</p:attrName>
                                        </p:attrNameLst>
                                      </p:cBhvr>
                                      <p:tavLst>
                                        <p:tav tm="0">
                                          <p:val>
                                            <p:strVal val="0-#ppt_h/2"/>
                                          </p:val>
                                        </p:tav>
                                        <p:tav tm="100000">
                                          <p:val>
                                            <p:strVal val="#ppt_y"/>
                                          </p:val>
                                        </p:tav>
                                      </p:tavLst>
                                    </p:anim>
                                  </p:childTnLst>
                                </p:cTn>
                              </p:par>
                              <p:par>
                                <p:cTn id="47" presetID="2" presetClass="entr" presetSubtype="1" decel="100000" fill="hold" grpId="0" nodeType="withEffect">
                                  <p:stCondLst>
                                    <p:cond delay="250"/>
                                  </p:stCondLst>
                                  <p:childTnLst>
                                    <p:set>
                                      <p:cBhvr>
                                        <p:cTn id="48" dur="1" fill="hold">
                                          <p:stCondLst>
                                            <p:cond delay="0"/>
                                          </p:stCondLst>
                                        </p:cTn>
                                        <p:tgtEl>
                                          <p:spTgt spid="34"/>
                                        </p:tgtEl>
                                        <p:attrNameLst>
                                          <p:attrName>style.visibility</p:attrName>
                                        </p:attrNameLst>
                                      </p:cBhvr>
                                      <p:to>
                                        <p:strVal val="visible"/>
                                      </p:to>
                                    </p:set>
                                    <p:anim calcmode="lin" valueType="num">
                                      <p:cBhvr additive="base">
                                        <p:cTn id="49" dur="750" fill="hold"/>
                                        <p:tgtEl>
                                          <p:spTgt spid="34"/>
                                        </p:tgtEl>
                                        <p:attrNameLst>
                                          <p:attrName>ppt_x</p:attrName>
                                        </p:attrNameLst>
                                      </p:cBhvr>
                                      <p:tavLst>
                                        <p:tav tm="0">
                                          <p:val>
                                            <p:strVal val="#ppt_x"/>
                                          </p:val>
                                        </p:tav>
                                        <p:tav tm="100000">
                                          <p:val>
                                            <p:strVal val="#ppt_x"/>
                                          </p:val>
                                        </p:tav>
                                      </p:tavLst>
                                    </p:anim>
                                    <p:anim calcmode="lin" valueType="num">
                                      <p:cBhvr additive="base">
                                        <p:cTn id="50" dur="750" fill="hold"/>
                                        <p:tgtEl>
                                          <p:spTgt spid="34"/>
                                        </p:tgtEl>
                                        <p:attrNameLst>
                                          <p:attrName>ppt_y</p:attrName>
                                        </p:attrNameLst>
                                      </p:cBhvr>
                                      <p:tavLst>
                                        <p:tav tm="0">
                                          <p:val>
                                            <p:strVal val="0-#ppt_h/2"/>
                                          </p:val>
                                        </p:tav>
                                        <p:tav tm="100000">
                                          <p:val>
                                            <p:strVal val="#ppt_y"/>
                                          </p:val>
                                        </p:tav>
                                      </p:tavLst>
                                    </p:anim>
                                  </p:childTnLst>
                                </p:cTn>
                              </p:par>
                              <p:par>
                                <p:cTn id="51" presetID="2" presetClass="entr" presetSubtype="1" decel="100000" fill="hold" grpId="0" nodeType="withEffect">
                                  <p:stCondLst>
                                    <p:cond delay="250"/>
                                  </p:stCondLst>
                                  <p:childTnLst>
                                    <p:set>
                                      <p:cBhvr>
                                        <p:cTn id="52" dur="1" fill="hold">
                                          <p:stCondLst>
                                            <p:cond delay="0"/>
                                          </p:stCondLst>
                                        </p:cTn>
                                        <p:tgtEl>
                                          <p:spTgt spid="35"/>
                                        </p:tgtEl>
                                        <p:attrNameLst>
                                          <p:attrName>style.visibility</p:attrName>
                                        </p:attrNameLst>
                                      </p:cBhvr>
                                      <p:to>
                                        <p:strVal val="visible"/>
                                      </p:to>
                                    </p:set>
                                    <p:anim calcmode="lin" valueType="num">
                                      <p:cBhvr additive="base">
                                        <p:cTn id="53" dur="750" fill="hold"/>
                                        <p:tgtEl>
                                          <p:spTgt spid="35"/>
                                        </p:tgtEl>
                                        <p:attrNameLst>
                                          <p:attrName>ppt_x</p:attrName>
                                        </p:attrNameLst>
                                      </p:cBhvr>
                                      <p:tavLst>
                                        <p:tav tm="0">
                                          <p:val>
                                            <p:strVal val="#ppt_x"/>
                                          </p:val>
                                        </p:tav>
                                        <p:tav tm="100000">
                                          <p:val>
                                            <p:strVal val="#ppt_x"/>
                                          </p:val>
                                        </p:tav>
                                      </p:tavLst>
                                    </p:anim>
                                    <p:anim calcmode="lin" valueType="num">
                                      <p:cBhvr additive="base">
                                        <p:cTn id="54" dur="750" fill="hold"/>
                                        <p:tgtEl>
                                          <p:spTgt spid="35"/>
                                        </p:tgtEl>
                                        <p:attrNameLst>
                                          <p:attrName>ppt_y</p:attrName>
                                        </p:attrNameLst>
                                      </p:cBhvr>
                                      <p:tavLst>
                                        <p:tav tm="0">
                                          <p:val>
                                            <p:strVal val="0-#ppt_h/2"/>
                                          </p:val>
                                        </p:tav>
                                        <p:tav tm="100000">
                                          <p:val>
                                            <p:strVal val="#ppt_y"/>
                                          </p:val>
                                        </p:tav>
                                      </p:tavLst>
                                    </p:anim>
                                  </p:childTnLst>
                                </p:cTn>
                              </p:par>
                              <p:par>
                                <p:cTn id="55" presetID="2" presetClass="entr" presetSubtype="4" decel="100000" fill="hold" grpId="0" nodeType="withEffect">
                                  <p:stCondLst>
                                    <p:cond delay="250"/>
                                  </p:stCondLst>
                                  <p:childTnLst>
                                    <p:set>
                                      <p:cBhvr>
                                        <p:cTn id="56" dur="1" fill="hold">
                                          <p:stCondLst>
                                            <p:cond delay="0"/>
                                          </p:stCondLst>
                                        </p:cTn>
                                        <p:tgtEl>
                                          <p:spTgt spid="36"/>
                                        </p:tgtEl>
                                        <p:attrNameLst>
                                          <p:attrName>style.visibility</p:attrName>
                                        </p:attrNameLst>
                                      </p:cBhvr>
                                      <p:to>
                                        <p:strVal val="visible"/>
                                      </p:to>
                                    </p:set>
                                    <p:anim calcmode="lin" valueType="num">
                                      <p:cBhvr additive="base">
                                        <p:cTn id="57" dur="750" fill="hold"/>
                                        <p:tgtEl>
                                          <p:spTgt spid="36"/>
                                        </p:tgtEl>
                                        <p:attrNameLst>
                                          <p:attrName>ppt_x</p:attrName>
                                        </p:attrNameLst>
                                      </p:cBhvr>
                                      <p:tavLst>
                                        <p:tav tm="0">
                                          <p:val>
                                            <p:strVal val="#ppt_x"/>
                                          </p:val>
                                        </p:tav>
                                        <p:tav tm="100000">
                                          <p:val>
                                            <p:strVal val="#ppt_x"/>
                                          </p:val>
                                        </p:tav>
                                      </p:tavLst>
                                    </p:anim>
                                    <p:anim calcmode="lin" valueType="num">
                                      <p:cBhvr additive="base">
                                        <p:cTn id="58" dur="750" fill="hold"/>
                                        <p:tgtEl>
                                          <p:spTgt spid="36"/>
                                        </p:tgtEl>
                                        <p:attrNameLst>
                                          <p:attrName>ppt_y</p:attrName>
                                        </p:attrNameLst>
                                      </p:cBhvr>
                                      <p:tavLst>
                                        <p:tav tm="0">
                                          <p:val>
                                            <p:strVal val="1+#ppt_h/2"/>
                                          </p:val>
                                        </p:tav>
                                        <p:tav tm="100000">
                                          <p:val>
                                            <p:strVal val="#ppt_y"/>
                                          </p:val>
                                        </p:tav>
                                      </p:tavLst>
                                    </p:anim>
                                  </p:childTnLst>
                                </p:cTn>
                              </p:par>
                              <p:par>
                                <p:cTn id="59" presetID="2" presetClass="entr" presetSubtype="1" decel="100000" fill="hold" grpId="0" nodeType="withEffect">
                                  <p:stCondLst>
                                    <p:cond delay="250"/>
                                  </p:stCondLst>
                                  <p:childTnLst>
                                    <p:set>
                                      <p:cBhvr>
                                        <p:cTn id="60" dur="1" fill="hold">
                                          <p:stCondLst>
                                            <p:cond delay="0"/>
                                          </p:stCondLst>
                                        </p:cTn>
                                        <p:tgtEl>
                                          <p:spTgt spid="37">
                                            <p:txEl>
                                              <p:pRg st="0" end="0"/>
                                            </p:txEl>
                                          </p:spTgt>
                                        </p:tgtEl>
                                        <p:attrNameLst>
                                          <p:attrName>style.visibility</p:attrName>
                                        </p:attrNameLst>
                                      </p:cBhvr>
                                      <p:to>
                                        <p:strVal val="visible"/>
                                      </p:to>
                                    </p:set>
                                    <p:anim calcmode="lin" valueType="num">
                                      <p:cBhvr additive="base">
                                        <p:cTn id="61" dur="750" fill="hold"/>
                                        <p:tgtEl>
                                          <p:spTgt spid="37">
                                            <p:txEl>
                                              <p:pRg st="0" end="0"/>
                                            </p:txEl>
                                          </p:spTgt>
                                        </p:tgtEl>
                                        <p:attrNameLst>
                                          <p:attrName>ppt_x</p:attrName>
                                        </p:attrNameLst>
                                      </p:cBhvr>
                                      <p:tavLst>
                                        <p:tav tm="0">
                                          <p:val>
                                            <p:strVal val="#ppt_x"/>
                                          </p:val>
                                        </p:tav>
                                        <p:tav tm="100000">
                                          <p:val>
                                            <p:strVal val="#ppt_x"/>
                                          </p:val>
                                        </p:tav>
                                      </p:tavLst>
                                    </p:anim>
                                    <p:anim calcmode="lin" valueType="num">
                                      <p:cBhvr additive="base">
                                        <p:cTn id="62" dur="750" fill="hold"/>
                                        <p:tgtEl>
                                          <p:spTgt spid="37">
                                            <p:txEl>
                                              <p:pRg st="0" end="0"/>
                                            </p:txEl>
                                          </p:spTgt>
                                        </p:tgtEl>
                                        <p:attrNameLst>
                                          <p:attrName>ppt_y</p:attrName>
                                        </p:attrNameLst>
                                      </p:cBhvr>
                                      <p:tavLst>
                                        <p:tav tm="0">
                                          <p:val>
                                            <p:strVal val="0-#ppt_h/2"/>
                                          </p:val>
                                        </p:tav>
                                        <p:tav tm="100000">
                                          <p:val>
                                            <p:strVal val="#ppt_y"/>
                                          </p:val>
                                        </p:tav>
                                      </p:tavLst>
                                    </p:anim>
                                  </p:childTnLst>
                                </p:cTn>
                              </p:par>
                              <p:par>
                                <p:cTn id="63" presetID="2" presetClass="entr" presetSubtype="1" decel="100000" fill="hold" grpId="0" nodeType="withEffect">
                                  <p:stCondLst>
                                    <p:cond delay="250"/>
                                  </p:stCondLst>
                                  <p:childTnLst>
                                    <p:set>
                                      <p:cBhvr>
                                        <p:cTn id="64" dur="1" fill="hold">
                                          <p:stCondLst>
                                            <p:cond delay="0"/>
                                          </p:stCondLst>
                                        </p:cTn>
                                        <p:tgtEl>
                                          <p:spTgt spid="38">
                                            <p:txEl>
                                              <p:pRg st="0" end="0"/>
                                            </p:txEl>
                                          </p:spTgt>
                                        </p:tgtEl>
                                        <p:attrNameLst>
                                          <p:attrName>style.visibility</p:attrName>
                                        </p:attrNameLst>
                                      </p:cBhvr>
                                      <p:to>
                                        <p:strVal val="visible"/>
                                      </p:to>
                                    </p:set>
                                    <p:anim calcmode="lin" valueType="num">
                                      <p:cBhvr additive="base">
                                        <p:cTn id="65" dur="750" fill="hold"/>
                                        <p:tgtEl>
                                          <p:spTgt spid="38">
                                            <p:txEl>
                                              <p:pRg st="0" end="0"/>
                                            </p:txEl>
                                          </p:spTgt>
                                        </p:tgtEl>
                                        <p:attrNameLst>
                                          <p:attrName>ppt_x</p:attrName>
                                        </p:attrNameLst>
                                      </p:cBhvr>
                                      <p:tavLst>
                                        <p:tav tm="0">
                                          <p:val>
                                            <p:strVal val="#ppt_x"/>
                                          </p:val>
                                        </p:tav>
                                        <p:tav tm="100000">
                                          <p:val>
                                            <p:strVal val="#ppt_x"/>
                                          </p:val>
                                        </p:tav>
                                      </p:tavLst>
                                    </p:anim>
                                    <p:anim calcmode="lin" valueType="num">
                                      <p:cBhvr additive="base">
                                        <p:cTn id="66" dur="750" fill="hold"/>
                                        <p:tgtEl>
                                          <p:spTgt spid="38">
                                            <p:txEl>
                                              <p:pRg st="0" end="0"/>
                                            </p:txEl>
                                          </p:spTgt>
                                        </p:tgtEl>
                                        <p:attrNameLst>
                                          <p:attrName>ppt_y</p:attrName>
                                        </p:attrNameLst>
                                      </p:cBhvr>
                                      <p:tavLst>
                                        <p:tav tm="0">
                                          <p:val>
                                            <p:strVal val="0-#ppt_h/2"/>
                                          </p:val>
                                        </p:tav>
                                        <p:tav tm="100000">
                                          <p:val>
                                            <p:strVal val="#ppt_y"/>
                                          </p:val>
                                        </p:tav>
                                      </p:tavLst>
                                    </p:anim>
                                  </p:childTnLst>
                                </p:cTn>
                              </p:par>
                            </p:childTnLst>
                          </p:cTn>
                        </p:par>
                        <p:par>
                          <p:cTn id="67" fill="hold">
                            <p:stCondLst>
                              <p:cond delay="2550"/>
                            </p:stCondLst>
                            <p:childTnLst>
                              <p:par>
                                <p:cTn id="68" presetID="22" presetClass="entr" presetSubtype="8" fill="hold" grpId="0" nodeType="afterEffect">
                                  <p:stCondLst>
                                    <p:cond delay="0"/>
                                  </p:stCondLst>
                                  <p:childTnLst>
                                    <p:set>
                                      <p:cBhvr>
                                        <p:cTn id="69" dur="1" fill="hold">
                                          <p:stCondLst>
                                            <p:cond delay="0"/>
                                          </p:stCondLst>
                                        </p:cTn>
                                        <p:tgtEl>
                                          <p:spTgt spid="39">
                                            <p:txEl>
                                              <p:pRg st="0" end="0"/>
                                            </p:txEl>
                                          </p:spTgt>
                                        </p:tgtEl>
                                        <p:attrNameLst>
                                          <p:attrName>style.visibility</p:attrName>
                                        </p:attrNameLst>
                                      </p:cBhvr>
                                      <p:to>
                                        <p:strVal val="visible"/>
                                      </p:to>
                                    </p:set>
                                    <p:animEffect transition="in" filter="wipe(left)">
                                      <p:cBhvr>
                                        <p:cTn id="70" dur="500"/>
                                        <p:tgtEl>
                                          <p:spTgt spid="39">
                                            <p:txEl>
                                              <p:pRg st="0" end="0"/>
                                            </p:txEl>
                                          </p:spTgt>
                                        </p:tgtEl>
                                      </p:cBhvr>
                                    </p:animEffect>
                                  </p:childTnLst>
                                </p:cTn>
                              </p:par>
                              <p:par>
                                <p:cTn id="71" presetID="22" presetClass="entr" presetSubtype="8" fill="hold" grpId="0" nodeType="withEffect">
                                  <p:stCondLst>
                                    <p:cond delay="100"/>
                                  </p:stCondLst>
                                  <p:childTnLst>
                                    <p:set>
                                      <p:cBhvr>
                                        <p:cTn id="72" dur="1" fill="hold">
                                          <p:stCondLst>
                                            <p:cond delay="0"/>
                                          </p:stCondLst>
                                        </p:cTn>
                                        <p:tgtEl>
                                          <p:spTgt spid="40">
                                            <p:txEl>
                                              <p:pRg st="0" end="0"/>
                                            </p:txEl>
                                          </p:spTgt>
                                        </p:tgtEl>
                                        <p:attrNameLst>
                                          <p:attrName>style.visibility</p:attrName>
                                        </p:attrNameLst>
                                      </p:cBhvr>
                                      <p:to>
                                        <p:strVal val="visible"/>
                                      </p:to>
                                    </p:set>
                                    <p:animEffect transition="in" filter="wipe(left)">
                                      <p:cBhvr>
                                        <p:cTn id="73" dur="500"/>
                                        <p:tgtEl>
                                          <p:spTgt spid="40">
                                            <p:txEl>
                                              <p:pRg st="0" end="0"/>
                                            </p:txEl>
                                          </p:spTgt>
                                        </p:tgtEl>
                                      </p:cBhvr>
                                    </p:animEffect>
                                  </p:childTnLst>
                                </p:cTn>
                              </p:par>
                              <p:par>
                                <p:cTn id="74" presetID="22" presetClass="entr" presetSubtype="8" fill="hold" grpId="0" nodeType="withEffect">
                                  <p:stCondLst>
                                    <p:cond delay="200"/>
                                  </p:stCondLst>
                                  <p:childTnLst>
                                    <p:set>
                                      <p:cBhvr>
                                        <p:cTn id="75" dur="1" fill="hold">
                                          <p:stCondLst>
                                            <p:cond delay="0"/>
                                          </p:stCondLst>
                                        </p:cTn>
                                        <p:tgtEl>
                                          <p:spTgt spid="41">
                                            <p:txEl>
                                              <p:pRg st="0" end="0"/>
                                            </p:txEl>
                                          </p:spTgt>
                                        </p:tgtEl>
                                        <p:attrNameLst>
                                          <p:attrName>style.visibility</p:attrName>
                                        </p:attrNameLst>
                                      </p:cBhvr>
                                      <p:to>
                                        <p:strVal val="visible"/>
                                      </p:to>
                                    </p:set>
                                    <p:animEffect transition="in" filter="wipe(left)">
                                      <p:cBhvr>
                                        <p:cTn id="76" dur="500"/>
                                        <p:tgtEl>
                                          <p:spTgt spid="41">
                                            <p:txEl>
                                              <p:pRg st="0" end="0"/>
                                            </p:txEl>
                                          </p:spTgt>
                                        </p:tgtEl>
                                      </p:cBhvr>
                                    </p:animEffect>
                                  </p:childTnLst>
                                </p:cTn>
                              </p:par>
                              <p:par>
                                <p:cTn id="77" presetID="22" presetClass="entr" presetSubtype="8" fill="hold" grpId="0" nodeType="withEffect">
                                  <p:stCondLst>
                                    <p:cond delay="300"/>
                                  </p:stCondLst>
                                  <p:childTnLst>
                                    <p:set>
                                      <p:cBhvr>
                                        <p:cTn id="78" dur="1" fill="hold">
                                          <p:stCondLst>
                                            <p:cond delay="0"/>
                                          </p:stCondLst>
                                        </p:cTn>
                                        <p:tgtEl>
                                          <p:spTgt spid="42">
                                            <p:txEl>
                                              <p:pRg st="0" end="0"/>
                                            </p:txEl>
                                          </p:spTgt>
                                        </p:tgtEl>
                                        <p:attrNameLst>
                                          <p:attrName>style.visibility</p:attrName>
                                        </p:attrNameLst>
                                      </p:cBhvr>
                                      <p:to>
                                        <p:strVal val="visible"/>
                                      </p:to>
                                    </p:set>
                                    <p:animEffect transition="in" filter="wipe(left)">
                                      <p:cBhvr>
                                        <p:cTn id="79" dur="500"/>
                                        <p:tgtEl>
                                          <p:spTgt spid="42">
                                            <p:txEl>
                                              <p:pRg st="0" end="0"/>
                                            </p:txEl>
                                          </p:spTgt>
                                        </p:tgtEl>
                                      </p:cBhvr>
                                    </p:animEffect>
                                  </p:childTnLst>
                                </p:cTn>
                              </p:par>
                            </p:childTnLst>
                          </p:cTn>
                        </p:par>
                        <p:par>
                          <p:cTn id="80" fill="hold">
                            <p:stCondLst>
                              <p:cond delay="3350"/>
                            </p:stCondLst>
                            <p:childTnLst>
                              <p:par>
                                <p:cTn id="81" presetID="2" presetClass="entr" presetSubtype="1" decel="100000" fill="hold" grpId="0" nodeType="afterEffect">
                                  <p:stCondLst>
                                    <p:cond delay="250"/>
                                  </p:stCondLst>
                                  <p:childTnLst>
                                    <p:set>
                                      <p:cBhvr>
                                        <p:cTn id="82" dur="1" fill="hold">
                                          <p:stCondLst>
                                            <p:cond delay="0"/>
                                          </p:stCondLst>
                                        </p:cTn>
                                        <p:tgtEl>
                                          <p:spTgt spid="43"/>
                                        </p:tgtEl>
                                        <p:attrNameLst>
                                          <p:attrName>style.visibility</p:attrName>
                                        </p:attrNameLst>
                                      </p:cBhvr>
                                      <p:to>
                                        <p:strVal val="visible"/>
                                      </p:to>
                                    </p:set>
                                    <p:anim calcmode="lin" valueType="num">
                                      <p:cBhvr additive="base">
                                        <p:cTn id="83" dur="750" fill="hold"/>
                                        <p:tgtEl>
                                          <p:spTgt spid="43"/>
                                        </p:tgtEl>
                                        <p:attrNameLst>
                                          <p:attrName>ppt_x</p:attrName>
                                        </p:attrNameLst>
                                      </p:cBhvr>
                                      <p:tavLst>
                                        <p:tav tm="0">
                                          <p:val>
                                            <p:strVal val="#ppt_x"/>
                                          </p:val>
                                        </p:tav>
                                        <p:tav tm="100000">
                                          <p:val>
                                            <p:strVal val="#ppt_x"/>
                                          </p:val>
                                        </p:tav>
                                      </p:tavLst>
                                    </p:anim>
                                    <p:anim calcmode="lin" valueType="num">
                                      <p:cBhvr additive="base">
                                        <p:cTn id="84" dur="750" fill="hold"/>
                                        <p:tgtEl>
                                          <p:spTgt spid="43"/>
                                        </p:tgtEl>
                                        <p:attrNameLst>
                                          <p:attrName>ppt_y</p:attrName>
                                        </p:attrNameLst>
                                      </p:cBhvr>
                                      <p:tavLst>
                                        <p:tav tm="0">
                                          <p:val>
                                            <p:strVal val="0-#ppt_h/2"/>
                                          </p:val>
                                        </p:tav>
                                        <p:tav tm="100000">
                                          <p:val>
                                            <p:strVal val="#ppt_y"/>
                                          </p:val>
                                        </p:tav>
                                      </p:tavLst>
                                    </p:anim>
                                  </p:childTnLst>
                                </p:cTn>
                              </p:par>
                              <p:par>
                                <p:cTn id="85" presetID="2" presetClass="entr" presetSubtype="1" decel="100000" fill="hold" grpId="0" nodeType="withEffect">
                                  <p:stCondLst>
                                    <p:cond delay="250"/>
                                  </p:stCondLst>
                                  <p:childTnLst>
                                    <p:set>
                                      <p:cBhvr>
                                        <p:cTn id="86" dur="1" fill="hold">
                                          <p:stCondLst>
                                            <p:cond delay="0"/>
                                          </p:stCondLst>
                                        </p:cTn>
                                        <p:tgtEl>
                                          <p:spTgt spid="44"/>
                                        </p:tgtEl>
                                        <p:attrNameLst>
                                          <p:attrName>style.visibility</p:attrName>
                                        </p:attrNameLst>
                                      </p:cBhvr>
                                      <p:to>
                                        <p:strVal val="visible"/>
                                      </p:to>
                                    </p:set>
                                    <p:anim calcmode="lin" valueType="num">
                                      <p:cBhvr additive="base">
                                        <p:cTn id="87" dur="750" fill="hold"/>
                                        <p:tgtEl>
                                          <p:spTgt spid="44"/>
                                        </p:tgtEl>
                                        <p:attrNameLst>
                                          <p:attrName>ppt_x</p:attrName>
                                        </p:attrNameLst>
                                      </p:cBhvr>
                                      <p:tavLst>
                                        <p:tav tm="0">
                                          <p:val>
                                            <p:strVal val="#ppt_x"/>
                                          </p:val>
                                        </p:tav>
                                        <p:tav tm="100000">
                                          <p:val>
                                            <p:strVal val="#ppt_x"/>
                                          </p:val>
                                        </p:tav>
                                      </p:tavLst>
                                    </p:anim>
                                    <p:anim calcmode="lin" valueType="num">
                                      <p:cBhvr additive="base">
                                        <p:cTn id="88" dur="750" fill="hold"/>
                                        <p:tgtEl>
                                          <p:spTgt spid="44"/>
                                        </p:tgtEl>
                                        <p:attrNameLst>
                                          <p:attrName>ppt_y</p:attrName>
                                        </p:attrNameLst>
                                      </p:cBhvr>
                                      <p:tavLst>
                                        <p:tav tm="0">
                                          <p:val>
                                            <p:strVal val="0-#ppt_h/2"/>
                                          </p:val>
                                        </p:tav>
                                        <p:tav tm="100000">
                                          <p:val>
                                            <p:strVal val="#ppt_y"/>
                                          </p:val>
                                        </p:tav>
                                      </p:tavLst>
                                    </p:anim>
                                  </p:childTnLst>
                                </p:cTn>
                              </p:par>
                              <p:par>
                                <p:cTn id="89" presetID="2" presetClass="entr" presetSubtype="1" decel="100000" fill="hold" grpId="0" nodeType="withEffect">
                                  <p:stCondLst>
                                    <p:cond delay="250"/>
                                  </p:stCondLst>
                                  <p:childTnLst>
                                    <p:set>
                                      <p:cBhvr>
                                        <p:cTn id="90" dur="1" fill="hold">
                                          <p:stCondLst>
                                            <p:cond delay="0"/>
                                          </p:stCondLst>
                                        </p:cTn>
                                        <p:tgtEl>
                                          <p:spTgt spid="45"/>
                                        </p:tgtEl>
                                        <p:attrNameLst>
                                          <p:attrName>style.visibility</p:attrName>
                                        </p:attrNameLst>
                                      </p:cBhvr>
                                      <p:to>
                                        <p:strVal val="visible"/>
                                      </p:to>
                                    </p:set>
                                    <p:anim calcmode="lin" valueType="num">
                                      <p:cBhvr additive="base">
                                        <p:cTn id="91" dur="750" fill="hold"/>
                                        <p:tgtEl>
                                          <p:spTgt spid="45"/>
                                        </p:tgtEl>
                                        <p:attrNameLst>
                                          <p:attrName>ppt_x</p:attrName>
                                        </p:attrNameLst>
                                      </p:cBhvr>
                                      <p:tavLst>
                                        <p:tav tm="0">
                                          <p:val>
                                            <p:strVal val="#ppt_x"/>
                                          </p:val>
                                        </p:tav>
                                        <p:tav tm="100000">
                                          <p:val>
                                            <p:strVal val="#ppt_x"/>
                                          </p:val>
                                        </p:tav>
                                      </p:tavLst>
                                    </p:anim>
                                    <p:anim calcmode="lin" valueType="num">
                                      <p:cBhvr additive="base">
                                        <p:cTn id="92" dur="750" fill="hold"/>
                                        <p:tgtEl>
                                          <p:spTgt spid="45"/>
                                        </p:tgtEl>
                                        <p:attrNameLst>
                                          <p:attrName>ppt_y</p:attrName>
                                        </p:attrNameLst>
                                      </p:cBhvr>
                                      <p:tavLst>
                                        <p:tav tm="0">
                                          <p:val>
                                            <p:strVal val="0-#ppt_h/2"/>
                                          </p:val>
                                        </p:tav>
                                        <p:tav tm="100000">
                                          <p:val>
                                            <p:strVal val="#ppt_y"/>
                                          </p:val>
                                        </p:tav>
                                      </p:tavLst>
                                    </p:anim>
                                  </p:childTnLst>
                                </p:cTn>
                              </p:par>
                              <p:par>
                                <p:cTn id="93" presetID="2" presetClass="entr" presetSubtype="4" decel="100000" fill="hold" grpId="0" nodeType="withEffect">
                                  <p:stCondLst>
                                    <p:cond delay="250"/>
                                  </p:stCondLst>
                                  <p:childTnLst>
                                    <p:set>
                                      <p:cBhvr>
                                        <p:cTn id="94" dur="1" fill="hold">
                                          <p:stCondLst>
                                            <p:cond delay="0"/>
                                          </p:stCondLst>
                                        </p:cTn>
                                        <p:tgtEl>
                                          <p:spTgt spid="46"/>
                                        </p:tgtEl>
                                        <p:attrNameLst>
                                          <p:attrName>style.visibility</p:attrName>
                                        </p:attrNameLst>
                                      </p:cBhvr>
                                      <p:to>
                                        <p:strVal val="visible"/>
                                      </p:to>
                                    </p:set>
                                    <p:anim calcmode="lin" valueType="num">
                                      <p:cBhvr additive="base">
                                        <p:cTn id="95" dur="750" fill="hold"/>
                                        <p:tgtEl>
                                          <p:spTgt spid="46"/>
                                        </p:tgtEl>
                                        <p:attrNameLst>
                                          <p:attrName>ppt_x</p:attrName>
                                        </p:attrNameLst>
                                      </p:cBhvr>
                                      <p:tavLst>
                                        <p:tav tm="0">
                                          <p:val>
                                            <p:strVal val="#ppt_x"/>
                                          </p:val>
                                        </p:tav>
                                        <p:tav tm="100000">
                                          <p:val>
                                            <p:strVal val="#ppt_x"/>
                                          </p:val>
                                        </p:tav>
                                      </p:tavLst>
                                    </p:anim>
                                    <p:anim calcmode="lin" valueType="num">
                                      <p:cBhvr additive="base">
                                        <p:cTn id="96" dur="750" fill="hold"/>
                                        <p:tgtEl>
                                          <p:spTgt spid="46"/>
                                        </p:tgtEl>
                                        <p:attrNameLst>
                                          <p:attrName>ppt_y</p:attrName>
                                        </p:attrNameLst>
                                      </p:cBhvr>
                                      <p:tavLst>
                                        <p:tav tm="0">
                                          <p:val>
                                            <p:strVal val="1+#ppt_h/2"/>
                                          </p:val>
                                        </p:tav>
                                        <p:tav tm="100000">
                                          <p:val>
                                            <p:strVal val="#ppt_y"/>
                                          </p:val>
                                        </p:tav>
                                      </p:tavLst>
                                    </p:anim>
                                  </p:childTnLst>
                                </p:cTn>
                              </p:par>
                              <p:par>
                                <p:cTn id="97" presetID="2" presetClass="entr" presetSubtype="1" decel="100000" fill="hold" grpId="0" nodeType="withEffect">
                                  <p:stCondLst>
                                    <p:cond delay="250"/>
                                  </p:stCondLst>
                                  <p:childTnLst>
                                    <p:set>
                                      <p:cBhvr>
                                        <p:cTn id="98" dur="1" fill="hold">
                                          <p:stCondLst>
                                            <p:cond delay="0"/>
                                          </p:stCondLst>
                                        </p:cTn>
                                        <p:tgtEl>
                                          <p:spTgt spid="47">
                                            <p:txEl>
                                              <p:pRg st="0" end="0"/>
                                            </p:txEl>
                                          </p:spTgt>
                                        </p:tgtEl>
                                        <p:attrNameLst>
                                          <p:attrName>style.visibility</p:attrName>
                                        </p:attrNameLst>
                                      </p:cBhvr>
                                      <p:to>
                                        <p:strVal val="visible"/>
                                      </p:to>
                                    </p:set>
                                    <p:anim calcmode="lin" valueType="num">
                                      <p:cBhvr additive="base">
                                        <p:cTn id="99" dur="750" fill="hold"/>
                                        <p:tgtEl>
                                          <p:spTgt spid="47">
                                            <p:txEl>
                                              <p:pRg st="0" end="0"/>
                                            </p:txEl>
                                          </p:spTgt>
                                        </p:tgtEl>
                                        <p:attrNameLst>
                                          <p:attrName>ppt_x</p:attrName>
                                        </p:attrNameLst>
                                      </p:cBhvr>
                                      <p:tavLst>
                                        <p:tav tm="0">
                                          <p:val>
                                            <p:strVal val="#ppt_x"/>
                                          </p:val>
                                        </p:tav>
                                        <p:tav tm="100000">
                                          <p:val>
                                            <p:strVal val="#ppt_x"/>
                                          </p:val>
                                        </p:tav>
                                      </p:tavLst>
                                    </p:anim>
                                    <p:anim calcmode="lin" valueType="num">
                                      <p:cBhvr additive="base">
                                        <p:cTn id="100" dur="750" fill="hold"/>
                                        <p:tgtEl>
                                          <p:spTgt spid="47">
                                            <p:txEl>
                                              <p:pRg st="0" end="0"/>
                                            </p:txEl>
                                          </p:spTgt>
                                        </p:tgtEl>
                                        <p:attrNameLst>
                                          <p:attrName>ppt_y</p:attrName>
                                        </p:attrNameLst>
                                      </p:cBhvr>
                                      <p:tavLst>
                                        <p:tav tm="0">
                                          <p:val>
                                            <p:strVal val="0-#ppt_h/2"/>
                                          </p:val>
                                        </p:tav>
                                        <p:tav tm="100000">
                                          <p:val>
                                            <p:strVal val="#ppt_y"/>
                                          </p:val>
                                        </p:tav>
                                      </p:tavLst>
                                    </p:anim>
                                  </p:childTnLst>
                                </p:cTn>
                              </p:par>
                              <p:par>
                                <p:cTn id="101" presetID="2" presetClass="entr" presetSubtype="1" decel="100000" fill="hold" grpId="0" nodeType="withEffect">
                                  <p:stCondLst>
                                    <p:cond delay="250"/>
                                  </p:stCondLst>
                                  <p:childTnLst>
                                    <p:set>
                                      <p:cBhvr>
                                        <p:cTn id="102" dur="1" fill="hold">
                                          <p:stCondLst>
                                            <p:cond delay="0"/>
                                          </p:stCondLst>
                                        </p:cTn>
                                        <p:tgtEl>
                                          <p:spTgt spid="48">
                                            <p:txEl>
                                              <p:pRg st="0" end="0"/>
                                            </p:txEl>
                                          </p:spTgt>
                                        </p:tgtEl>
                                        <p:attrNameLst>
                                          <p:attrName>style.visibility</p:attrName>
                                        </p:attrNameLst>
                                      </p:cBhvr>
                                      <p:to>
                                        <p:strVal val="visible"/>
                                      </p:to>
                                    </p:set>
                                    <p:anim calcmode="lin" valueType="num">
                                      <p:cBhvr additive="base">
                                        <p:cTn id="103" dur="750" fill="hold"/>
                                        <p:tgtEl>
                                          <p:spTgt spid="48">
                                            <p:txEl>
                                              <p:pRg st="0" end="0"/>
                                            </p:txEl>
                                          </p:spTgt>
                                        </p:tgtEl>
                                        <p:attrNameLst>
                                          <p:attrName>ppt_x</p:attrName>
                                        </p:attrNameLst>
                                      </p:cBhvr>
                                      <p:tavLst>
                                        <p:tav tm="0">
                                          <p:val>
                                            <p:strVal val="#ppt_x"/>
                                          </p:val>
                                        </p:tav>
                                        <p:tav tm="100000">
                                          <p:val>
                                            <p:strVal val="#ppt_x"/>
                                          </p:val>
                                        </p:tav>
                                      </p:tavLst>
                                    </p:anim>
                                    <p:anim calcmode="lin" valueType="num">
                                      <p:cBhvr additive="base">
                                        <p:cTn id="104" dur="750" fill="hold"/>
                                        <p:tgtEl>
                                          <p:spTgt spid="48">
                                            <p:txEl>
                                              <p:pRg st="0" end="0"/>
                                            </p:txEl>
                                          </p:spTgt>
                                        </p:tgtEl>
                                        <p:attrNameLst>
                                          <p:attrName>ppt_y</p:attrName>
                                        </p:attrNameLst>
                                      </p:cBhvr>
                                      <p:tavLst>
                                        <p:tav tm="0">
                                          <p:val>
                                            <p:strVal val="0-#ppt_h/2"/>
                                          </p:val>
                                        </p:tav>
                                        <p:tav tm="100000">
                                          <p:val>
                                            <p:strVal val="#ppt_y"/>
                                          </p:val>
                                        </p:tav>
                                      </p:tavLst>
                                    </p:anim>
                                  </p:childTnLst>
                                </p:cTn>
                              </p:par>
                            </p:childTnLst>
                          </p:cTn>
                        </p:par>
                        <p:par>
                          <p:cTn id="105" fill="hold">
                            <p:stCondLst>
                              <p:cond delay="4350"/>
                            </p:stCondLst>
                            <p:childTnLst>
                              <p:par>
                                <p:cTn id="106" presetID="22" presetClass="entr" presetSubtype="8" fill="hold" grpId="0" nodeType="afterEffect">
                                  <p:stCondLst>
                                    <p:cond delay="0"/>
                                  </p:stCondLst>
                                  <p:childTnLst>
                                    <p:set>
                                      <p:cBhvr>
                                        <p:cTn id="107" dur="1" fill="hold">
                                          <p:stCondLst>
                                            <p:cond delay="0"/>
                                          </p:stCondLst>
                                        </p:cTn>
                                        <p:tgtEl>
                                          <p:spTgt spid="49">
                                            <p:txEl>
                                              <p:pRg st="0" end="0"/>
                                            </p:txEl>
                                          </p:spTgt>
                                        </p:tgtEl>
                                        <p:attrNameLst>
                                          <p:attrName>style.visibility</p:attrName>
                                        </p:attrNameLst>
                                      </p:cBhvr>
                                      <p:to>
                                        <p:strVal val="visible"/>
                                      </p:to>
                                    </p:set>
                                    <p:animEffect transition="in" filter="wipe(left)">
                                      <p:cBhvr>
                                        <p:cTn id="108" dur="500"/>
                                        <p:tgtEl>
                                          <p:spTgt spid="49">
                                            <p:txEl>
                                              <p:pRg st="0" end="0"/>
                                            </p:txEl>
                                          </p:spTgt>
                                        </p:tgtEl>
                                      </p:cBhvr>
                                    </p:animEffect>
                                  </p:childTnLst>
                                </p:cTn>
                              </p:par>
                              <p:par>
                                <p:cTn id="109" presetID="22" presetClass="entr" presetSubtype="8" fill="hold" grpId="0" nodeType="withEffect">
                                  <p:stCondLst>
                                    <p:cond delay="100"/>
                                  </p:stCondLst>
                                  <p:childTnLst>
                                    <p:set>
                                      <p:cBhvr>
                                        <p:cTn id="110" dur="1" fill="hold">
                                          <p:stCondLst>
                                            <p:cond delay="0"/>
                                          </p:stCondLst>
                                        </p:cTn>
                                        <p:tgtEl>
                                          <p:spTgt spid="50">
                                            <p:txEl>
                                              <p:pRg st="0" end="0"/>
                                            </p:txEl>
                                          </p:spTgt>
                                        </p:tgtEl>
                                        <p:attrNameLst>
                                          <p:attrName>style.visibility</p:attrName>
                                        </p:attrNameLst>
                                      </p:cBhvr>
                                      <p:to>
                                        <p:strVal val="visible"/>
                                      </p:to>
                                    </p:set>
                                    <p:animEffect transition="in" filter="wipe(left)">
                                      <p:cBhvr>
                                        <p:cTn id="111" dur="500"/>
                                        <p:tgtEl>
                                          <p:spTgt spid="50">
                                            <p:txEl>
                                              <p:pRg st="0" end="0"/>
                                            </p:txEl>
                                          </p:spTgt>
                                        </p:tgtEl>
                                      </p:cBhvr>
                                    </p:animEffect>
                                  </p:childTnLst>
                                </p:cTn>
                              </p:par>
                              <p:par>
                                <p:cTn id="112" presetID="22" presetClass="entr" presetSubtype="8" fill="hold" grpId="0" nodeType="withEffect">
                                  <p:stCondLst>
                                    <p:cond delay="200"/>
                                  </p:stCondLst>
                                  <p:childTnLst>
                                    <p:set>
                                      <p:cBhvr>
                                        <p:cTn id="113" dur="1" fill="hold">
                                          <p:stCondLst>
                                            <p:cond delay="0"/>
                                          </p:stCondLst>
                                        </p:cTn>
                                        <p:tgtEl>
                                          <p:spTgt spid="51">
                                            <p:txEl>
                                              <p:pRg st="0" end="0"/>
                                            </p:txEl>
                                          </p:spTgt>
                                        </p:tgtEl>
                                        <p:attrNameLst>
                                          <p:attrName>style.visibility</p:attrName>
                                        </p:attrNameLst>
                                      </p:cBhvr>
                                      <p:to>
                                        <p:strVal val="visible"/>
                                      </p:to>
                                    </p:set>
                                    <p:animEffect transition="in" filter="wipe(left)">
                                      <p:cBhvr>
                                        <p:cTn id="114" dur="500"/>
                                        <p:tgtEl>
                                          <p:spTgt spid="51">
                                            <p:txEl>
                                              <p:pRg st="0" end="0"/>
                                            </p:txEl>
                                          </p:spTgt>
                                        </p:tgtEl>
                                      </p:cBhvr>
                                    </p:animEffect>
                                  </p:childTnLst>
                                </p:cTn>
                              </p:par>
                              <p:par>
                                <p:cTn id="115" presetID="22" presetClass="entr" presetSubtype="8" fill="hold" grpId="0" nodeType="withEffect">
                                  <p:stCondLst>
                                    <p:cond delay="300"/>
                                  </p:stCondLst>
                                  <p:childTnLst>
                                    <p:set>
                                      <p:cBhvr>
                                        <p:cTn id="116" dur="1" fill="hold">
                                          <p:stCondLst>
                                            <p:cond delay="0"/>
                                          </p:stCondLst>
                                        </p:cTn>
                                        <p:tgtEl>
                                          <p:spTgt spid="52">
                                            <p:txEl>
                                              <p:pRg st="0" end="0"/>
                                            </p:txEl>
                                          </p:spTgt>
                                        </p:tgtEl>
                                        <p:attrNameLst>
                                          <p:attrName>style.visibility</p:attrName>
                                        </p:attrNameLst>
                                      </p:cBhvr>
                                      <p:to>
                                        <p:strVal val="visible"/>
                                      </p:to>
                                    </p:set>
                                    <p:animEffect transition="in" filter="wipe(left)">
                                      <p:cBhvr>
                                        <p:cTn id="117" dur="500"/>
                                        <p:tgtEl>
                                          <p:spTgt spid="52">
                                            <p:txEl>
                                              <p:pRg st="0" end="0"/>
                                            </p:txEl>
                                          </p:spTgt>
                                        </p:tgtEl>
                                      </p:cBhvr>
                                    </p:animEffect>
                                  </p:childTnLst>
                                </p:cTn>
                              </p:par>
                            </p:childTnLst>
                          </p:cTn>
                        </p:par>
                        <p:par>
                          <p:cTn id="118" fill="hold">
                            <p:stCondLst>
                              <p:cond delay="5150"/>
                            </p:stCondLst>
                            <p:childTnLst>
                              <p:par>
                                <p:cTn id="119" presetID="22" presetClass="entr" presetSubtype="8" fill="hold" grpId="0" nodeType="afterEffect">
                                  <p:stCondLst>
                                    <p:cond delay="0"/>
                                  </p:stCondLst>
                                  <p:childTnLst>
                                    <p:set>
                                      <p:cBhvr>
                                        <p:cTn id="120" dur="1" fill="hold">
                                          <p:stCondLst>
                                            <p:cond delay="0"/>
                                          </p:stCondLst>
                                        </p:cTn>
                                        <p:tgtEl>
                                          <p:spTgt spid="23"/>
                                        </p:tgtEl>
                                        <p:attrNameLst>
                                          <p:attrName>style.visibility</p:attrName>
                                        </p:attrNameLst>
                                      </p:cBhvr>
                                      <p:to>
                                        <p:strVal val="visible"/>
                                      </p:to>
                                    </p:set>
                                    <p:animEffect transition="in" filter="wipe(left)">
                                      <p:cBhvr>
                                        <p:cTn id="121"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tmplLst>
          <p:tmpl>
            <p:tnLst>
              <p:par>
                <p:cTn presetID="22" presetClass="entr" presetSubtype="8"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wipe(left)">
                      <p:cBhvr>
                        <p:cTn dur="500"/>
                        <p:tgtEl>
                          <p:spTgt spid="23"/>
                        </p:tgtEl>
                      </p:cBhvr>
                    </p:animEffect>
                  </p:childTnLst>
                </p:cTn>
              </p:par>
            </p:tnLst>
          </p:tmpl>
        </p:tmplLst>
      </p:bldP>
      <p:bldP spid="25" grpId="0" animBg="1"/>
      <p:bldP spid="26" grpId="0" animBg="1"/>
      <p:bldP spid="27" grpId="0" animBg="1"/>
      <p:bldP spid="28" grpId="0" animBg="1"/>
      <p:bldP spid="29" grpId="0" build="p">
        <p:tmplLst>
          <p:tmpl lvl="1">
            <p:tnLst>
              <p:par>
                <p:cTn presetID="2" presetClass="entr" presetSubtype="1" decel="10000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750" fill="hold"/>
                        <p:tgtEl>
                          <p:spTgt spid="29"/>
                        </p:tgtEl>
                        <p:attrNameLst>
                          <p:attrName>ppt_x</p:attrName>
                        </p:attrNameLst>
                      </p:cBhvr>
                      <p:tavLst>
                        <p:tav tm="0">
                          <p:val>
                            <p:strVal val="#ppt_x"/>
                          </p:val>
                        </p:tav>
                        <p:tav tm="100000">
                          <p:val>
                            <p:strVal val="#ppt_x"/>
                          </p:val>
                        </p:tav>
                      </p:tavLst>
                    </p:anim>
                    <p:anim calcmode="lin" valueType="num">
                      <p:cBhvr additive="base">
                        <p:cTn dur="750" fill="hold"/>
                        <p:tgtEl>
                          <p:spTgt spid="29"/>
                        </p:tgtEl>
                        <p:attrNameLst>
                          <p:attrName>ppt_y</p:attrName>
                        </p:attrNameLst>
                      </p:cBhvr>
                      <p:tavLst>
                        <p:tav tm="0">
                          <p:val>
                            <p:strVal val="0-#ppt_h/2"/>
                          </p:val>
                        </p:tav>
                        <p:tav tm="100000">
                          <p:val>
                            <p:strVal val="#ppt_y"/>
                          </p:val>
                        </p:tav>
                      </p:tavLst>
                    </p:anim>
                  </p:childTnLst>
                </p:cTn>
              </p:par>
            </p:tnLst>
          </p:tmpl>
        </p:tmplLst>
      </p:bldP>
      <p:bldP spid="6" grpId="0" build="p">
        <p:tmplLst>
          <p:tmpl lvl="1">
            <p:tnLst>
              <p:par>
                <p:cTn presetID="2" presetClass="entr" presetSubtype="1" decel="100000" fill="hold" nodeType="with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750" fill="hold"/>
                        <p:tgtEl>
                          <p:spTgt spid="6"/>
                        </p:tgtEl>
                        <p:attrNameLst>
                          <p:attrName>ppt_x</p:attrName>
                        </p:attrNameLst>
                      </p:cBhvr>
                      <p:tavLst>
                        <p:tav tm="0">
                          <p:val>
                            <p:strVal val="#ppt_x"/>
                          </p:val>
                        </p:tav>
                        <p:tav tm="100000">
                          <p:val>
                            <p:strVal val="#ppt_x"/>
                          </p:val>
                        </p:tav>
                      </p:tavLst>
                    </p:anim>
                    <p:anim calcmode="lin" valueType="num">
                      <p:cBhvr additive="base">
                        <p:cTn dur="750" fill="hold"/>
                        <p:tgtEl>
                          <p:spTgt spid="6"/>
                        </p:tgtEl>
                        <p:attrNameLst>
                          <p:attrName>ppt_y</p:attrName>
                        </p:attrNameLst>
                      </p:cBhvr>
                      <p:tavLst>
                        <p:tav tm="0">
                          <p:val>
                            <p:strVal val="0-#ppt_h/2"/>
                          </p:val>
                        </p:tav>
                        <p:tav tm="100000">
                          <p:val>
                            <p:strVal val="#ppt_y"/>
                          </p:val>
                        </p:tav>
                      </p:tavLst>
                    </p:anim>
                  </p:childTnLst>
                </p:cTn>
              </p:par>
            </p:tnLst>
          </p:tmpl>
        </p:tmplLst>
      </p:bldP>
      <p:bldP spid="7" grpId="0" build="p">
        <p:tmplLst>
          <p:tmpl lvl="1">
            <p:tnLst>
              <p:par>
                <p:cTn presetID="22" presetClass="entr" presetSubtype="8"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30" grpId="0" build="p">
        <p:tmplLst>
          <p:tmpl lvl="1">
            <p:tnLst>
              <p:par>
                <p:cTn presetID="22" presetClass="entr" presetSubtype="8" fill="hold" nodeType="withEffect">
                  <p:stCondLst>
                    <p:cond delay="100"/>
                  </p:stCondLst>
                  <p:childTnLst>
                    <p:set>
                      <p:cBhvr>
                        <p:cTn dur="1" fill="hold">
                          <p:stCondLst>
                            <p:cond delay="0"/>
                          </p:stCondLst>
                        </p:cTn>
                        <p:tgtEl>
                          <p:spTgt spid="30"/>
                        </p:tgtEl>
                        <p:attrNameLst>
                          <p:attrName>style.visibility</p:attrName>
                        </p:attrNameLst>
                      </p:cBhvr>
                      <p:to>
                        <p:strVal val="visible"/>
                      </p:to>
                    </p:set>
                    <p:animEffect transition="in" filter="wipe(left)">
                      <p:cBhvr>
                        <p:cTn dur="500"/>
                        <p:tgtEl>
                          <p:spTgt spid="30"/>
                        </p:tgtEl>
                      </p:cBhvr>
                    </p:animEffect>
                  </p:childTnLst>
                </p:cTn>
              </p:par>
            </p:tnLst>
          </p:tmpl>
        </p:tmplLst>
      </p:bldP>
      <p:bldP spid="31" grpId="0" build="p">
        <p:tmplLst>
          <p:tmpl lvl="1">
            <p:tnLst>
              <p:par>
                <p:cTn presetID="22" presetClass="entr" presetSubtype="8" fill="hold" nodeType="withEffect">
                  <p:stCondLst>
                    <p:cond delay="200"/>
                  </p:stCondLst>
                  <p:childTnLst>
                    <p:set>
                      <p:cBhvr>
                        <p:cTn dur="1" fill="hold">
                          <p:stCondLst>
                            <p:cond delay="0"/>
                          </p:stCondLst>
                        </p:cTn>
                        <p:tgtEl>
                          <p:spTgt spid="31"/>
                        </p:tgtEl>
                        <p:attrNameLst>
                          <p:attrName>style.visibility</p:attrName>
                        </p:attrNameLst>
                      </p:cBhvr>
                      <p:to>
                        <p:strVal val="visible"/>
                      </p:to>
                    </p:set>
                    <p:animEffect transition="in" filter="wipe(left)">
                      <p:cBhvr>
                        <p:cTn dur="500"/>
                        <p:tgtEl>
                          <p:spTgt spid="31"/>
                        </p:tgtEl>
                      </p:cBhvr>
                    </p:animEffect>
                  </p:childTnLst>
                </p:cTn>
              </p:par>
            </p:tnLst>
          </p:tmpl>
        </p:tmplLst>
      </p:bldP>
      <p:bldP spid="32" grpId="0" build="p">
        <p:tmplLst>
          <p:tmpl lvl="1">
            <p:tnLst>
              <p:par>
                <p:cTn presetID="22" presetClass="entr" presetSubtype="8" fill="hold" nodeType="withEffect">
                  <p:stCondLst>
                    <p:cond delay="300"/>
                  </p:stCondLst>
                  <p:childTnLst>
                    <p:set>
                      <p:cBhvr>
                        <p:cTn dur="1" fill="hold">
                          <p:stCondLst>
                            <p:cond delay="0"/>
                          </p:stCondLst>
                        </p:cTn>
                        <p:tgtEl>
                          <p:spTgt spid="32"/>
                        </p:tgtEl>
                        <p:attrNameLst>
                          <p:attrName>style.visibility</p:attrName>
                        </p:attrNameLst>
                      </p:cBhvr>
                      <p:to>
                        <p:strVal val="visible"/>
                      </p:to>
                    </p:set>
                    <p:animEffect transition="in" filter="wipe(left)">
                      <p:cBhvr>
                        <p:cTn dur="500"/>
                        <p:tgtEl>
                          <p:spTgt spid="32"/>
                        </p:tgtEl>
                      </p:cBhvr>
                    </p:animEffect>
                  </p:childTnLst>
                </p:cTn>
              </p:par>
            </p:tnLst>
          </p:tmpl>
        </p:tmplLst>
      </p:bldP>
      <p:bldP spid="33" grpId="0" animBg="1"/>
      <p:bldP spid="34" grpId="0" animBg="1"/>
      <p:bldP spid="35" grpId="0" animBg="1"/>
      <p:bldP spid="36" grpId="0" animBg="1"/>
      <p:bldP spid="37" grpId="0" build="p">
        <p:tmplLst>
          <p:tmpl lvl="1">
            <p:tnLst>
              <p:par>
                <p:cTn presetID="2" presetClass="entr" presetSubtype="1" decel="100000" fill="hold" nodeType="withEffect">
                  <p:stCondLst>
                    <p:cond delay="25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750" fill="hold"/>
                        <p:tgtEl>
                          <p:spTgt spid="37"/>
                        </p:tgtEl>
                        <p:attrNameLst>
                          <p:attrName>ppt_x</p:attrName>
                        </p:attrNameLst>
                      </p:cBhvr>
                      <p:tavLst>
                        <p:tav tm="0">
                          <p:val>
                            <p:strVal val="#ppt_x"/>
                          </p:val>
                        </p:tav>
                        <p:tav tm="100000">
                          <p:val>
                            <p:strVal val="#ppt_x"/>
                          </p:val>
                        </p:tav>
                      </p:tavLst>
                    </p:anim>
                    <p:anim calcmode="lin" valueType="num">
                      <p:cBhvr additive="base">
                        <p:cTn dur="750" fill="hold"/>
                        <p:tgtEl>
                          <p:spTgt spid="37"/>
                        </p:tgtEl>
                        <p:attrNameLst>
                          <p:attrName>ppt_y</p:attrName>
                        </p:attrNameLst>
                      </p:cBhvr>
                      <p:tavLst>
                        <p:tav tm="0">
                          <p:val>
                            <p:strVal val="0-#ppt_h/2"/>
                          </p:val>
                        </p:tav>
                        <p:tav tm="100000">
                          <p:val>
                            <p:strVal val="#ppt_y"/>
                          </p:val>
                        </p:tav>
                      </p:tavLst>
                    </p:anim>
                  </p:childTnLst>
                </p:cTn>
              </p:par>
            </p:tnLst>
          </p:tmpl>
        </p:tmplLst>
      </p:bldP>
      <p:bldP spid="38" grpId="0" build="p">
        <p:tmplLst>
          <p:tmpl lvl="1">
            <p:tnLst>
              <p:par>
                <p:cTn presetID="2" presetClass="entr" presetSubtype="1" decel="100000" fill="hold" nodeType="withEffect">
                  <p:stCondLst>
                    <p:cond delay="25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750" fill="hold"/>
                        <p:tgtEl>
                          <p:spTgt spid="38"/>
                        </p:tgtEl>
                        <p:attrNameLst>
                          <p:attrName>ppt_x</p:attrName>
                        </p:attrNameLst>
                      </p:cBhvr>
                      <p:tavLst>
                        <p:tav tm="0">
                          <p:val>
                            <p:strVal val="#ppt_x"/>
                          </p:val>
                        </p:tav>
                        <p:tav tm="100000">
                          <p:val>
                            <p:strVal val="#ppt_x"/>
                          </p:val>
                        </p:tav>
                      </p:tavLst>
                    </p:anim>
                    <p:anim calcmode="lin" valueType="num">
                      <p:cBhvr additive="base">
                        <p:cTn dur="750" fill="hold"/>
                        <p:tgtEl>
                          <p:spTgt spid="38"/>
                        </p:tgtEl>
                        <p:attrNameLst>
                          <p:attrName>ppt_y</p:attrName>
                        </p:attrNameLst>
                      </p:cBhvr>
                      <p:tavLst>
                        <p:tav tm="0">
                          <p:val>
                            <p:strVal val="0-#ppt_h/2"/>
                          </p:val>
                        </p:tav>
                        <p:tav tm="100000">
                          <p:val>
                            <p:strVal val="#ppt_y"/>
                          </p:val>
                        </p:tav>
                      </p:tavLst>
                    </p:anim>
                  </p:childTnLst>
                </p:cTn>
              </p:par>
            </p:tnLst>
          </p:tmpl>
        </p:tmplLst>
      </p:bldP>
      <p:bldP spid="39" grpId="0" build="p">
        <p:tmplLst>
          <p:tmpl lvl="1">
            <p:tnLst>
              <p:par>
                <p:cTn presetID="22" presetClass="entr" presetSubtype="8" fill="hold" nodeType="afterEffect">
                  <p:stCondLst>
                    <p:cond delay="0"/>
                  </p:stCondLst>
                  <p:childTnLst>
                    <p:set>
                      <p:cBhvr>
                        <p:cTn dur="1" fill="hold">
                          <p:stCondLst>
                            <p:cond delay="0"/>
                          </p:stCondLst>
                        </p:cTn>
                        <p:tgtEl>
                          <p:spTgt spid="39"/>
                        </p:tgtEl>
                        <p:attrNameLst>
                          <p:attrName>style.visibility</p:attrName>
                        </p:attrNameLst>
                      </p:cBhvr>
                      <p:to>
                        <p:strVal val="visible"/>
                      </p:to>
                    </p:set>
                    <p:animEffect transition="in" filter="wipe(left)">
                      <p:cBhvr>
                        <p:cTn dur="500"/>
                        <p:tgtEl>
                          <p:spTgt spid="39"/>
                        </p:tgtEl>
                      </p:cBhvr>
                    </p:animEffect>
                  </p:childTnLst>
                </p:cTn>
              </p:par>
            </p:tnLst>
          </p:tmpl>
        </p:tmplLst>
      </p:bldP>
      <p:bldP spid="40" grpId="0" build="p">
        <p:tmplLst>
          <p:tmpl lvl="1">
            <p:tnLst>
              <p:par>
                <p:cTn presetID="22" presetClass="entr" presetSubtype="8" fill="hold" nodeType="withEffect">
                  <p:stCondLst>
                    <p:cond delay="100"/>
                  </p:stCondLst>
                  <p:childTnLst>
                    <p:set>
                      <p:cBhvr>
                        <p:cTn dur="1" fill="hold">
                          <p:stCondLst>
                            <p:cond delay="0"/>
                          </p:stCondLst>
                        </p:cTn>
                        <p:tgtEl>
                          <p:spTgt spid="40"/>
                        </p:tgtEl>
                        <p:attrNameLst>
                          <p:attrName>style.visibility</p:attrName>
                        </p:attrNameLst>
                      </p:cBhvr>
                      <p:to>
                        <p:strVal val="visible"/>
                      </p:to>
                    </p:set>
                    <p:animEffect transition="in" filter="wipe(left)">
                      <p:cBhvr>
                        <p:cTn dur="500"/>
                        <p:tgtEl>
                          <p:spTgt spid="40"/>
                        </p:tgtEl>
                      </p:cBhvr>
                    </p:animEffect>
                  </p:childTnLst>
                </p:cTn>
              </p:par>
            </p:tnLst>
          </p:tmpl>
        </p:tmplLst>
      </p:bldP>
      <p:bldP spid="41" grpId="0" build="p">
        <p:tmplLst>
          <p:tmpl lvl="1">
            <p:tnLst>
              <p:par>
                <p:cTn presetID="22" presetClass="entr" presetSubtype="8" fill="hold" nodeType="withEffect">
                  <p:stCondLst>
                    <p:cond delay="200"/>
                  </p:stCondLst>
                  <p:childTnLst>
                    <p:set>
                      <p:cBhvr>
                        <p:cTn dur="1" fill="hold">
                          <p:stCondLst>
                            <p:cond delay="0"/>
                          </p:stCondLst>
                        </p:cTn>
                        <p:tgtEl>
                          <p:spTgt spid="41"/>
                        </p:tgtEl>
                        <p:attrNameLst>
                          <p:attrName>style.visibility</p:attrName>
                        </p:attrNameLst>
                      </p:cBhvr>
                      <p:to>
                        <p:strVal val="visible"/>
                      </p:to>
                    </p:set>
                    <p:animEffect transition="in" filter="wipe(left)">
                      <p:cBhvr>
                        <p:cTn dur="500"/>
                        <p:tgtEl>
                          <p:spTgt spid="41"/>
                        </p:tgtEl>
                      </p:cBhvr>
                    </p:animEffect>
                  </p:childTnLst>
                </p:cTn>
              </p:par>
            </p:tnLst>
          </p:tmpl>
        </p:tmplLst>
      </p:bldP>
      <p:bldP spid="42" grpId="0" build="p">
        <p:tmplLst>
          <p:tmpl lvl="1">
            <p:tnLst>
              <p:par>
                <p:cTn presetID="22" presetClass="entr" presetSubtype="8" fill="hold" nodeType="withEffect">
                  <p:stCondLst>
                    <p:cond delay="300"/>
                  </p:stCondLst>
                  <p:childTnLst>
                    <p:set>
                      <p:cBhvr>
                        <p:cTn dur="1" fill="hold">
                          <p:stCondLst>
                            <p:cond delay="0"/>
                          </p:stCondLst>
                        </p:cTn>
                        <p:tgtEl>
                          <p:spTgt spid="42"/>
                        </p:tgtEl>
                        <p:attrNameLst>
                          <p:attrName>style.visibility</p:attrName>
                        </p:attrNameLst>
                      </p:cBhvr>
                      <p:to>
                        <p:strVal val="visible"/>
                      </p:to>
                    </p:set>
                    <p:animEffect transition="in" filter="wipe(left)">
                      <p:cBhvr>
                        <p:cTn dur="500"/>
                        <p:tgtEl>
                          <p:spTgt spid="42"/>
                        </p:tgtEl>
                      </p:cBhvr>
                    </p:animEffect>
                  </p:childTnLst>
                </p:cTn>
              </p:par>
            </p:tnLst>
          </p:tmpl>
        </p:tmplLst>
      </p:bldP>
      <p:bldP spid="43" grpId="0" animBg="1"/>
      <p:bldP spid="44" grpId="0" animBg="1"/>
      <p:bldP spid="45" grpId="0" animBg="1"/>
      <p:bldP spid="46" grpId="0" animBg="1"/>
      <p:bldP spid="47" grpId="0" build="p">
        <p:tmplLst>
          <p:tmpl lvl="1">
            <p:tnLst>
              <p:par>
                <p:cTn presetID="2" presetClass="entr" presetSubtype="1" decel="100000" fill="hold" nodeType="withEffect">
                  <p:stCondLst>
                    <p:cond delay="250"/>
                  </p:stCondLst>
                  <p:childTnLst>
                    <p:set>
                      <p:cBhvr>
                        <p:cTn dur="1" fill="hold">
                          <p:stCondLst>
                            <p:cond delay="0"/>
                          </p:stCondLst>
                        </p:cTn>
                        <p:tgtEl>
                          <p:spTgt spid="47"/>
                        </p:tgtEl>
                        <p:attrNameLst>
                          <p:attrName>style.visibility</p:attrName>
                        </p:attrNameLst>
                      </p:cBhvr>
                      <p:to>
                        <p:strVal val="visible"/>
                      </p:to>
                    </p:set>
                    <p:anim calcmode="lin" valueType="num">
                      <p:cBhvr additive="base">
                        <p:cTn dur="750" fill="hold"/>
                        <p:tgtEl>
                          <p:spTgt spid="47"/>
                        </p:tgtEl>
                        <p:attrNameLst>
                          <p:attrName>ppt_x</p:attrName>
                        </p:attrNameLst>
                      </p:cBhvr>
                      <p:tavLst>
                        <p:tav tm="0">
                          <p:val>
                            <p:strVal val="#ppt_x"/>
                          </p:val>
                        </p:tav>
                        <p:tav tm="100000">
                          <p:val>
                            <p:strVal val="#ppt_x"/>
                          </p:val>
                        </p:tav>
                      </p:tavLst>
                    </p:anim>
                    <p:anim calcmode="lin" valueType="num">
                      <p:cBhvr additive="base">
                        <p:cTn dur="750" fill="hold"/>
                        <p:tgtEl>
                          <p:spTgt spid="47"/>
                        </p:tgtEl>
                        <p:attrNameLst>
                          <p:attrName>ppt_y</p:attrName>
                        </p:attrNameLst>
                      </p:cBhvr>
                      <p:tavLst>
                        <p:tav tm="0">
                          <p:val>
                            <p:strVal val="0-#ppt_h/2"/>
                          </p:val>
                        </p:tav>
                        <p:tav tm="100000">
                          <p:val>
                            <p:strVal val="#ppt_y"/>
                          </p:val>
                        </p:tav>
                      </p:tavLst>
                    </p:anim>
                  </p:childTnLst>
                </p:cTn>
              </p:par>
            </p:tnLst>
          </p:tmpl>
        </p:tmplLst>
      </p:bldP>
      <p:bldP spid="48" grpId="0" build="p">
        <p:tmplLst>
          <p:tmpl lvl="1">
            <p:tnLst>
              <p:par>
                <p:cTn presetID="2" presetClass="entr" presetSubtype="1" decel="100000" fill="hold" nodeType="withEffect">
                  <p:stCondLst>
                    <p:cond delay="250"/>
                  </p:stCondLst>
                  <p:childTnLst>
                    <p:set>
                      <p:cBhvr>
                        <p:cTn dur="1" fill="hold">
                          <p:stCondLst>
                            <p:cond delay="0"/>
                          </p:stCondLst>
                        </p:cTn>
                        <p:tgtEl>
                          <p:spTgt spid="48"/>
                        </p:tgtEl>
                        <p:attrNameLst>
                          <p:attrName>style.visibility</p:attrName>
                        </p:attrNameLst>
                      </p:cBhvr>
                      <p:to>
                        <p:strVal val="visible"/>
                      </p:to>
                    </p:set>
                    <p:anim calcmode="lin" valueType="num">
                      <p:cBhvr additive="base">
                        <p:cTn dur="750" fill="hold"/>
                        <p:tgtEl>
                          <p:spTgt spid="48"/>
                        </p:tgtEl>
                        <p:attrNameLst>
                          <p:attrName>ppt_x</p:attrName>
                        </p:attrNameLst>
                      </p:cBhvr>
                      <p:tavLst>
                        <p:tav tm="0">
                          <p:val>
                            <p:strVal val="#ppt_x"/>
                          </p:val>
                        </p:tav>
                        <p:tav tm="100000">
                          <p:val>
                            <p:strVal val="#ppt_x"/>
                          </p:val>
                        </p:tav>
                      </p:tavLst>
                    </p:anim>
                    <p:anim calcmode="lin" valueType="num">
                      <p:cBhvr additive="base">
                        <p:cTn dur="750" fill="hold"/>
                        <p:tgtEl>
                          <p:spTgt spid="48"/>
                        </p:tgtEl>
                        <p:attrNameLst>
                          <p:attrName>ppt_y</p:attrName>
                        </p:attrNameLst>
                      </p:cBhvr>
                      <p:tavLst>
                        <p:tav tm="0">
                          <p:val>
                            <p:strVal val="0-#ppt_h/2"/>
                          </p:val>
                        </p:tav>
                        <p:tav tm="100000">
                          <p:val>
                            <p:strVal val="#ppt_y"/>
                          </p:val>
                        </p:tav>
                      </p:tavLst>
                    </p:anim>
                  </p:childTnLst>
                </p:cTn>
              </p:par>
            </p:tnLst>
          </p:tmpl>
        </p:tmplLst>
      </p:bldP>
      <p:bldP spid="49" grpId="0" build="p">
        <p:tmplLst>
          <p:tmpl lvl="1">
            <p:tnLst>
              <p:par>
                <p:cTn presetID="22" presetClass="entr" presetSubtype="8" fill="hold" nodeType="afterEffect">
                  <p:stCondLst>
                    <p:cond delay="0"/>
                  </p:stCondLst>
                  <p:childTnLst>
                    <p:set>
                      <p:cBhvr>
                        <p:cTn dur="1" fill="hold">
                          <p:stCondLst>
                            <p:cond delay="0"/>
                          </p:stCondLst>
                        </p:cTn>
                        <p:tgtEl>
                          <p:spTgt spid="49"/>
                        </p:tgtEl>
                        <p:attrNameLst>
                          <p:attrName>style.visibility</p:attrName>
                        </p:attrNameLst>
                      </p:cBhvr>
                      <p:to>
                        <p:strVal val="visible"/>
                      </p:to>
                    </p:set>
                    <p:animEffect transition="in" filter="wipe(left)">
                      <p:cBhvr>
                        <p:cTn dur="500"/>
                        <p:tgtEl>
                          <p:spTgt spid="49"/>
                        </p:tgtEl>
                      </p:cBhvr>
                    </p:animEffect>
                  </p:childTnLst>
                </p:cTn>
              </p:par>
            </p:tnLst>
          </p:tmpl>
        </p:tmplLst>
      </p:bldP>
      <p:bldP spid="50" grpId="0" build="p">
        <p:tmplLst>
          <p:tmpl lvl="1">
            <p:tnLst>
              <p:par>
                <p:cTn presetID="22" presetClass="entr" presetSubtype="8" fill="hold" nodeType="withEffect">
                  <p:stCondLst>
                    <p:cond delay="100"/>
                  </p:stCondLst>
                  <p:childTnLst>
                    <p:set>
                      <p:cBhvr>
                        <p:cTn dur="1" fill="hold">
                          <p:stCondLst>
                            <p:cond delay="0"/>
                          </p:stCondLst>
                        </p:cTn>
                        <p:tgtEl>
                          <p:spTgt spid="50"/>
                        </p:tgtEl>
                        <p:attrNameLst>
                          <p:attrName>style.visibility</p:attrName>
                        </p:attrNameLst>
                      </p:cBhvr>
                      <p:to>
                        <p:strVal val="visible"/>
                      </p:to>
                    </p:set>
                    <p:animEffect transition="in" filter="wipe(left)">
                      <p:cBhvr>
                        <p:cTn dur="500"/>
                        <p:tgtEl>
                          <p:spTgt spid="50"/>
                        </p:tgtEl>
                      </p:cBhvr>
                    </p:animEffect>
                  </p:childTnLst>
                </p:cTn>
              </p:par>
            </p:tnLst>
          </p:tmpl>
        </p:tmplLst>
      </p:bldP>
      <p:bldP spid="51" grpId="0" build="p">
        <p:tmplLst>
          <p:tmpl lvl="1">
            <p:tnLst>
              <p:par>
                <p:cTn presetID="22" presetClass="entr" presetSubtype="8" fill="hold" nodeType="withEffect">
                  <p:stCondLst>
                    <p:cond delay="200"/>
                  </p:stCondLst>
                  <p:childTnLst>
                    <p:set>
                      <p:cBhvr>
                        <p:cTn dur="1" fill="hold">
                          <p:stCondLst>
                            <p:cond delay="0"/>
                          </p:stCondLst>
                        </p:cTn>
                        <p:tgtEl>
                          <p:spTgt spid="51"/>
                        </p:tgtEl>
                        <p:attrNameLst>
                          <p:attrName>style.visibility</p:attrName>
                        </p:attrNameLst>
                      </p:cBhvr>
                      <p:to>
                        <p:strVal val="visible"/>
                      </p:to>
                    </p:set>
                    <p:animEffect transition="in" filter="wipe(left)">
                      <p:cBhvr>
                        <p:cTn dur="500"/>
                        <p:tgtEl>
                          <p:spTgt spid="51"/>
                        </p:tgtEl>
                      </p:cBhvr>
                    </p:animEffect>
                  </p:childTnLst>
                </p:cTn>
              </p:par>
            </p:tnLst>
          </p:tmpl>
        </p:tmplLst>
      </p:bldP>
      <p:bldP spid="52" grpId="0" build="p">
        <p:tmplLst>
          <p:tmpl lvl="1">
            <p:tnLst>
              <p:par>
                <p:cTn presetID="22" presetClass="entr" presetSubtype="8" fill="hold" nodeType="withEffect">
                  <p:stCondLst>
                    <p:cond delay="300"/>
                  </p:stCondLst>
                  <p:childTnLst>
                    <p:set>
                      <p:cBhvr>
                        <p:cTn dur="1" fill="hold">
                          <p:stCondLst>
                            <p:cond delay="0"/>
                          </p:stCondLst>
                        </p:cTn>
                        <p:tgtEl>
                          <p:spTgt spid="52"/>
                        </p:tgtEl>
                        <p:attrNameLst>
                          <p:attrName>style.visibility</p:attrName>
                        </p:attrNameLst>
                      </p:cBhvr>
                      <p:to>
                        <p:strVal val="visible"/>
                      </p:to>
                    </p:set>
                    <p:animEffect transition="in" filter="wipe(left)">
                      <p:cBhvr>
                        <p:cTn dur="500"/>
                        <p:tgtEl>
                          <p:spTgt spid="52"/>
                        </p:tgtEl>
                      </p:cBhvr>
                    </p:animEffect>
                  </p:childTnLst>
                </p:cTn>
              </p:par>
            </p:tnLst>
          </p:tmpl>
        </p:tmplLst>
      </p:bldP>
    </p:bldLst>
  </p:timing>
  <p:extLst mod="1">
    <p:ext uri="{DCECCB84-F9BA-43D5-87BE-67443E8EF086}">
      <p15:sldGuideLst xmlns:p15="http://schemas.microsoft.com/office/powerpoint/2012/main" xmlns="">
        <p15:guide id="1" orient="horz" pos="3239" userDrawn="1">
          <p15:clr>
            <a:srgbClr val="FBAE40"/>
          </p15:clr>
        </p15:guide>
        <p15:guide id="2" pos="5760" userDrawn="1">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4 Comparison Table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23" name="テキスト プレースホルダー 12"/>
          <p:cNvSpPr>
            <a:spLocks noGrp="1"/>
          </p:cNvSpPr>
          <p:nvPr>
            <p:ph type="body" sz="quarter" idx="30" hasCustomPrompt="1"/>
          </p:nvPr>
        </p:nvSpPr>
        <p:spPr>
          <a:xfrm>
            <a:off x="3195988" y="7732296"/>
            <a:ext cx="11896024" cy="1522894"/>
          </a:xfrm>
        </p:spPr>
        <p:txBody>
          <a:bodyPr anchor="ctr">
            <a:normAutofit/>
          </a:bodyPr>
          <a:lstStyle>
            <a:lvl1pPr algn="ctr">
              <a:spcBef>
                <a:spcPts val="0"/>
              </a:spcBef>
              <a:defRPr sz="2000" baseline="0"/>
            </a:lvl1pPr>
          </a:lstStyle>
          <a:p>
            <a:pPr lvl="0"/>
            <a:r>
              <a:rPr kumimoji="1" lang="en-US" altLang="ja-JP" dirty="0"/>
              <a:t>Text goes here</a:t>
            </a:r>
            <a:endParaRPr kumimoji="1" lang="ja-JP" altLang="en-US" dirty="0"/>
          </a:p>
        </p:txBody>
      </p:sp>
      <p:sp>
        <p:nvSpPr>
          <p:cNvPr id="25" name="正方形/長方形 24"/>
          <p:cNvSpPr/>
          <p:nvPr userDrawn="1"/>
        </p:nvSpPr>
        <p:spPr>
          <a:xfrm>
            <a:off x="950791" y="2500074"/>
            <a:ext cx="3867394" cy="648000"/>
          </a:xfrm>
          <a:prstGeom prst="rect">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正方形/長方形 25"/>
          <p:cNvSpPr/>
          <p:nvPr userDrawn="1"/>
        </p:nvSpPr>
        <p:spPr>
          <a:xfrm>
            <a:off x="950791" y="3138994"/>
            <a:ext cx="3867394" cy="126994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p:cNvSpPr/>
          <p:nvPr userDrawn="1"/>
        </p:nvSpPr>
        <p:spPr>
          <a:xfrm>
            <a:off x="950791" y="4379126"/>
            <a:ext cx="3867394" cy="2805401"/>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8" name="正方形/長方形 27"/>
          <p:cNvSpPr/>
          <p:nvPr userDrawn="1"/>
        </p:nvSpPr>
        <p:spPr>
          <a:xfrm>
            <a:off x="950791" y="7191719"/>
            <a:ext cx="3867394" cy="24615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プレースホルダー 18"/>
          <p:cNvSpPr>
            <a:spLocks noGrp="1"/>
          </p:cNvSpPr>
          <p:nvPr>
            <p:ph type="body" sz="quarter" idx="31" hasCustomPrompt="1"/>
          </p:nvPr>
        </p:nvSpPr>
        <p:spPr>
          <a:xfrm>
            <a:off x="950791" y="3143689"/>
            <a:ext cx="3867394" cy="1230742"/>
          </a:xfrm>
          <a:noFill/>
        </p:spPr>
        <p:txBody>
          <a:bodyPr anchor="ctr">
            <a:noAutofit/>
          </a:bodyPr>
          <a:lstStyle>
            <a:lvl1pPr algn="ctr">
              <a:lnSpc>
                <a:spcPct val="100000"/>
              </a:lnSpc>
              <a:spcBef>
                <a:spcPts val="0"/>
              </a:spcBef>
              <a:defRPr sz="4800">
                <a:solidFill>
                  <a:schemeClr val="bg1"/>
                </a:solidFill>
                <a:latin typeface="+mj-lt"/>
              </a:defRPr>
            </a:lvl1pPr>
          </a:lstStyle>
          <a:p>
            <a:pPr lvl="0"/>
            <a:r>
              <a:rPr kumimoji="1" lang="en-US" altLang="ja-JP" dirty="0"/>
              <a:t>Text</a:t>
            </a:r>
            <a:endParaRPr kumimoji="1" lang="ja-JP" altLang="en-US" dirty="0"/>
          </a:p>
        </p:txBody>
      </p:sp>
      <p:sp>
        <p:nvSpPr>
          <p:cNvPr id="6" name="テキスト プレースホルダー 18"/>
          <p:cNvSpPr>
            <a:spLocks noGrp="1"/>
          </p:cNvSpPr>
          <p:nvPr>
            <p:ph type="body" sz="quarter" idx="13" hasCustomPrompt="1"/>
          </p:nvPr>
        </p:nvSpPr>
        <p:spPr>
          <a:xfrm>
            <a:off x="950791" y="2504769"/>
            <a:ext cx="3867394" cy="648000"/>
          </a:xfrm>
          <a:noFill/>
        </p:spPr>
        <p:txBody>
          <a:bodyPr anchor="ctr">
            <a:normAutofit/>
          </a:bodyPr>
          <a:lstStyle>
            <a:lvl1pPr algn="ctr">
              <a:lnSpc>
                <a:spcPct val="100000"/>
              </a:lnSpc>
              <a:spcBef>
                <a:spcPts val="0"/>
              </a:spcBef>
              <a:defRPr sz="2400">
                <a:solidFill>
                  <a:schemeClr val="bg1"/>
                </a:solidFill>
                <a:latin typeface="+mj-lt"/>
              </a:defRPr>
            </a:lvl1pPr>
          </a:lstStyle>
          <a:p>
            <a:pPr lvl="0"/>
            <a:r>
              <a:rPr kumimoji="1" lang="en-US" altLang="ja-JP" dirty="0"/>
              <a:t>Table Header</a:t>
            </a:r>
            <a:endParaRPr kumimoji="1" lang="ja-JP" altLang="en-US" dirty="0"/>
          </a:p>
        </p:txBody>
      </p:sp>
      <p:sp>
        <p:nvSpPr>
          <p:cNvPr id="7" name="テキスト プレースホルダー 18"/>
          <p:cNvSpPr>
            <a:spLocks noGrp="1"/>
          </p:cNvSpPr>
          <p:nvPr>
            <p:ph type="body" sz="quarter" idx="14" hasCustomPrompt="1"/>
          </p:nvPr>
        </p:nvSpPr>
        <p:spPr>
          <a:xfrm>
            <a:off x="950791" y="4544428"/>
            <a:ext cx="3867394" cy="529194"/>
          </a:xfrm>
          <a:noFill/>
        </p:spPr>
        <p:txBody>
          <a:bodyPr anchor="ctr">
            <a:normAutofit/>
          </a:bodyPr>
          <a:lstStyle>
            <a:lvl1pPr algn="ctr">
              <a:lnSpc>
                <a:spcPct val="100000"/>
              </a:lnSpc>
              <a:spcBef>
                <a:spcPts val="0"/>
              </a:spcBef>
              <a:defRPr sz="2000">
                <a:solidFill>
                  <a:schemeClr val="tx1"/>
                </a:solidFill>
                <a:latin typeface="+mn-lt"/>
              </a:defRPr>
            </a:lvl1pPr>
          </a:lstStyle>
          <a:p>
            <a:pPr lvl="0"/>
            <a:r>
              <a:rPr kumimoji="1" lang="en-US" altLang="ja-JP" dirty="0"/>
              <a:t>Text here</a:t>
            </a:r>
            <a:endParaRPr kumimoji="1" lang="ja-JP" altLang="en-US" dirty="0"/>
          </a:p>
        </p:txBody>
      </p:sp>
      <p:sp>
        <p:nvSpPr>
          <p:cNvPr id="30" name="テキスト プレースホルダー 18"/>
          <p:cNvSpPr>
            <a:spLocks noGrp="1"/>
          </p:cNvSpPr>
          <p:nvPr>
            <p:ph type="body" sz="quarter" idx="32" hasCustomPrompt="1"/>
          </p:nvPr>
        </p:nvSpPr>
        <p:spPr>
          <a:xfrm>
            <a:off x="950791" y="5181775"/>
            <a:ext cx="3867394" cy="529194"/>
          </a:xfrm>
          <a:noFill/>
        </p:spPr>
        <p:txBody>
          <a:bodyPr anchor="ctr">
            <a:normAutofit/>
          </a:bodyPr>
          <a:lstStyle>
            <a:lvl1pPr algn="ctr">
              <a:lnSpc>
                <a:spcPct val="100000"/>
              </a:lnSpc>
              <a:spcBef>
                <a:spcPts val="0"/>
              </a:spcBef>
              <a:defRPr sz="2000">
                <a:solidFill>
                  <a:schemeClr val="tx1"/>
                </a:solidFill>
                <a:latin typeface="+mn-lt"/>
              </a:defRPr>
            </a:lvl1pPr>
          </a:lstStyle>
          <a:p>
            <a:pPr lvl="0"/>
            <a:r>
              <a:rPr kumimoji="1" lang="en-US" altLang="ja-JP" dirty="0"/>
              <a:t>Text here</a:t>
            </a:r>
            <a:endParaRPr kumimoji="1" lang="ja-JP" altLang="en-US" dirty="0"/>
          </a:p>
        </p:txBody>
      </p:sp>
      <p:sp>
        <p:nvSpPr>
          <p:cNvPr id="31" name="テキスト プレースホルダー 18"/>
          <p:cNvSpPr>
            <a:spLocks noGrp="1"/>
          </p:cNvSpPr>
          <p:nvPr>
            <p:ph type="body" sz="quarter" idx="33" hasCustomPrompt="1"/>
          </p:nvPr>
        </p:nvSpPr>
        <p:spPr>
          <a:xfrm>
            <a:off x="950791" y="5819122"/>
            <a:ext cx="3867394" cy="529194"/>
          </a:xfrm>
          <a:noFill/>
        </p:spPr>
        <p:txBody>
          <a:bodyPr anchor="ctr">
            <a:normAutofit/>
          </a:bodyPr>
          <a:lstStyle>
            <a:lvl1pPr algn="ctr">
              <a:lnSpc>
                <a:spcPct val="100000"/>
              </a:lnSpc>
              <a:spcBef>
                <a:spcPts val="0"/>
              </a:spcBef>
              <a:defRPr sz="2000">
                <a:solidFill>
                  <a:schemeClr val="tx1"/>
                </a:solidFill>
                <a:latin typeface="+mn-lt"/>
              </a:defRPr>
            </a:lvl1pPr>
          </a:lstStyle>
          <a:p>
            <a:pPr lvl="0"/>
            <a:r>
              <a:rPr kumimoji="1" lang="en-US" altLang="ja-JP" dirty="0"/>
              <a:t>Text here</a:t>
            </a:r>
            <a:endParaRPr kumimoji="1" lang="ja-JP" altLang="en-US" dirty="0"/>
          </a:p>
        </p:txBody>
      </p:sp>
      <p:sp>
        <p:nvSpPr>
          <p:cNvPr id="32" name="テキスト プレースホルダー 18"/>
          <p:cNvSpPr>
            <a:spLocks noGrp="1"/>
          </p:cNvSpPr>
          <p:nvPr>
            <p:ph type="body" sz="quarter" idx="34" hasCustomPrompt="1"/>
          </p:nvPr>
        </p:nvSpPr>
        <p:spPr>
          <a:xfrm>
            <a:off x="950791" y="6456470"/>
            <a:ext cx="3867394" cy="529194"/>
          </a:xfrm>
          <a:noFill/>
        </p:spPr>
        <p:txBody>
          <a:bodyPr anchor="ctr">
            <a:normAutofit/>
          </a:bodyPr>
          <a:lstStyle>
            <a:lvl1pPr algn="ctr">
              <a:lnSpc>
                <a:spcPct val="100000"/>
              </a:lnSpc>
              <a:spcBef>
                <a:spcPts val="0"/>
              </a:spcBef>
              <a:defRPr sz="2000">
                <a:solidFill>
                  <a:schemeClr val="tx1"/>
                </a:solidFill>
                <a:latin typeface="+mn-lt"/>
              </a:defRPr>
            </a:lvl1pPr>
          </a:lstStyle>
          <a:p>
            <a:pPr lvl="0"/>
            <a:r>
              <a:rPr kumimoji="1" lang="en-US" altLang="ja-JP" dirty="0"/>
              <a:t>Text here</a:t>
            </a:r>
            <a:endParaRPr kumimoji="1" lang="ja-JP" altLang="en-US" dirty="0"/>
          </a:p>
        </p:txBody>
      </p:sp>
      <p:sp>
        <p:nvSpPr>
          <p:cNvPr id="34" name="正方形/長方形 33"/>
          <p:cNvSpPr/>
          <p:nvPr userDrawn="1"/>
        </p:nvSpPr>
        <p:spPr>
          <a:xfrm>
            <a:off x="5125916" y="3135422"/>
            <a:ext cx="3867394" cy="126994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正方形/長方形 34"/>
          <p:cNvSpPr/>
          <p:nvPr userDrawn="1"/>
        </p:nvSpPr>
        <p:spPr>
          <a:xfrm>
            <a:off x="5125916" y="4375554"/>
            <a:ext cx="3867394" cy="2805401"/>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6" name="正方形/長方形 35"/>
          <p:cNvSpPr/>
          <p:nvPr userDrawn="1"/>
        </p:nvSpPr>
        <p:spPr>
          <a:xfrm>
            <a:off x="5125916" y="7188147"/>
            <a:ext cx="3867394" cy="24615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テキスト プレースホルダー 18"/>
          <p:cNvSpPr>
            <a:spLocks noGrp="1"/>
          </p:cNvSpPr>
          <p:nvPr>
            <p:ph type="body" sz="quarter" idx="35" hasCustomPrompt="1"/>
          </p:nvPr>
        </p:nvSpPr>
        <p:spPr>
          <a:xfrm>
            <a:off x="5125916" y="3140117"/>
            <a:ext cx="3867394" cy="1230742"/>
          </a:xfrm>
          <a:noFill/>
        </p:spPr>
        <p:txBody>
          <a:bodyPr anchor="ctr">
            <a:noAutofit/>
          </a:bodyPr>
          <a:lstStyle>
            <a:lvl1pPr algn="ctr">
              <a:lnSpc>
                <a:spcPct val="100000"/>
              </a:lnSpc>
              <a:spcBef>
                <a:spcPts val="0"/>
              </a:spcBef>
              <a:defRPr sz="4800">
                <a:solidFill>
                  <a:schemeClr val="bg1"/>
                </a:solidFill>
                <a:latin typeface="+mj-lt"/>
              </a:defRPr>
            </a:lvl1pPr>
          </a:lstStyle>
          <a:p>
            <a:pPr lvl="0"/>
            <a:r>
              <a:rPr kumimoji="1" lang="en-US" altLang="ja-JP" dirty="0"/>
              <a:t>Text</a:t>
            </a:r>
            <a:endParaRPr kumimoji="1" lang="ja-JP" altLang="en-US" dirty="0"/>
          </a:p>
        </p:txBody>
      </p:sp>
      <p:sp>
        <p:nvSpPr>
          <p:cNvPr id="38" name="テキスト プレースホルダー 18"/>
          <p:cNvSpPr>
            <a:spLocks noGrp="1"/>
          </p:cNvSpPr>
          <p:nvPr>
            <p:ph type="body" sz="quarter" idx="36" hasCustomPrompt="1"/>
          </p:nvPr>
        </p:nvSpPr>
        <p:spPr>
          <a:xfrm>
            <a:off x="5125916" y="2492882"/>
            <a:ext cx="3867394" cy="648000"/>
          </a:xfrm>
          <a:solidFill>
            <a:schemeClr val="tx1">
              <a:lumMod val="50000"/>
            </a:schemeClr>
          </a:solidFill>
        </p:spPr>
        <p:txBody>
          <a:bodyPr anchor="ctr">
            <a:normAutofit/>
          </a:bodyPr>
          <a:lstStyle>
            <a:lvl1pPr algn="ctr">
              <a:lnSpc>
                <a:spcPct val="100000"/>
              </a:lnSpc>
              <a:spcBef>
                <a:spcPts val="0"/>
              </a:spcBef>
              <a:defRPr sz="2400">
                <a:solidFill>
                  <a:schemeClr val="bg1"/>
                </a:solidFill>
                <a:latin typeface="+mj-lt"/>
              </a:defRPr>
            </a:lvl1pPr>
          </a:lstStyle>
          <a:p>
            <a:pPr lvl="0"/>
            <a:r>
              <a:rPr kumimoji="1" lang="en-US" altLang="ja-JP" dirty="0"/>
              <a:t>Table Header</a:t>
            </a:r>
            <a:endParaRPr kumimoji="1" lang="ja-JP" altLang="en-US" dirty="0"/>
          </a:p>
        </p:txBody>
      </p:sp>
      <p:sp>
        <p:nvSpPr>
          <p:cNvPr id="39" name="テキスト プレースホルダー 18"/>
          <p:cNvSpPr>
            <a:spLocks noGrp="1"/>
          </p:cNvSpPr>
          <p:nvPr>
            <p:ph type="body" sz="quarter" idx="37" hasCustomPrompt="1"/>
          </p:nvPr>
        </p:nvSpPr>
        <p:spPr>
          <a:xfrm>
            <a:off x="5125916" y="4540856"/>
            <a:ext cx="3867394" cy="529194"/>
          </a:xfrm>
          <a:noFill/>
        </p:spPr>
        <p:txBody>
          <a:bodyPr anchor="ctr">
            <a:normAutofit/>
          </a:bodyPr>
          <a:lstStyle>
            <a:lvl1pPr algn="ctr">
              <a:lnSpc>
                <a:spcPct val="100000"/>
              </a:lnSpc>
              <a:spcBef>
                <a:spcPts val="0"/>
              </a:spcBef>
              <a:defRPr sz="2000">
                <a:solidFill>
                  <a:schemeClr val="tx1"/>
                </a:solidFill>
                <a:latin typeface="+mn-lt"/>
              </a:defRPr>
            </a:lvl1pPr>
          </a:lstStyle>
          <a:p>
            <a:pPr lvl="0"/>
            <a:r>
              <a:rPr kumimoji="1" lang="en-US" altLang="ja-JP" dirty="0"/>
              <a:t>Text here</a:t>
            </a:r>
            <a:endParaRPr kumimoji="1" lang="ja-JP" altLang="en-US" dirty="0"/>
          </a:p>
        </p:txBody>
      </p:sp>
      <p:sp>
        <p:nvSpPr>
          <p:cNvPr id="40" name="テキスト プレースホルダー 18"/>
          <p:cNvSpPr>
            <a:spLocks noGrp="1"/>
          </p:cNvSpPr>
          <p:nvPr>
            <p:ph type="body" sz="quarter" idx="38" hasCustomPrompt="1"/>
          </p:nvPr>
        </p:nvSpPr>
        <p:spPr>
          <a:xfrm>
            <a:off x="5125916" y="5178203"/>
            <a:ext cx="3867394" cy="529194"/>
          </a:xfrm>
          <a:noFill/>
        </p:spPr>
        <p:txBody>
          <a:bodyPr anchor="ctr">
            <a:normAutofit/>
          </a:bodyPr>
          <a:lstStyle>
            <a:lvl1pPr algn="ctr">
              <a:lnSpc>
                <a:spcPct val="100000"/>
              </a:lnSpc>
              <a:spcBef>
                <a:spcPts val="0"/>
              </a:spcBef>
              <a:defRPr sz="2000">
                <a:solidFill>
                  <a:schemeClr val="tx1"/>
                </a:solidFill>
                <a:latin typeface="+mn-lt"/>
              </a:defRPr>
            </a:lvl1pPr>
          </a:lstStyle>
          <a:p>
            <a:pPr lvl="0"/>
            <a:r>
              <a:rPr kumimoji="1" lang="en-US" altLang="ja-JP" dirty="0"/>
              <a:t>Text here</a:t>
            </a:r>
            <a:endParaRPr kumimoji="1" lang="ja-JP" altLang="en-US" dirty="0"/>
          </a:p>
        </p:txBody>
      </p:sp>
      <p:sp>
        <p:nvSpPr>
          <p:cNvPr id="41" name="テキスト プレースホルダー 18"/>
          <p:cNvSpPr>
            <a:spLocks noGrp="1"/>
          </p:cNvSpPr>
          <p:nvPr>
            <p:ph type="body" sz="quarter" idx="39" hasCustomPrompt="1"/>
          </p:nvPr>
        </p:nvSpPr>
        <p:spPr>
          <a:xfrm>
            <a:off x="5125916" y="5815550"/>
            <a:ext cx="3867394" cy="529194"/>
          </a:xfrm>
          <a:noFill/>
        </p:spPr>
        <p:txBody>
          <a:bodyPr anchor="ctr">
            <a:normAutofit/>
          </a:bodyPr>
          <a:lstStyle>
            <a:lvl1pPr algn="ctr">
              <a:lnSpc>
                <a:spcPct val="100000"/>
              </a:lnSpc>
              <a:spcBef>
                <a:spcPts val="0"/>
              </a:spcBef>
              <a:defRPr sz="2000">
                <a:solidFill>
                  <a:schemeClr val="tx1"/>
                </a:solidFill>
                <a:latin typeface="+mn-lt"/>
              </a:defRPr>
            </a:lvl1pPr>
          </a:lstStyle>
          <a:p>
            <a:pPr lvl="0"/>
            <a:r>
              <a:rPr kumimoji="1" lang="en-US" altLang="ja-JP" dirty="0"/>
              <a:t>Text here</a:t>
            </a:r>
            <a:endParaRPr kumimoji="1" lang="ja-JP" altLang="en-US" dirty="0"/>
          </a:p>
        </p:txBody>
      </p:sp>
      <p:sp>
        <p:nvSpPr>
          <p:cNvPr id="42" name="テキスト プレースホルダー 18"/>
          <p:cNvSpPr>
            <a:spLocks noGrp="1"/>
          </p:cNvSpPr>
          <p:nvPr>
            <p:ph type="body" sz="quarter" idx="40" hasCustomPrompt="1"/>
          </p:nvPr>
        </p:nvSpPr>
        <p:spPr>
          <a:xfrm>
            <a:off x="5125916" y="6452898"/>
            <a:ext cx="3867394" cy="529194"/>
          </a:xfrm>
          <a:noFill/>
        </p:spPr>
        <p:txBody>
          <a:bodyPr anchor="ctr">
            <a:normAutofit/>
          </a:bodyPr>
          <a:lstStyle>
            <a:lvl1pPr algn="ctr">
              <a:lnSpc>
                <a:spcPct val="100000"/>
              </a:lnSpc>
              <a:spcBef>
                <a:spcPts val="0"/>
              </a:spcBef>
              <a:defRPr sz="2000">
                <a:solidFill>
                  <a:schemeClr val="tx1"/>
                </a:solidFill>
                <a:latin typeface="+mn-lt"/>
              </a:defRPr>
            </a:lvl1pPr>
          </a:lstStyle>
          <a:p>
            <a:pPr lvl="0"/>
            <a:r>
              <a:rPr kumimoji="1" lang="en-US" altLang="ja-JP" dirty="0"/>
              <a:t>Text here</a:t>
            </a:r>
            <a:endParaRPr kumimoji="1" lang="ja-JP" altLang="en-US" dirty="0"/>
          </a:p>
        </p:txBody>
      </p:sp>
      <p:sp>
        <p:nvSpPr>
          <p:cNvPr id="43" name="正方形/長方形 42"/>
          <p:cNvSpPr/>
          <p:nvPr userDrawn="1"/>
        </p:nvSpPr>
        <p:spPr>
          <a:xfrm>
            <a:off x="9301041" y="2492882"/>
            <a:ext cx="3867394" cy="648000"/>
          </a:xfrm>
          <a:prstGeom prst="rect">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正方形/長方形 43"/>
          <p:cNvSpPr/>
          <p:nvPr userDrawn="1"/>
        </p:nvSpPr>
        <p:spPr>
          <a:xfrm>
            <a:off x="9301041" y="3131802"/>
            <a:ext cx="3867394" cy="126994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j-lt"/>
            </a:endParaRPr>
          </a:p>
        </p:txBody>
      </p:sp>
      <p:sp>
        <p:nvSpPr>
          <p:cNvPr id="45" name="正方形/長方形 44"/>
          <p:cNvSpPr/>
          <p:nvPr userDrawn="1"/>
        </p:nvSpPr>
        <p:spPr>
          <a:xfrm>
            <a:off x="9301041" y="4371934"/>
            <a:ext cx="3867394" cy="2805401"/>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6" name="正方形/長方形 45"/>
          <p:cNvSpPr/>
          <p:nvPr userDrawn="1"/>
        </p:nvSpPr>
        <p:spPr>
          <a:xfrm>
            <a:off x="9301041" y="7184527"/>
            <a:ext cx="3867394" cy="24615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テキスト プレースホルダー 18"/>
          <p:cNvSpPr>
            <a:spLocks noGrp="1"/>
          </p:cNvSpPr>
          <p:nvPr>
            <p:ph type="body" sz="quarter" idx="41" hasCustomPrompt="1"/>
          </p:nvPr>
        </p:nvSpPr>
        <p:spPr>
          <a:xfrm>
            <a:off x="9301041" y="3136497"/>
            <a:ext cx="3867394" cy="1230742"/>
          </a:xfrm>
          <a:noFill/>
        </p:spPr>
        <p:txBody>
          <a:bodyPr anchor="ctr">
            <a:noAutofit/>
          </a:bodyPr>
          <a:lstStyle>
            <a:lvl1pPr algn="ctr">
              <a:lnSpc>
                <a:spcPct val="100000"/>
              </a:lnSpc>
              <a:spcBef>
                <a:spcPts val="0"/>
              </a:spcBef>
              <a:defRPr sz="4800">
                <a:solidFill>
                  <a:schemeClr val="bg1"/>
                </a:solidFill>
                <a:latin typeface="+mj-lt"/>
              </a:defRPr>
            </a:lvl1pPr>
          </a:lstStyle>
          <a:p>
            <a:pPr lvl="0"/>
            <a:r>
              <a:rPr kumimoji="1" lang="en-US" altLang="ja-JP" dirty="0"/>
              <a:t>Text</a:t>
            </a:r>
            <a:endParaRPr kumimoji="1" lang="ja-JP" altLang="en-US" dirty="0"/>
          </a:p>
        </p:txBody>
      </p:sp>
      <p:sp>
        <p:nvSpPr>
          <p:cNvPr id="48" name="テキスト プレースホルダー 18"/>
          <p:cNvSpPr>
            <a:spLocks noGrp="1"/>
          </p:cNvSpPr>
          <p:nvPr>
            <p:ph type="body" sz="quarter" idx="42" hasCustomPrompt="1"/>
          </p:nvPr>
        </p:nvSpPr>
        <p:spPr>
          <a:xfrm>
            <a:off x="9301041" y="2497577"/>
            <a:ext cx="3867394" cy="648000"/>
          </a:xfrm>
          <a:noFill/>
        </p:spPr>
        <p:txBody>
          <a:bodyPr anchor="ctr">
            <a:normAutofit/>
          </a:bodyPr>
          <a:lstStyle>
            <a:lvl1pPr algn="ctr">
              <a:lnSpc>
                <a:spcPct val="100000"/>
              </a:lnSpc>
              <a:spcBef>
                <a:spcPts val="0"/>
              </a:spcBef>
              <a:defRPr sz="2400">
                <a:solidFill>
                  <a:schemeClr val="bg1"/>
                </a:solidFill>
                <a:latin typeface="+mj-lt"/>
              </a:defRPr>
            </a:lvl1pPr>
          </a:lstStyle>
          <a:p>
            <a:pPr lvl="0"/>
            <a:r>
              <a:rPr kumimoji="1" lang="en-US" altLang="ja-JP" dirty="0"/>
              <a:t>Table Header</a:t>
            </a:r>
            <a:endParaRPr kumimoji="1" lang="ja-JP" altLang="en-US" dirty="0"/>
          </a:p>
        </p:txBody>
      </p:sp>
      <p:sp>
        <p:nvSpPr>
          <p:cNvPr id="49" name="テキスト プレースホルダー 18"/>
          <p:cNvSpPr>
            <a:spLocks noGrp="1"/>
          </p:cNvSpPr>
          <p:nvPr>
            <p:ph type="body" sz="quarter" idx="43" hasCustomPrompt="1"/>
          </p:nvPr>
        </p:nvSpPr>
        <p:spPr>
          <a:xfrm>
            <a:off x="9301041" y="4537236"/>
            <a:ext cx="3867394" cy="529194"/>
          </a:xfrm>
          <a:noFill/>
        </p:spPr>
        <p:txBody>
          <a:bodyPr anchor="ctr">
            <a:normAutofit/>
          </a:bodyPr>
          <a:lstStyle>
            <a:lvl1pPr algn="ctr">
              <a:lnSpc>
                <a:spcPct val="100000"/>
              </a:lnSpc>
              <a:spcBef>
                <a:spcPts val="0"/>
              </a:spcBef>
              <a:defRPr sz="2000">
                <a:solidFill>
                  <a:schemeClr val="tx1"/>
                </a:solidFill>
                <a:latin typeface="+mn-lt"/>
              </a:defRPr>
            </a:lvl1pPr>
          </a:lstStyle>
          <a:p>
            <a:pPr lvl="0"/>
            <a:r>
              <a:rPr kumimoji="1" lang="en-US" altLang="ja-JP" dirty="0"/>
              <a:t>Text here</a:t>
            </a:r>
            <a:endParaRPr kumimoji="1" lang="ja-JP" altLang="en-US" dirty="0"/>
          </a:p>
        </p:txBody>
      </p:sp>
      <p:sp>
        <p:nvSpPr>
          <p:cNvPr id="50" name="テキスト プレースホルダー 18"/>
          <p:cNvSpPr>
            <a:spLocks noGrp="1"/>
          </p:cNvSpPr>
          <p:nvPr>
            <p:ph type="body" sz="quarter" idx="44" hasCustomPrompt="1"/>
          </p:nvPr>
        </p:nvSpPr>
        <p:spPr>
          <a:xfrm>
            <a:off x="9301041" y="5174583"/>
            <a:ext cx="3867394" cy="529194"/>
          </a:xfrm>
          <a:noFill/>
        </p:spPr>
        <p:txBody>
          <a:bodyPr anchor="ctr">
            <a:normAutofit/>
          </a:bodyPr>
          <a:lstStyle>
            <a:lvl1pPr algn="ctr">
              <a:lnSpc>
                <a:spcPct val="100000"/>
              </a:lnSpc>
              <a:spcBef>
                <a:spcPts val="0"/>
              </a:spcBef>
              <a:defRPr sz="2000">
                <a:solidFill>
                  <a:schemeClr val="tx1"/>
                </a:solidFill>
                <a:latin typeface="+mn-lt"/>
              </a:defRPr>
            </a:lvl1pPr>
          </a:lstStyle>
          <a:p>
            <a:pPr lvl="0"/>
            <a:r>
              <a:rPr kumimoji="1" lang="en-US" altLang="ja-JP" dirty="0"/>
              <a:t>Text here</a:t>
            </a:r>
            <a:endParaRPr kumimoji="1" lang="ja-JP" altLang="en-US" dirty="0"/>
          </a:p>
        </p:txBody>
      </p:sp>
      <p:sp>
        <p:nvSpPr>
          <p:cNvPr id="51" name="テキスト プレースホルダー 18"/>
          <p:cNvSpPr>
            <a:spLocks noGrp="1"/>
          </p:cNvSpPr>
          <p:nvPr>
            <p:ph type="body" sz="quarter" idx="45" hasCustomPrompt="1"/>
          </p:nvPr>
        </p:nvSpPr>
        <p:spPr>
          <a:xfrm>
            <a:off x="9301041" y="5811930"/>
            <a:ext cx="3867394" cy="529194"/>
          </a:xfrm>
          <a:noFill/>
        </p:spPr>
        <p:txBody>
          <a:bodyPr anchor="ctr">
            <a:normAutofit/>
          </a:bodyPr>
          <a:lstStyle>
            <a:lvl1pPr algn="ctr">
              <a:lnSpc>
                <a:spcPct val="100000"/>
              </a:lnSpc>
              <a:spcBef>
                <a:spcPts val="0"/>
              </a:spcBef>
              <a:defRPr sz="2000">
                <a:solidFill>
                  <a:schemeClr val="tx1"/>
                </a:solidFill>
                <a:latin typeface="+mn-lt"/>
              </a:defRPr>
            </a:lvl1pPr>
          </a:lstStyle>
          <a:p>
            <a:pPr lvl="0"/>
            <a:r>
              <a:rPr kumimoji="1" lang="en-US" altLang="ja-JP" dirty="0"/>
              <a:t>Text here</a:t>
            </a:r>
            <a:endParaRPr kumimoji="1" lang="ja-JP" altLang="en-US" dirty="0"/>
          </a:p>
        </p:txBody>
      </p:sp>
      <p:sp>
        <p:nvSpPr>
          <p:cNvPr id="52" name="テキスト プレースホルダー 18"/>
          <p:cNvSpPr>
            <a:spLocks noGrp="1"/>
          </p:cNvSpPr>
          <p:nvPr>
            <p:ph type="body" sz="quarter" idx="46" hasCustomPrompt="1"/>
          </p:nvPr>
        </p:nvSpPr>
        <p:spPr>
          <a:xfrm>
            <a:off x="9301041" y="6449278"/>
            <a:ext cx="3867394" cy="529194"/>
          </a:xfrm>
          <a:noFill/>
        </p:spPr>
        <p:txBody>
          <a:bodyPr anchor="ctr">
            <a:normAutofit/>
          </a:bodyPr>
          <a:lstStyle>
            <a:lvl1pPr algn="ctr">
              <a:lnSpc>
                <a:spcPct val="100000"/>
              </a:lnSpc>
              <a:spcBef>
                <a:spcPts val="0"/>
              </a:spcBef>
              <a:defRPr sz="2000">
                <a:solidFill>
                  <a:schemeClr val="tx1"/>
                </a:solidFill>
                <a:latin typeface="+mn-lt"/>
              </a:defRPr>
            </a:lvl1pPr>
          </a:lstStyle>
          <a:p>
            <a:pPr lvl="0"/>
            <a:r>
              <a:rPr kumimoji="1" lang="en-US" altLang="ja-JP" dirty="0"/>
              <a:t>Text here</a:t>
            </a:r>
            <a:endParaRPr kumimoji="1" lang="ja-JP" altLang="en-US" dirty="0"/>
          </a:p>
        </p:txBody>
      </p:sp>
      <p:sp>
        <p:nvSpPr>
          <p:cNvPr id="53" name="正方形/長方形 52"/>
          <p:cNvSpPr/>
          <p:nvPr userDrawn="1"/>
        </p:nvSpPr>
        <p:spPr>
          <a:xfrm>
            <a:off x="13476166" y="2497577"/>
            <a:ext cx="3867394" cy="648000"/>
          </a:xfrm>
          <a:prstGeom prst="rect">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正方形/長方形 53"/>
          <p:cNvSpPr/>
          <p:nvPr userDrawn="1"/>
        </p:nvSpPr>
        <p:spPr>
          <a:xfrm>
            <a:off x="13476166" y="3136497"/>
            <a:ext cx="3867394" cy="126994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j-lt"/>
            </a:endParaRPr>
          </a:p>
        </p:txBody>
      </p:sp>
      <p:sp>
        <p:nvSpPr>
          <p:cNvPr id="55" name="正方形/長方形 54"/>
          <p:cNvSpPr/>
          <p:nvPr userDrawn="1"/>
        </p:nvSpPr>
        <p:spPr>
          <a:xfrm>
            <a:off x="13476166" y="4376629"/>
            <a:ext cx="3867394" cy="2805401"/>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6" name="正方形/長方形 55"/>
          <p:cNvSpPr/>
          <p:nvPr userDrawn="1"/>
        </p:nvSpPr>
        <p:spPr>
          <a:xfrm>
            <a:off x="13476166" y="7189222"/>
            <a:ext cx="3867394" cy="24615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テキスト プレースホルダー 18"/>
          <p:cNvSpPr>
            <a:spLocks noGrp="1"/>
          </p:cNvSpPr>
          <p:nvPr>
            <p:ph type="body" sz="quarter" idx="47" hasCustomPrompt="1"/>
          </p:nvPr>
        </p:nvSpPr>
        <p:spPr>
          <a:xfrm>
            <a:off x="13476166" y="3141192"/>
            <a:ext cx="3867394" cy="1230742"/>
          </a:xfrm>
          <a:noFill/>
        </p:spPr>
        <p:txBody>
          <a:bodyPr anchor="ctr">
            <a:noAutofit/>
          </a:bodyPr>
          <a:lstStyle>
            <a:lvl1pPr algn="ctr">
              <a:lnSpc>
                <a:spcPct val="100000"/>
              </a:lnSpc>
              <a:spcBef>
                <a:spcPts val="0"/>
              </a:spcBef>
              <a:defRPr sz="4800">
                <a:solidFill>
                  <a:schemeClr val="bg1"/>
                </a:solidFill>
                <a:latin typeface="+mj-lt"/>
              </a:defRPr>
            </a:lvl1pPr>
          </a:lstStyle>
          <a:p>
            <a:pPr lvl="0"/>
            <a:r>
              <a:rPr kumimoji="1" lang="en-US" altLang="ja-JP" dirty="0"/>
              <a:t>Text</a:t>
            </a:r>
            <a:endParaRPr kumimoji="1" lang="ja-JP" altLang="en-US" dirty="0"/>
          </a:p>
        </p:txBody>
      </p:sp>
      <p:sp>
        <p:nvSpPr>
          <p:cNvPr id="58" name="テキスト プレースホルダー 18"/>
          <p:cNvSpPr>
            <a:spLocks noGrp="1"/>
          </p:cNvSpPr>
          <p:nvPr>
            <p:ph type="body" sz="quarter" idx="48" hasCustomPrompt="1"/>
          </p:nvPr>
        </p:nvSpPr>
        <p:spPr>
          <a:xfrm>
            <a:off x="13476166" y="2502272"/>
            <a:ext cx="3867394" cy="648000"/>
          </a:xfrm>
          <a:noFill/>
        </p:spPr>
        <p:txBody>
          <a:bodyPr anchor="ctr">
            <a:normAutofit/>
          </a:bodyPr>
          <a:lstStyle>
            <a:lvl1pPr algn="ctr">
              <a:lnSpc>
                <a:spcPct val="100000"/>
              </a:lnSpc>
              <a:spcBef>
                <a:spcPts val="0"/>
              </a:spcBef>
              <a:defRPr sz="2400">
                <a:solidFill>
                  <a:schemeClr val="bg1"/>
                </a:solidFill>
                <a:latin typeface="+mj-lt"/>
              </a:defRPr>
            </a:lvl1pPr>
          </a:lstStyle>
          <a:p>
            <a:pPr lvl="0"/>
            <a:r>
              <a:rPr kumimoji="1" lang="en-US" altLang="ja-JP" dirty="0"/>
              <a:t>Table Header</a:t>
            </a:r>
            <a:endParaRPr kumimoji="1" lang="ja-JP" altLang="en-US" dirty="0"/>
          </a:p>
        </p:txBody>
      </p:sp>
      <p:sp>
        <p:nvSpPr>
          <p:cNvPr id="59" name="テキスト プレースホルダー 18"/>
          <p:cNvSpPr>
            <a:spLocks noGrp="1"/>
          </p:cNvSpPr>
          <p:nvPr>
            <p:ph type="body" sz="quarter" idx="49" hasCustomPrompt="1"/>
          </p:nvPr>
        </p:nvSpPr>
        <p:spPr>
          <a:xfrm>
            <a:off x="13476166" y="4541931"/>
            <a:ext cx="3867394" cy="529194"/>
          </a:xfrm>
          <a:noFill/>
        </p:spPr>
        <p:txBody>
          <a:bodyPr anchor="ctr">
            <a:normAutofit/>
          </a:bodyPr>
          <a:lstStyle>
            <a:lvl1pPr algn="ctr">
              <a:lnSpc>
                <a:spcPct val="100000"/>
              </a:lnSpc>
              <a:spcBef>
                <a:spcPts val="0"/>
              </a:spcBef>
              <a:defRPr sz="2000">
                <a:solidFill>
                  <a:schemeClr val="tx1"/>
                </a:solidFill>
                <a:latin typeface="+mn-lt"/>
              </a:defRPr>
            </a:lvl1pPr>
          </a:lstStyle>
          <a:p>
            <a:pPr lvl="0"/>
            <a:r>
              <a:rPr kumimoji="1" lang="en-US" altLang="ja-JP" dirty="0"/>
              <a:t>Text here</a:t>
            </a:r>
            <a:endParaRPr kumimoji="1" lang="ja-JP" altLang="en-US" dirty="0"/>
          </a:p>
        </p:txBody>
      </p:sp>
      <p:sp>
        <p:nvSpPr>
          <p:cNvPr id="60" name="テキスト プレースホルダー 18"/>
          <p:cNvSpPr>
            <a:spLocks noGrp="1"/>
          </p:cNvSpPr>
          <p:nvPr>
            <p:ph type="body" sz="quarter" idx="50" hasCustomPrompt="1"/>
          </p:nvPr>
        </p:nvSpPr>
        <p:spPr>
          <a:xfrm>
            <a:off x="13476166" y="5179278"/>
            <a:ext cx="3867394" cy="529194"/>
          </a:xfrm>
          <a:noFill/>
        </p:spPr>
        <p:txBody>
          <a:bodyPr anchor="ctr">
            <a:normAutofit/>
          </a:bodyPr>
          <a:lstStyle>
            <a:lvl1pPr algn="ctr">
              <a:lnSpc>
                <a:spcPct val="100000"/>
              </a:lnSpc>
              <a:spcBef>
                <a:spcPts val="0"/>
              </a:spcBef>
              <a:defRPr sz="2000">
                <a:solidFill>
                  <a:schemeClr val="tx1"/>
                </a:solidFill>
                <a:latin typeface="+mn-lt"/>
              </a:defRPr>
            </a:lvl1pPr>
          </a:lstStyle>
          <a:p>
            <a:pPr lvl="0"/>
            <a:r>
              <a:rPr kumimoji="1" lang="en-US" altLang="ja-JP" dirty="0"/>
              <a:t>Text here</a:t>
            </a:r>
            <a:endParaRPr kumimoji="1" lang="ja-JP" altLang="en-US" dirty="0"/>
          </a:p>
        </p:txBody>
      </p:sp>
      <p:sp>
        <p:nvSpPr>
          <p:cNvPr id="61" name="テキスト プレースホルダー 18"/>
          <p:cNvSpPr>
            <a:spLocks noGrp="1"/>
          </p:cNvSpPr>
          <p:nvPr>
            <p:ph type="body" sz="quarter" idx="51" hasCustomPrompt="1"/>
          </p:nvPr>
        </p:nvSpPr>
        <p:spPr>
          <a:xfrm>
            <a:off x="13476166" y="5816625"/>
            <a:ext cx="3867394" cy="529194"/>
          </a:xfrm>
          <a:noFill/>
        </p:spPr>
        <p:txBody>
          <a:bodyPr anchor="ctr">
            <a:normAutofit/>
          </a:bodyPr>
          <a:lstStyle>
            <a:lvl1pPr algn="ctr">
              <a:lnSpc>
                <a:spcPct val="100000"/>
              </a:lnSpc>
              <a:spcBef>
                <a:spcPts val="0"/>
              </a:spcBef>
              <a:defRPr sz="2000">
                <a:solidFill>
                  <a:schemeClr val="tx1"/>
                </a:solidFill>
                <a:latin typeface="+mn-lt"/>
              </a:defRPr>
            </a:lvl1pPr>
          </a:lstStyle>
          <a:p>
            <a:pPr lvl="0"/>
            <a:r>
              <a:rPr kumimoji="1" lang="en-US" altLang="ja-JP" dirty="0"/>
              <a:t>Text here</a:t>
            </a:r>
            <a:endParaRPr kumimoji="1" lang="ja-JP" altLang="en-US" dirty="0"/>
          </a:p>
        </p:txBody>
      </p:sp>
      <p:sp>
        <p:nvSpPr>
          <p:cNvPr id="62" name="テキスト プレースホルダー 18"/>
          <p:cNvSpPr>
            <a:spLocks noGrp="1"/>
          </p:cNvSpPr>
          <p:nvPr>
            <p:ph type="body" sz="quarter" idx="52" hasCustomPrompt="1"/>
          </p:nvPr>
        </p:nvSpPr>
        <p:spPr>
          <a:xfrm>
            <a:off x="13476166" y="6453973"/>
            <a:ext cx="3867394" cy="529194"/>
          </a:xfrm>
          <a:noFill/>
        </p:spPr>
        <p:txBody>
          <a:bodyPr anchor="ctr">
            <a:normAutofit/>
          </a:bodyPr>
          <a:lstStyle>
            <a:lvl1pPr algn="ctr">
              <a:lnSpc>
                <a:spcPct val="100000"/>
              </a:lnSpc>
              <a:spcBef>
                <a:spcPts val="0"/>
              </a:spcBef>
              <a:defRPr sz="2000">
                <a:solidFill>
                  <a:schemeClr val="tx1"/>
                </a:solidFill>
                <a:latin typeface="+mn-lt"/>
              </a:defRPr>
            </a:lvl1pPr>
          </a:lstStyle>
          <a:p>
            <a:pPr lvl="0"/>
            <a:r>
              <a:rPr kumimoji="1" lang="en-US" altLang="ja-JP" dirty="0"/>
              <a:t>Text here</a:t>
            </a:r>
            <a:endParaRPr kumimoji="1" lang="ja-JP" altLang="en-US" dirty="0"/>
          </a:p>
        </p:txBody>
      </p:sp>
    </p:spTree>
    <p:extLst>
      <p:ext uri="{BB962C8B-B14F-4D97-AF65-F5344CB8AC3E}">
        <p14:creationId xmlns:p14="http://schemas.microsoft.com/office/powerpoint/2010/main" val="1035136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750" fill="hold"/>
                                        <p:tgtEl>
                                          <p:spTgt spid="25"/>
                                        </p:tgtEl>
                                        <p:attrNameLst>
                                          <p:attrName>ppt_x</p:attrName>
                                        </p:attrNameLst>
                                      </p:cBhvr>
                                      <p:tavLst>
                                        <p:tav tm="0">
                                          <p:val>
                                            <p:strVal val="#ppt_x"/>
                                          </p:val>
                                        </p:tav>
                                        <p:tav tm="100000">
                                          <p:val>
                                            <p:strVal val="#ppt_x"/>
                                          </p:val>
                                        </p:tav>
                                      </p:tavLst>
                                    </p:anim>
                                    <p:anim calcmode="lin" valueType="num">
                                      <p:cBhvr additive="base">
                                        <p:cTn id="8" dur="750" fill="hold"/>
                                        <p:tgtEl>
                                          <p:spTgt spid="25"/>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cBhvr additive="base">
                                        <p:cTn id="11" dur="750" fill="hold"/>
                                        <p:tgtEl>
                                          <p:spTgt spid="26"/>
                                        </p:tgtEl>
                                        <p:attrNameLst>
                                          <p:attrName>ppt_x</p:attrName>
                                        </p:attrNameLst>
                                      </p:cBhvr>
                                      <p:tavLst>
                                        <p:tav tm="0">
                                          <p:val>
                                            <p:strVal val="#ppt_x"/>
                                          </p:val>
                                        </p:tav>
                                        <p:tav tm="100000">
                                          <p:val>
                                            <p:strVal val="#ppt_x"/>
                                          </p:val>
                                        </p:tav>
                                      </p:tavLst>
                                    </p:anim>
                                    <p:anim calcmode="lin" valueType="num">
                                      <p:cBhvr additive="base">
                                        <p:cTn id="12" dur="750" fill="hold"/>
                                        <p:tgtEl>
                                          <p:spTgt spid="26"/>
                                        </p:tgtEl>
                                        <p:attrNameLst>
                                          <p:attrName>ppt_y</p:attrName>
                                        </p:attrNameLst>
                                      </p:cBhvr>
                                      <p:tavLst>
                                        <p:tav tm="0">
                                          <p:val>
                                            <p:strVal val="0-#ppt_h/2"/>
                                          </p:val>
                                        </p:tav>
                                        <p:tav tm="100000">
                                          <p:val>
                                            <p:strVal val="#ppt_y"/>
                                          </p:val>
                                        </p:tav>
                                      </p:tavLst>
                                    </p:anim>
                                  </p:childTnLst>
                                </p:cTn>
                              </p:par>
                              <p:par>
                                <p:cTn id="13" presetID="2" presetClass="entr" presetSubtype="1" decel="100000"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anim calcmode="lin" valueType="num">
                                      <p:cBhvr additive="base">
                                        <p:cTn id="15" dur="750" fill="hold"/>
                                        <p:tgtEl>
                                          <p:spTgt spid="27"/>
                                        </p:tgtEl>
                                        <p:attrNameLst>
                                          <p:attrName>ppt_x</p:attrName>
                                        </p:attrNameLst>
                                      </p:cBhvr>
                                      <p:tavLst>
                                        <p:tav tm="0">
                                          <p:val>
                                            <p:strVal val="#ppt_x"/>
                                          </p:val>
                                        </p:tav>
                                        <p:tav tm="100000">
                                          <p:val>
                                            <p:strVal val="#ppt_x"/>
                                          </p:val>
                                        </p:tav>
                                      </p:tavLst>
                                    </p:anim>
                                    <p:anim calcmode="lin" valueType="num">
                                      <p:cBhvr additive="base">
                                        <p:cTn id="16" dur="750" fill="hold"/>
                                        <p:tgtEl>
                                          <p:spTgt spid="27"/>
                                        </p:tgtEl>
                                        <p:attrNameLst>
                                          <p:attrName>ppt_y</p:attrName>
                                        </p:attrNameLst>
                                      </p:cBhvr>
                                      <p:tavLst>
                                        <p:tav tm="0">
                                          <p:val>
                                            <p:strVal val="0-#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28"/>
                                        </p:tgtEl>
                                        <p:attrNameLst>
                                          <p:attrName>style.visibility</p:attrName>
                                        </p:attrNameLst>
                                      </p:cBhvr>
                                      <p:to>
                                        <p:strVal val="visible"/>
                                      </p:to>
                                    </p:set>
                                    <p:anim calcmode="lin" valueType="num">
                                      <p:cBhvr additive="base">
                                        <p:cTn id="19" dur="750" fill="hold"/>
                                        <p:tgtEl>
                                          <p:spTgt spid="28"/>
                                        </p:tgtEl>
                                        <p:attrNameLst>
                                          <p:attrName>ppt_x</p:attrName>
                                        </p:attrNameLst>
                                      </p:cBhvr>
                                      <p:tavLst>
                                        <p:tav tm="0">
                                          <p:val>
                                            <p:strVal val="#ppt_x"/>
                                          </p:val>
                                        </p:tav>
                                        <p:tav tm="100000">
                                          <p:val>
                                            <p:strVal val="#ppt_x"/>
                                          </p:val>
                                        </p:tav>
                                      </p:tavLst>
                                    </p:anim>
                                    <p:anim calcmode="lin" valueType="num">
                                      <p:cBhvr additive="base">
                                        <p:cTn id="20" dur="750" fill="hold"/>
                                        <p:tgtEl>
                                          <p:spTgt spid="28"/>
                                        </p:tgtEl>
                                        <p:attrNameLst>
                                          <p:attrName>ppt_y</p:attrName>
                                        </p:attrNameLst>
                                      </p:cBhvr>
                                      <p:tavLst>
                                        <p:tav tm="0">
                                          <p:val>
                                            <p:strVal val="1+#ppt_h/2"/>
                                          </p:val>
                                        </p:tav>
                                        <p:tav tm="100000">
                                          <p:val>
                                            <p:strVal val="#ppt_y"/>
                                          </p:val>
                                        </p:tav>
                                      </p:tavLst>
                                    </p:anim>
                                  </p:childTnLst>
                                </p:cTn>
                              </p:par>
                              <p:par>
                                <p:cTn id="21" presetID="2" presetClass="entr" presetSubtype="1" decel="100000" fill="hold" grpId="0" nodeType="withEffect">
                                  <p:stCondLst>
                                    <p:cond delay="0"/>
                                  </p:stCondLst>
                                  <p:childTnLst>
                                    <p:set>
                                      <p:cBhvr>
                                        <p:cTn id="22" dur="1" fill="hold">
                                          <p:stCondLst>
                                            <p:cond delay="0"/>
                                          </p:stCondLst>
                                        </p:cTn>
                                        <p:tgtEl>
                                          <p:spTgt spid="29">
                                            <p:txEl>
                                              <p:pRg st="0" end="0"/>
                                            </p:txEl>
                                          </p:spTgt>
                                        </p:tgtEl>
                                        <p:attrNameLst>
                                          <p:attrName>style.visibility</p:attrName>
                                        </p:attrNameLst>
                                      </p:cBhvr>
                                      <p:to>
                                        <p:strVal val="visible"/>
                                      </p:to>
                                    </p:set>
                                    <p:anim calcmode="lin" valueType="num">
                                      <p:cBhvr additive="base">
                                        <p:cTn id="23" dur="750" fill="hold"/>
                                        <p:tgtEl>
                                          <p:spTgt spid="29">
                                            <p:txEl>
                                              <p:pRg st="0" end="0"/>
                                            </p:txEl>
                                          </p:spTgt>
                                        </p:tgtEl>
                                        <p:attrNameLst>
                                          <p:attrName>ppt_x</p:attrName>
                                        </p:attrNameLst>
                                      </p:cBhvr>
                                      <p:tavLst>
                                        <p:tav tm="0">
                                          <p:val>
                                            <p:strVal val="#ppt_x"/>
                                          </p:val>
                                        </p:tav>
                                        <p:tav tm="100000">
                                          <p:val>
                                            <p:strVal val="#ppt_x"/>
                                          </p:val>
                                        </p:tav>
                                      </p:tavLst>
                                    </p:anim>
                                    <p:anim calcmode="lin" valueType="num">
                                      <p:cBhvr additive="base">
                                        <p:cTn id="24" dur="750" fill="hold"/>
                                        <p:tgtEl>
                                          <p:spTgt spid="29">
                                            <p:txEl>
                                              <p:pRg st="0" end="0"/>
                                            </p:txEl>
                                          </p:spTgt>
                                        </p:tgtEl>
                                        <p:attrNameLst>
                                          <p:attrName>ppt_y</p:attrName>
                                        </p:attrNameLst>
                                      </p:cBhvr>
                                      <p:tavLst>
                                        <p:tav tm="0">
                                          <p:val>
                                            <p:strVal val="0-#ppt_h/2"/>
                                          </p:val>
                                        </p:tav>
                                        <p:tav tm="100000">
                                          <p:val>
                                            <p:strVal val="#ppt_y"/>
                                          </p:val>
                                        </p:tav>
                                      </p:tavLst>
                                    </p:anim>
                                  </p:childTnLst>
                                </p:cTn>
                              </p:par>
                              <p:par>
                                <p:cTn id="25" presetID="2" presetClass="entr" presetSubtype="1" decel="100000" fill="hold" grpId="0" nodeType="withEffect">
                                  <p:stCondLst>
                                    <p:cond delay="0"/>
                                  </p:stCondLst>
                                  <p:childTnLst>
                                    <p:set>
                                      <p:cBhvr>
                                        <p:cTn id="26" dur="1" fill="hold">
                                          <p:stCondLst>
                                            <p:cond delay="0"/>
                                          </p:stCondLst>
                                        </p:cTn>
                                        <p:tgtEl>
                                          <p:spTgt spid="6">
                                            <p:txEl>
                                              <p:pRg st="0" end="0"/>
                                            </p:txEl>
                                          </p:spTgt>
                                        </p:tgtEl>
                                        <p:attrNameLst>
                                          <p:attrName>style.visibility</p:attrName>
                                        </p:attrNameLst>
                                      </p:cBhvr>
                                      <p:to>
                                        <p:strVal val="visible"/>
                                      </p:to>
                                    </p:set>
                                    <p:anim calcmode="lin" valueType="num">
                                      <p:cBhvr additive="base">
                                        <p:cTn id="27" dur="75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28" dur="750" fill="hold"/>
                                        <p:tgtEl>
                                          <p:spTgt spid="6">
                                            <p:txEl>
                                              <p:pRg st="0" end="0"/>
                                            </p:txEl>
                                          </p:spTgt>
                                        </p:tgtEl>
                                        <p:attrNameLst>
                                          <p:attrName>ppt_y</p:attrName>
                                        </p:attrNameLst>
                                      </p:cBhvr>
                                      <p:tavLst>
                                        <p:tav tm="0">
                                          <p:val>
                                            <p:strVal val="0-#ppt_h/2"/>
                                          </p:val>
                                        </p:tav>
                                        <p:tav tm="100000">
                                          <p:val>
                                            <p:strVal val="#ppt_y"/>
                                          </p:val>
                                        </p:tav>
                                      </p:tavLst>
                                    </p:anim>
                                  </p:childTnLst>
                                </p:cTn>
                              </p:par>
                            </p:childTnLst>
                          </p:cTn>
                        </p:par>
                        <p:par>
                          <p:cTn id="29" fill="hold">
                            <p:stCondLst>
                              <p:cond delay="750"/>
                            </p:stCondLst>
                            <p:childTnLst>
                              <p:par>
                                <p:cTn id="30" presetID="22" presetClass="entr" presetSubtype="8" fill="hold" grpId="0" nodeType="afterEffect">
                                  <p:stCondLst>
                                    <p:cond delay="0"/>
                                  </p:stCondLst>
                                  <p:childTnLst>
                                    <p:set>
                                      <p:cBhvr>
                                        <p:cTn id="31" dur="1" fill="hold">
                                          <p:stCondLst>
                                            <p:cond delay="0"/>
                                          </p:stCondLst>
                                        </p:cTn>
                                        <p:tgtEl>
                                          <p:spTgt spid="7">
                                            <p:txEl>
                                              <p:pRg st="0" end="0"/>
                                            </p:txEl>
                                          </p:spTgt>
                                        </p:tgtEl>
                                        <p:attrNameLst>
                                          <p:attrName>style.visibility</p:attrName>
                                        </p:attrNameLst>
                                      </p:cBhvr>
                                      <p:to>
                                        <p:strVal val="visible"/>
                                      </p:to>
                                    </p:set>
                                    <p:animEffect transition="in" filter="wipe(left)">
                                      <p:cBhvr>
                                        <p:cTn id="32" dur="500"/>
                                        <p:tgtEl>
                                          <p:spTgt spid="7">
                                            <p:txEl>
                                              <p:pRg st="0" end="0"/>
                                            </p:txEl>
                                          </p:spTgt>
                                        </p:tgtEl>
                                      </p:cBhvr>
                                    </p:animEffect>
                                  </p:childTnLst>
                                </p:cTn>
                              </p:par>
                              <p:par>
                                <p:cTn id="33" presetID="22" presetClass="entr" presetSubtype="8" fill="hold" grpId="0" nodeType="withEffect">
                                  <p:stCondLst>
                                    <p:cond delay="100"/>
                                  </p:stCondLst>
                                  <p:childTnLst>
                                    <p:set>
                                      <p:cBhvr>
                                        <p:cTn id="34" dur="1" fill="hold">
                                          <p:stCondLst>
                                            <p:cond delay="0"/>
                                          </p:stCondLst>
                                        </p:cTn>
                                        <p:tgtEl>
                                          <p:spTgt spid="30">
                                            <p:txEl>
                                              <p:pRg st="0" end="0"/>
                                            </p:txEl>
                                          </p:spTgt>
                                        </p:tgtEl>
                                        <p:attrNameLst>
                                          <p:attrName>style.visibility</p:attrName>
                                        </p:attrNameLst>
                                      </p:cBhvr>
                                      <p:to>
                                        <p:strVal val="visible"/>
                                      </p:to>
                                    </p:set>
                                    <p:animEffect transition="in" filter="wipe(left)">
                                      <p:cBhvr>
                                        <p:cTn id="35" dur="500"/>
                                        <p:tgtEl>
                                          <p:spTgt spid="30">
                                            <p:txEl>
                                              <p:pRg st="0" end="0"/>
                                            </p:txEl>
                                          </p:spTgt>
                                        </p:tgtEl>
                                      </p:cBhvr>
                                    </p:animEffect>
                                  </p:childTnLst>
                                </p:cTn>
                              </p:par>
                              <p:par>
                                <p:cTn id="36" presetID="22" presetClass="entr" presetSubtype="8" fill="hold" grpId="0" nodeType="withEffect">
                                  <p:stCondLst>
                                    <p:cond delay="200"/>
                                  </p:stCondLst>
                                  <p:childTnLst>
                                    <p:set>
                                      <p:cBhvr>
                                        <p:cTn id="37" dur="1" fill="hold">
                                          <p:stCondLst>
                                            <p:cond delay="0"/>
                                          </p:stCondLst>
                                        </p:cTn>
                                        <p:tgtEl>
                                          <p:spTgt spid="31">
                                            <p:txEl>
                                              <p:pRg st="0" end="0"/>
                                            </p:txEl>
                                          </p:spTgt>
                                        </p:tgtEl>
                                        <p:attrNameLst>
                                          <p:attrName>style.visibility</p:attrName>
                                        </p:attrNameLst>
                                      </p:cBhvr>
                                      <p:to>
                                        <p:strVal val="visible"/>
                                      </p:to>
                                    </p:set>
                                    <p:animEffect transition="in" filter="wipe(left)">
                                      <p:cBhvr>
                                        <p:cTn id="38" dur="500"/>
                                        <p:tgtEl>
                                          <p:spTgt spid="31">
                                            <p:txEl>
                                              <p:pRg st="0" end="0"/>
                                            </p:txEl>
                                          </p:spTgt>
                                        </p:tgtEl>
                                      </p:cBhvr>
                                    </p:animEffect>
                                  </p:childTnLst>
                                </p:cTn>
                              </p:par>
                              <p:par>
                                <p:cTn id="39" presetID="22" presetClass="entr" presetSubtype="8" fill="hold" grpId="0" nodeType="withEffect">
                                  <p:stCondLst>
                                    <p:cond delay="300"/>
                                  </p:stCondLst>
                                  <p:childTnLst>
                                    <p:set>
                                      <p:cBhvr>
                                        <p:cTn id="40" dur="1" fill="hold">
                                          <p:stCondLst>
                                            <p:cond delay="0"/>
                                          </p:stCondLst>
                                        </p:cTn>
                                        <p:tgtEl>
                                          <p:spTgt spid="32">
                                            <p:txEl>
                                              <p:pRg st="0" end="0"/>
                                            </p:txEl>
                                          </p:spTgt>
                                        </p:tgtEl>
                                        <p:attrNameLst>
                                          <p:attrName>style.visibility</p:attrName>
                                        </p:attrNameLst>
                                      </p:cBhvr>
                                      <p:to>
                                        <p:strVal val="visible"/>
                                      </p:to>
                                    </p:set>
                                    <p:animEffect transition="in" filter="wipe(left)">
                                      <p:cBhvr>
                                        <p:cTn id="41" dur="500"/>
                                        <p:tgtEl>
                                          <p:spTgt spid="32">
                                            <p:txEl>
                                              <p:pRg st="0" end="0"/>
                                            </p:txEl>
                                          </p:spTgt>
                                        </p:tgtEl>
                                      </p:cBhvr>
                                    </p:animEffect>
                                  </p:childTnLst>
                                </p:cTn>
                              </p:par>
                              <p:par>
                                <p:cTn id="42" presetID="2" presetClass="entr" presetSubtype="1" decel="100000" fill="hold" grpId="0" nodeType="withEffect">
                                  <p:stCondLst>
                                    <p:cond delay="250"/>
                                  </p:stCondLst>
                                  <p:childTnLst>
                                    <p:set>
                                      <p:cBhvr>
                                        <p:cTn id="43" dur="1" fill="hold">
                                          <p:stCondLst>
                                            <p:cond delay="0"/>
                                          </p:stCondLst>
                                        </p:cTn>
                                        <p:tgtEl>
                                          <p:spTgt spid="34"/>
                                        </p:tgtEl>
                                        <p:attrNameLst>
                                          <p:attrName>style.visibility</p:attrName>
                                        </p:attrNameLst>
                                      </p:cBhvr>
                                      <p:to>
                                        <p:strVal val="visible"/>
                                      </p:to>
                                    </p:set>
                                    <p:anim calcmode="lin" valueType="num">
                                      <p:cBhvr additive="base">
                                        <p:cTn id="44" dur="750" fill="hold"/>
                                        <p:tgtEl>
                                          <p:spTgt spid="34"/>
                                        </p:tgtEl>
                                        <p:attrNameLst>
                                          <p:attrName>ppt_x</p:attrName>
                                        </p:attrNameLst>
                                      </p:cBhvr>
                                      <p:tavLst>
                                        <p:tav tm="0">
                                          <p:val>
                                            <p:strVal val="#ppt_x"/>
                                          </p:val>
                                        </p:tav>
                                        <p:tav tm="100000">
                                          <p:val>
                                            <p:strVal val="#ppt_x"/>
                                          </p:val>
                                        </p:tav>
                                      </p:tavLst>
                                    </p:anim>
                                    <p:anim calcmode="lin" valueType="num">
                                      <p:cBhvr additive="base">
                                        <p:cTn id="45" dur="750" fill="hold"/>
                                        <p:tgtEl>
                                          <p:spTgt spid="34"/>
                                        </p:tgtEl>
                                        <p:attrNameLst>
                                          <p:attrName>ppt_y</p:attrName>
                                        </p:attrNameLst>
                                      </p:cBhvr>
                                      <p:tavLst>
                                        <p:tav tm="0">
                                          <p:val>
                                            <p:strVal val="0-#ppt_h/2"/>
                                          </p:val>
                                        </p:tav>
                                        <p:tav tm="100000">
                                          <p:val>
                                            <p:strVal val="#ppt_y"/>
                                          </p:val>
                                        </p:tav>
                                      </p:tavLst>
                                    </p:anim>
                                  </p:childTnLst>
                                </p:cTn>
                              </p:par>
                              <p:par>
                                <p:cTn id="46" presetID="2" presetClass="entr" presetSubtype="1" decel="100000" fill="hold" grpId="0" nodeType="withEffect">
                                  <p:stCondLst>
                                    <p:cond delay="250"/>
                                  </p:stCondLst>
                                  <p:childTnLst>
                                    <p:set>
                                      <p:cBhvr>
                                        <p:cTn id="47" dur="1" fill="hold">
                                          <p:stCondLst>
                                            <p:cond delay="0"/>
                                          </p:stCondLst>
                                        </p:cTn>
                                        <p:tgtEl>
                                          <p:spTgt spid="35"/>
                                        </p:tgtEl>
                                        <p:attrNameLst>
                                          <p:attrName>style.visibility</p:attrName>
                                        </p:attrNameLst>
                                      </p:cBhvr>
                                      <p:to>
                                        <p:strVal val="visible"/>
                                      </p:to>
                                    </p:set>
                                    <p:anim calcmode="lin" valueType="num">
                                      <p:cBhvr additive="base">
                                        <p:cTn id="48" dur="750" fill="hold"/>
                                        <p:tgtEl>
                                          <p:spTgt spid="35"/>
                                        </p:tgtEl>
                                        <p:attrNameLst>
                                          <p:attrName>ppt_x</p:attrName>
                                        </p:attrNameLst>
                                      </p:cBhvr>
                                      <p:tavLst>
                                        <p:tav tm="0">
                                          <p:val>
                                            <p:strVal val="#ppt_x"/>
                                          </p:val>
                                        </p:tav>
                                        <p:tav tm="100000">
                                          <p:val>
                                            <p:strVal val="#ppt_x"/>
                                          </p:val>
                                        </p:tav>
                                      </p:tavLst>
                                    </p:anim>
                                    <p:anim calcmode="lin" valueType="num">
                                      <p:cBhvr additive="base">
                                        <p:cTn id="49" dur="750" fill="hold"/>
                                        <p:tgtEl>
                                          <p:spTgt spid="35"/>
                                        </p:tgtEl>
                                        <p:attrNameLst>
                                          <p:attrName>ppt_y</p:attrName>
                                        </p:attrNameLst>
                                      </p:cBhvr>
                                      <p:tavLst>
                                        <p:tav tm="0">
                                          <p:val>
                                            <p:strVal val="0-#ppt_h/2"/>
                                          </p:val>
                                        </p:tav>
                                        <p:tav tm="100000">
                                          <p:val>
                                            <p:strVal val="#ppt_y"/>
                                          </p:val>
                                        </p:tav>
                                      </p:tavLst>
                                    </p:anim>
                                  </p:childTnLst>
                                </p:cTn>
                              </p:par>
                              <p:par>
                                <p:cTn id="50" presetID="2" presetClass="entr" presetSubtype="4" decel="100000" fill="hold" grpId="0" nodeType="withEffect">
                                  <p:stCondLst>
                                    <p:cond delay="250"/>
                                  </p:stCondLst>
                                  <p:childTnLst>
                                    <p:set>
                                      <p:cBhvr>
                                        <p:cTn id="51" dur="1" fill="hold">
                                          <p:stCondLst>
                                            <p:cond delay="0"/>
                                          </p:stCondLst>
                                        </p:cTn>
                                        <p:tgtEl>
                                          <p:spTgt spid="36"/>
                                        </p:tgtEl>
                                        <p:attrNameLst>
                                          <p:attrName>style.visibility</p:attrName>
                                        </p:attrNameLst>
                                      </p:cBhvr>
                                      <p:to>
                                        <p:strVal val="visible"/>
                                      </p:to>
                                    </p:set>
                                    <p:anim calcmode="lin" valueType="num">
                                      <p:cBhvr additive="base">
                                        <p:cTn id="52" dur="750" fill="hold"/>
                                        <p:tgtEl>
                                          <p:spTgt spid="36"/>
                                        </p:tgtEl>
                                        <p:attrNameLst>
                                          <p:attrName>ppt_x</p:attrName>
                                        </p:attrNameLst>
                                      </p:cBhvr>
                                      <p:tavLst>
                                        <p:tav tm="0">
                                          <p:val>
                                            <p:strVal val="#ppt_x"/>
                                          </p:val>
                                        </p:tav>
                                        <p:tav tm="100000">
                                          <p:val>
                                            <p:strVal val="#ppt_x"/>
                                          </p:val>
                                        </p:tav>
                                      </p:tavLst>
                                    </p:anim>
                                    <p:anim calcmode="lin" valueType="num">
                                      <p:cBhvr additive="base">
                                        <p:cTn id="53" dur="750" fill="hold"/>
                                        <p:tgtEl>
                                          <p:spTgt spid="36"/>
                                        </p:tgtEl>
                                        <p:attrNameLst>
                                          <p:attrName>ppt_y</p:attrName>
                                        </p:attrNameLst>
                                      </p:cBhvr>
                                      <p:tavLst>
                                        <p:tav tm="0">
                                          <p:val>
                                            <p:strVal val="1+#ppt_h/2"/>
                                          </p:val>
                                        </p:tav>
                                        <p:tav tm="100000">
                                          <p:val>
                                            <p:strVal val="#ppt_y"/>
                                          </p:val>
                                        </p:tav>
                                      </p:tavLst>
                                    </p:anim>
                                  </p:childTnLst>
                                </p:cTn>
                              </p:par>
                              <p:par>
                                <p:cTn id="54" presetID="2" presetClass="entr" presetSubtype="1" decel="100000" fill="hold" grpId="0" nodeType="withEffect">
                                  <p:stCondLst>
                                    <p:cond delay="250"/>
                                  </p:stCondLst>
                                  <p:childTnLst>
                                    <p:set>
                                      <p:cBhvr>
                                        <p:cTn id="55" dur="1" fill="hold">
                                          <p:stCondLst>
                                            <p:cond delay="0"/>
                                          </p:stCondLst>
                                        </p:cTn>
                                        <p:tgtEl>
                                          <p:spTgt spid="37">
                                            <p:txEl>
                                              <p:pRg st="0" end="0"/>
                                            </p:txEl>
                                          </p:spTgt>
                                        </p:tgtEl>
                                        <p:attrNameLst>
                                          <p:attrName>style.visibility</p:attrName>
                                        </p:attrNameLst>
                                      </p:cBhvr>
                                      <p:to>
                                        <p:strVal val="visible"/>
                                      </p:to>
                                    </p:set>
                                    <p:anim calcmode="lin" valueType="num">
                                      <p:cBhvr additive="base">
                                        <p:cTn id="56" dur="750" fill="hold"/>
                                        <p:tgtEl>
                                          <p:spTgt spid="37">
                                            <p:txEl>
                                              <p:pRg st="0" end="0"/>
                                            </p:txEl>
                                          </p:spTgt>
                                        </p:tgtEl>
                                        <p:attrNameLst>
                                          <p:attrName>ppt_x</p:attrName>
                                        </p:attrNameLst>
                                      </p:cBhvr>
                                      <p:tavLst>
                                        <p:tav tm="0">
                                          <p:val>
                                            <p:strVal val="#ppt_x"/>
                                          </p:val>
                                        </p:tav>
                                        <p:tav tm="100000">
                                          <p:val>
                                            <p:strVal val="#ppt_x"/>
                                          </p:val>
                                        </p:tav>
                                      </p:tavLst>
                                    </p:anim>
                                    <p:anim calcmode="lin" valueType="num">
                                      <p:cBhvr additive="base">
                                        <p:cTn id="57" dur="750" fill="hold"/>
                                        <p:tgtEl>
                                          <p:spTgt spid="37">
                                            <p:txEl>
                                              <p:pRg st="0" end="0"/>
                                            </p:txEl>
                                          </p:spTgt>
                                        </p:tgtEl>
                                        <p:attrNameLst>
                                          <p:attrName>ppt_y</p:attrName>
                                        </p:attrNameLst>
                                      </p:cBhvr>
                                      <p:tavLst>
                                        <p:tav tm="0">
                                          <p:val>
                                            <p:strVal val="0-#ppt_h/2"/>
                                          </p:val>
                                        </p:tav>
                                        <p:tav tm="100000">
                                          <p:val>
                                            <p:strVal val="#ppt_y"/>
                                          </p:val>
                                        </p:tav>
                                      </p:tavLst>
                                    </p:anim>
                                  </p:childTnLst>
                                </p:cTn>
                              </p:par>
                              <p:par>
                                <p:cTn id="58" presetID="2" presetClass="entr" presetSubtype="1" decel="100000" fill="hold" grpId="0" nodeType="withEffect">
                                  <p:stCondLst>
                                    <p:cond delay="250"/>
                                  </p:stCondLst>
                                  <p:childTnLst>
                                    <p:set>
                                      <p:cBhvr>
                                        <p:cTn id="59" dur="1" fill="hold">
                                          <p:stCondLst>
                                            <p:cond delay="0"/>
                                          </p:stCondLst>
                                        </p:cTn>
                                        <p:tgtEl>
                                          <p:spTgt spid="38">
                                            <p:bg/>
                                          </p:spTgt>
                                        </p:tgtEl>
                                        <p:attrNameLst>
                                          <p:attrName>style.visibility</p:attrName>
                                        </p:attrNameLst>
                                      </p:cBhvr>
                                      <p:to>
                                        <p:strVal val="visible"/>
                                      </p:to>
                                    </p:set>
                                    <p:anim calcmode="lin" valueType="num">
                                      <p:cBhvr additive="base">
                                        <p:cTn id="60" dur="750" fill="hold"/>
                                        <p:tgtEl>
                                          <p:spTgt spid="38">
                                            <p:bg/>
                                          </p:spTgt>
                                        </p:tgtEl>
                                        <p:attrNameLst>
                                          <p:attrName>ppt_x</p:attrName>
                                        </p:attrNameLst>
                                      </p:cBhvr>
                                      <p:tavLst>
                                        <p:tav tm="0">
                                          <p:val>
                                            <p:strVal val="#ppt_x"/>
                                          </p:val>
                                        </p:tav>
                                        <p:tav tm="100000">
                                          <p:val>
                                            <p:strVal val="#ppt_x"/>
                                          </p:val>
                                        </p:tav>
                                      </p:tavLst>
                                    </p:anim>
                                    <p:anim calcmode="lin" valueType="num">
                                      <p:cBhvr additive="base">
                                        <p:cTn id="61" dur="750" fill="hold"/>
                                        <p:tgtEl>
                                          <p:spTgt spid="38">
                                            <p:bg/>
                                          </p:spTgt>
                                        </p:tgtEl>
                                        <p:attrNameLst>
                                          <p:attrName>ppt_y</p:attrName>
                                        </p:attrNameLst>
                                      </p:cBhvr>
                                      <p:tavLst>
                                        <p:tav tm="0">
                                          <p:val>
                                            <p:strVal val="0-#ppt_h/2"/>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2" presetClass="entr" presetSubtype="1" decel="100000" fill="hold" grpId="0" nodeType="clickEffect">
                                  <p:stCondLst>
                                    <p:cond delay="250"/>
                                  </p:stCondLst>
                                  <p:childTnLst>
                                    <p:set>
                                      <p:cBhvr>
                                        <p:cTn id="65" dur="1" fill="hold">
                                          <p:stCondLst>
                                            <p:cond delay="0"/>
                                          </p:stCondLst>
                                        </p:cTn>
                                        <p:tgtEl>
                                          <p:spTgt spid="38">
                                            <p:txEl>
                                              <p:pRg st="0" end="0"/>
                                            </p:txEl>
                                          </p:spTgt>
                                        </p:tgtEl>
                                        <p:attrNameLst>
                                          <p:attrName>style.visibility</p:attrName>
                                        </p:attrNameLst>
                                      </p:cBhvr>
                                      <p:to>
                                        <p:strVal val="visible"/>
                                      </p:to>
                                    </p:set>
                                    <p:anim calcmode="lin" valueType="num">
                                      <p:cBhvr additive="base">
                                        <p:cTn id="66" dur="750" fill="hold"/>
                                        <p:tgtEl>
                                          <p:spTgt spid="38">
                                            <p:txEl>
                                              <p:pRg st="0" end="0"/>
                                            </p:txEl>
                                          </p:spTgt>
                                        </p:tgtEl>
                                        <p:attrNameLst>
                                          <p:attrName>ppt_x</p:attrName>
                                        </p:attrNameLst>
                                      </p:cBhvr>
                                      <p:tavLst>
                                        <p:tav tm="0">
                                          <p:val>
                                            <p:strVal val="#ppt_x"/>
                                          </p:val>
                                        </p:tav>
                                        <p:tav tm="100000">
                                          <p:val>
                                            <p:strVal val="#ppt_x"/>
                                          </p:val>
                                        </p:tav>
                                      </p:tavLst>
                                    </p:anim>
                                    <p:anim calcmode="lin" valueType="num">
                                      <p:cBhvr additive="base">
                                        <p:cTn id="67" dur="750" fill="hold"/>
                                        <p:tgtEl>
                                          <p:spTgt spid="38">
                                            <p:txEl>
                                              <p:pRg st="0" end="0"/>
                                            </p:txEl>
                                          </p:spTgt>
                                        </p:tgtEl>
                                        <p:attrNameLst>
                                          <p:attrName>ppt_y</p:attrName>
                                        </p:attrNameLst>
                                      </p:cBhvr>
                                      <p:tavLst>
                                        <p:tav tm="0">
                                          <p:val>
                                            <p:strVal val="0-#ppt_h/2"/>
                                          </p:val>
                                        </p:tav>
                                        <p:tav tm="100000">
                                          <p:val>
                                            <p:strVal val="#ppt_y"/>
                                          </p:val>
                                        </p:tav>
                                      </p:tavLst>
                                    </p:anim>
                                  </p:childTnLst>
                                </p:cTn>
                              </p:par>
                            </p:childTnLst>
                          </p:cTn>
                        </p:par>
                        <p:par>
                          <p:cTn id="68" fill="hold">
                            <p:stCondLst>
                              <p:cond delay="1000"/>
                            </p:stCondLst>
                            <p:childTnLst>
                              <p:par>
                                <p:cTn id="69" presetID="22" presetClass="entr" presetSubtype="8" fill="hold" grpId="0" nodeType="afterEffect">
                                  <p:stCondLst>
                                    <p:cond delay="0"/>
                                  </p:stCondLst>
                                  <p:childTnLst>
                                    <p:set>
                                      <p:cBhvr>
                                        <p:cTn id="70" dur="1" fill="hold">
                                          <p:stCondLst>
                                            <p:cond delay="0"/>
                                          </p:stCondLst>
                                        </p:cTn>
                                        <p:tgtEl>
                                          <p:spTgt spid="39">
                                            <p:txEl>
                                              <p:pRg st="0" end="0"/>
                                            </p:txEl>
                                          </p:spTgt>
                                        </p:tgtEl>
                                        <p:attrNameLst>
                                          <p:attrName>style.visibility</p:attrName>
                                        </p:attrNameLst>
                                      </p:cBhvr>
                                      <p:to>
                                        <p:strVal val="visible"/>
                                      </p:to>
                                    </p:set>
                                    <p:animEffect transition="in" filter="wipe(left)">
                                      <p:cBhvr>
                                        <p:cTn id="71" dur="500"/>
                                        <p:tgtEl>
                                          <p:spTgt spid="39">
                                            <p:txEl>
                                              <p:pRg st="0" end="0"/>
                                            </p:txEl>
                                          </p:spTgt>
                                        </p:tgtEl>
                                      </p:cBhvr>
                                    </p:animEffect>
                                  </p:childTnLst>
                                </p:cTn>
                              </p:par>
                              <p:par>
                                <p:cTn id="72" presetID="22" presetClass="entr" presetSubtype="8" fill="hold" grpId="0" nodeType="withEffect">
                                  <p:stCondLst>
                                    <p:cond delay="100"/>
                                  </p:stCondLst>
                                  <p:childTnLst>
                                    <p:set>
                                      <p:cBhvr>
                                        <p:cTn id="73" dur="1" fill="hold">
                                          <p:stCondLst>
                                            <p:cond delay="0"/>
                                          </p:stCondLst>
                                        </p:cTn>
                                        <p:tgtEl>
                                          <p:spTgt spid="40">
                                            <p:txEl>
                                              <p:pRg st="0" end="0"/>
                                            </p:txEl>
                                          </p:spTgt>
                                        </p:tgtEl>
                                        <p:attrNameLst>
                                          <p:attrName>style.visibility</p:attrName>
                                        </p:attrNameLst>
                                      </p:cBhvr>
                                      <p:to>
                                        <p:strVal val="visible"/>
                                      </p:to>
                                    </p:set>
                                    <p:animEffect transition="in" filter="wipe(left)">
                                      <p:cBhvr>
                                        <p:cTn id="74" dur="500"/>
                                        <p:tgtEl>
                                          <p:spTgt spid="40">
                                            <p:txEl>
                                              <p:pRg st="0" end="0"/>
                                            </p:txEl>
                                          </p:spTgt>
                                        </p:tgtEl>
                                      </p:cBhvr>
                                    </p:animEffect>
                                  </p:childTnLst>
                                </p:cTn>
                              </p:par>
                              <p:par>
                                <p:cTn id="75" presetID="22" presetClass="entr" presetSubtype="8" fill="hold" grpId="0" nodeType="withEffect">
                                  <p:stCondLst>
                                    <p:cond delay="200"/>
                                  </p:stCondLst>
                                  <p:childTnLst>
                                    <p:set>
                                      <p:cBhvr>
                                        <p:cTn id="76" dur="1" fill="hold">
                                          <p:stCondLst>
                                            <p:cond delay="0"/>
                                          </p:stCondLst>
                                        </p:cTn>
                                        <p:tgtEl>
                                          <p:spTgt spid="41">
                                            <p:txEl>
                                              <p:pRg st="0" end="0"/>
                                            </p:txEl>
                                          </p:spTgt>
                                        </p:tgtEl>
                                        <p:attrNameLst>
                                          <p:attrName>style.visibility</p:attrName>
                                        </p:attrNameLst>
                                      </p:cBhvr>
                                      <p:to>
                                        <p:strVal val="visible"/>
                                      </p:to>
                                    </p:set>
                                    <p:animEffect transition="in" filter="wipe(left)">
                                      <p:cBhvr>
                                        <p:cTn id="77" dur="500"/>
                                        <p:tgtEl>
                                          <p:spTgt spid="41">
                                            <p:txEl>
                                              <p:pRg st="0" end="0"/>
                                            </p:txEl>
                                          </p:spTgt>
                                        </p:tgtEl>
                                      </p:cBhvr>
                                    </p:animEffect>
                                  </p:childTnLst>
                                </p:cTn>
                              </p:par>
                              <p:par>
                                <p:cTn id="78" presetID="22" presetClass="entr" presetSubtype="8" fill="hold" grpId="0" nodeType="withEffect">
                                  <p:stCondLst>
                                    <p:cond delay="300"/>
                                  </p:stCondLst>
                                  <p:childTnLst>
                                    <p:set>
                                      <p:cBhvr>
                                        <p:cTn id="79" dur="1" fill="hold">
                                          <p:stCondLst>
                                            <p:cond delay="0"/>
                                          </p:stCondLst>
                                        </p:cTn>
                                        <p:tgtEl>
                                          <p:spTgt spid="42">
                                            <p:txEl>
                                              <p:pRg st="0" end="0"/>
                                            </p:txEl>
                                          </p:spTgt>
                                        </p:tgtEl>
                                        <p:attrNameLst>
                                          <p:attrName>style.visibility</p:attrName>
                                        </p:attrNameLst>
                                      </p:cBhvr>
                                      <p:to>
                                        <p:strVal val="visible"/>
                                      </p:to>
                                    </p:set>
                                    <p:animEffect transition="in" filter="wipe(left)">
                                      <p:cBhvr>
                                        <p:cTn id="80" dur="500"/>
                                        <p:tgtEl>
                                          <p:spTgt spid="42">
                                            <p:txEl>
                                              <p:pRg st="0" end="0"/>
                                            </p:txEl>
                                          </p:spTgt>
                                        </p:tgtEl>
                                      </p:cBhvr>
                                    </p:animEffect>
                                  </p:childTnLst>
                                </p:cTn>
                              </p:par>
                            </p:childTnLst>
                          </p:cTn>
                        </p:par>
                        <p:par>
                          <p:cTn id="81" fill="hold">
                            <p:stCondLst>
                              <p:cond delay="1800"/>
                            </p:stCondLst>
                            <p:childTnLst>
                              <p:par>
                                <p:cTn id="82" presetID="2" presetClass="entr" presetSubtype="1" decel="100000" fill="hold" grpId="0" nodeType="afterEffect">
                                  <p:stCondLst>
                                    <p:cond delay="250"/>
                                  </p:stCondLst>
                                  <p:childTnLst>
                                    <p:set>
                                      <p:cBhvr>
                                        <p:cTn id="83" dur="1" fill="hold">
                                          <p:stCondLst>
                                            <p:cond delay="0"/>
                                          </p:stCondLst>
                                        </p:cTn>
                                        <p:tgtEl>
                                          <p:spTgt spid="43"/>
                                        </p:tgtEl>
                                        <p:attrNameLst>
                                          <p:attrName>style.visibility</p:attrName>
                                        </p:attrNameLst>
                                      </p:cBhvr>
                                      <p:to>
                                        <p:strVal val="visible"/>
                                      </p:to>
                                    </p:set>
                                    <p:anim calcmode="lin" valueType="num">
                                      <p:cBhvr additive="base">
                                        <p:cTn id="84" dur="750" fill="hold"/>
                                        <p:tgtEl>
                                          <p:spTgt spid="43"/>
                                        </p:tgtEl>
                                        <p:attrNameLst>
                                          <p:attrName>ppt_x</p:attrName>
                                        </p:attrNameLst>
                                      </p:cBhvr>
                                      <p:tavLst>
                                        <p:tav tm="0">
                                          <p:val>
                                            <p:strVal val="#ppt_x"/>
                                          </p:val>
                                        </p:tav>
                                        <p:tav tm="100000">
                                          <p:val>
                                            <p:strVal val="#ppt_x"/>
                                          </p:val>
                                        </p:tav>
                                      </p:tavLst>
                                    </p:anim>
                                    <p:anim calcmode="lin" valueType="num">
                                      <p:cBhvr additive="base">
                                        <p:cTn id="85" dur="750" fill="hold"/>
                                        <p:tgtEl>
                                          <p:spTgt spid="43"/>
                                        </p:tgtEl>
                                        <p:attrNameLst>
                                          <p:attrName>ppt_y</p:attrName>
                                        </p:attrNameLst>
                                      </p:cBhvr>
                                      <p:tavLst>
                                        <p:tav tm="0">
                                          <p:val>
                                            <p:strVal val="0-#ppt_h/2"/>
                                          </p:val>
                                        </p:tav>
                                        <p:tav tm="100000">
                                          <p:val>
                                            <p:strVal val="#ppt_y"/>
                                          </p:val>
                                        </p:tav>
                                      </p:tavLst>
                                    </p:anim>
                                  </p:childTnLst>
                                </p:cTn>
                              </p:par>
                              <p:par>
                                <p:cTn id="86" presetID="2" presetClass="entr" presetSubtype="1" decel="100000" fill="hold" grpId="0" nodeType="withEffect">
                                  <p:stCondLst>
                                    <p:cond delay="250"/>
                                  </p:stCondLst>
                                  <p:childTnLst>
                                    <p:set>
                                      <p:cBhvr>
                                        <p:cTn id="87" dur="1" fill="hold">
                                          <p:stCondLst>
                                            <p:cond delay="0"/>
                                          </p:stCondLst>
                                        </p:cTn>
                                        <p:tgtEl>
                                          <p:spTgt spid="44"/>
                                        </p:tgtEl>
                                        <p:attrNameLst>
                                          <p:attrName>style.visibility</p:attrName>
                                        </p:attrNameLst>
                                      </p:cBhvr>
                                      <p:to>
                                        <p:strVal val="visible"/>
                                      </p:to>
                                    </p:set>
                                    <p:anim calcmode="lin" valueType="num">
                                      <p:cBhvr additive="base">
                                        <p:cTn id="88" dur="750" fill="hold"/>
                                        <p:tgtEl>
                                          <p:spTgt spid="44"/>
                                        </p:tgtEl>
                                        <p:attrNameLst>
                                          <p:attrName>ppt_x</p:attrName>
                                        </p:attrNameLst>
                                      </p:cBhvr>
                                      <p:tavLst>
                                        <p:tav tm="0">
                                          <p:val>
                                            <p:strVal val="#ppt_x"/>
                                          </p:val>
                                        </p:tav>
                                        <p:tav tm="100000">
                                          <p:val>
                                            <p:strVal val="#ppt_x"/>
                                          </p:val>
                                        </p:tav>
                                      </p:tavLst>
                                    </p:anim>
                                    <p:anim calcmode="lin" valueType="num">
                                      <p:cBhvr additive="base">
                                        <p:cTn id="89" dur="750" fill="hold"/>
                                        <p:tgtEl>
                                          <p:spTgt spid="44"/>
                                        </p:tgtEl>
                                        <p:attrNameLst>
                                          <p:attrName>ppt_y</p:attrName>
                                        </p:attrNameLst>
                                      </p:cBhvr>
                                      <p:tavLst>
                                        <p:tav tm="0">
                                          <p:val>
                                            <p:strVal val="0-#ppt_h/2"/>
                                          </p:val>
                                        </p:tav>
                                        <p:tav tm="100000">
                                          <p:val>
                                            <p:strVal val="#ppt_y"/>
                                          </p:val>
                                        </p:tav>
                                      </p:tavLst>
                                    </p:anim>
                                  </p:childTnLst>
                                </p:cTn>
                              </p:par>
                              <p:par>
                                <p:cTn id="90" presetID="2" presetClass="entr" presetSubtype="1" decel="100000" fill="hold" grpId="0" nodeType="withEffect">
                                  <p:stCondLst>
                                    <p:cond delay="250"/>
                                  </p:stCondLst>
                                  <p:childTnLst>
                                    <p:set>
                                      <p:cBhvr>
                                        <p:cTn id="91" dur="1" fill="hold">
                                          <p:stCondLst>
                                            <p:cond delay="0"/>
                                          </p:stCondLst>
                                        </p:cTn>
                                        <p:tgtEl>
                                          <p:spTgt spid="45"/>
                                        </p:tgtEl>
                                        <p:attrNameLst>
                                          <p:attrName>style.visibility</p:attrName>
                                        </p:attrNameLst>
                                      </p:cBhvr>
                                      <p:to>
                                        <p:strVal val="visible"/>
                                      </p:to>
                                    </p:set>
                                    <p:anim calcmode="lin" valueType="num">
                                      <p:cBhvr additive="base">
                                        <p:cTn id="92" dur="750" fill="hold"/>
                                        <p:tgtEl>
                                          <p:spTgt spid="45"/>
                                        </p:tgtEl>
                                        <p:attrNameLst>
                                          <p:attrName>ppt_x</p:attrName>
                                        </p:attrNameLst>
                                      </p:cBhvr>
                                      <p:tavLst>
                                        <p:tav tm="0">
                                          <p:val>
                                            <p:strVal val="#ppt_x"/>
                                          </p:val>
                                        </p:tav>
                                        <p:tav tm="100000">
                                          <p:val>
                                            <p:strVal val="#ppt_x"/>
                                          </p:val>
                                        </p:tav>
                                      </p:tavLst>
                                    </p:anim>
                                    <p:anim calcmode="lin" valueType="num">
                                      <p:cBhvr additive="base">
                                        <p:cTn id="93" dur="750" fill="hold"/>
                                        <p:tgtEl>
                                          <p:spTgt spid="45"/>
                                        </p:tgtEl>
                                        <p:attrNameLst>
                                          <p:attrName>ppt_y</p:attrName>
                                        </p:attrNameLst>
                                      </p:cBhvr>
                                      <p:tavLst>
                                        <p:tav tm="0">
                                          <p:val>
                                            <p:strVal val="0-#ppt_h/2"/>
                                          </p:val>
                                        </p:tav>
                                        <p:tav tm="100000">
                                          <p:val>
                                            <p:strVal val="#ppt_y"/>
                                          </p:val>
                                        </p:tav>
                                      </p:tavLst>
                                    </p:anim>
                                  </p:childTnLst>
                                </p:cTn>
                              </p:par>
                              <p:par>
                                <p:cTn id="94" presetID="2" presetClass="entr" presetSubtype="4" decel="100000" fill="hold" grpId="0" nodeType="withEffect">
                                  <p:stCondLst>
                                    <p:cond delay="250"/>
                                  </p:stCondLst>
                                  <p:childTnLst>
                                    <p:set>
                                      <p:cBhvr>
                                        <p:cTn id="95" dur="1" fill="hold">
                                          <p:stCondLst>
                                            <p:cond delay="0"/>
                                          </p:stCondLst>
                                        </p:cTn>
                                        <p:tgtEl>
                                          <p:spTgt spid="46"/>
                                        </p:tgtEl>
                                        <p:attrNameLst>
                                          <p:attrName>style.visibility</p:attrName>
                                        </p:attrNameLst>
                                      </p:cBhvr>
                                      <p:to>
                                        <p:strVal val="visible"/>
                                      </p:to>
                                    </p:set>
                                    <p:anim calcmode="lin" valueType="num">
                                      <p:cBhvr additive="base">
                                        <p:cTn id="96" dur="750" fill="hold"/>
                                        <p:tgtEl>
                                          <p:spTgt spid="46"/>
                                        </p:tgtEl>
                                        <p:attrNameLst>
                                          <p:attrName>ppt_x</p:attrName>
                                        </p:attrNameLst>
                                      </p:cBhvr>
                                      <p:tavLst>
                                        <p:tav tm="0">
                                          <p:val>
                                            <p:strVal val="#ppt_x"/>
                                          </p:val>
                                        </p:tav>
                                        <p:tav tm="100000">
                                          <p:val>
                                            <p:strVal val="#ppt_x"/>
                                          </p:val>
                                        </p:tav>
                                      </p:tavLst>
                                    </p:anim>
                                    <p:anim calcmode="lin" valueType="num">
                                      <p:cBhvr additive="base">
                                        <p:cTn id="97" dur="750" fill="hold"/>
                                        <p:tgtEl>
                                          <p:spTgt spid="46"/>
                                        </p:tgtEl>
                                        <p:attrNameLst>
                                          <p:attrName>ppt_y</p:attrName>
                                        </p:attrNameLst>
                                      </p:cBhvr>
                                      <p:tavLst>
                                        <p:tav tm="0">
                                          <p:val>
                                            <p:strVal val="1+#ppt_h/2"/>
                                          </p:val>
                                        </p:tav>
                                        <p:tav tm="100000">
                                          <p:val>
                                            <p:strVal val="#ppt_y"/>
                                          </p:val>
                                        </p:tav>
                                      </p:tavLst>
                                    </p:anim>
                                  </p:childTnLst>
                                </p:cTn>
                              </p:par>
                              <p:par>
                                <p:cTn id="98" presetID="2" presetClass="entr" presetSubtype="1" decel="100000" fill="hold" grpId="0" nodeType="withEffect">
                                  <p:stCondLst>
                                    <p:cond delay="250"/>
                                  </p:stCondLst>
                                  <p:childTnLst>
                                    <p:set>
                                      <p:cBhvr>
                                        <p:cTn id="99" dur="1" fill="hold">
                                          <p:stCondLst>
                                            <p:cond delay="0"/>
                                          </p:stCondLst>
                                        </p:cTn>
                                        <p:tgtEl>
                                          <p:spTgt spid="47">
                                            <p:txEl>
                                              <p:pRg st="0" end="0"/>
                                            </p:txEl>
                                          </p:spTgt>
                                        </p:tgtEl>
                                        <p:attrNameLst>
                                          <p:attrName>style.visibility</p:attrName>
                                        </p:attrNameLst>
                                      </p:cBhvr>
                                      <p:to>
                                        <p:strVal val="visible"/>
                                      </p:to>
                                    </p:set>
                                    <p:anim calcmode="lin" valueType="num">
                                      <p:cBhvr additive="base">
                                        <p:cTn id="100" dur="750" fill="hold"/>
                                        <p:tgtEl>
                                          <p:spTgt spid="47">
                                            <p:txEl>
                                              <p:pRg st="0" end="0"/>
                                            </p:txEl>
                                          </p:spTgt>
                                        </p:tgtEl>
                                        <p:attrNameLst>
                                          <p:attrName>ppt_x</p:attrName>
                                        </p:attrNameLst>
                                      </p:cBhvr>
                                      <p:tavLst>
                                        <p:tav tm="0">
                                          <p:val>
                                            <p:strVal val="#ppt_x"/>
                                          </p:val>
                                        </p:tav>
                                        <p:tav tm="100000">
                                          <p:val>
                                            <p:strVal val="#ppt_x"/>
                                          </p:val>
                                        </p:tav>
                                      </p:tavLst>
                                    </p:anim>
                                    <p:anim calcmode="lin" valueType="num">
                                      <p:cBhvr additive="base">
                                        <p:cTn id="101" dur="750" fill="hold"/>
                                        <p:tgtEl>
                                          <p:spTgt spid="47">
                                            <p:txEl>
                                              <p:pRg st="0" end="0"/>
                                            </p:txEl>
                                          </p:spTgt>
                                        </p:tgtEl>
                                        <p:attrNameLst>
                                          <p:attrName>ppt_y</p:attrName>
                                        </p:attrNameLst>
                                      </p:cBhvr>
                                      <p:tavLst>
                                        <p:tav tm="0">
                                          <p:val>
                                            <p:strVal val="0-#ppt_h/2"/>
                                          </p:val>
                                        </p:tav>
                                        <p:tav tm="100000">
                                          <p:val>
                                            <p:strVal val="#ppt_y"/>
                                          </p:val>
                                        </p:tav>
                                      </p:tavLst>
                                    </p:anim>
                                  </p:childTnLst>
                                </p:cTn>
                              </p:par>
                              <p:par>
                                <p:cTn id="102" presetID="2" presetClass="entr" presetSubtype="1" decel="100000" fill="hold" grpId="0" nodeType="withEffect">
                                  <p:stCondLst>
                                    <p:cond delay="250"/>
                                  </p:stCondLst>
                                  <p:childTnLst>
                                    <p:set>
                                      <p:cBhvr>
                                        <p:cTn id="103" dur="1" fill="hold">
                                          <p:stCondLst>
                                            <p:cond delay="0"/>
                                          </p:stCondLst>
                                        </p:cTn>
                                        <p:tgtEl>
                                          <p:spTgt spid="48">
                                            <p:txEl>
                                              <p:pRg st="0" end="0"/>
                                            </p:txEl>
                                          </p:spTgt>
                                        </p:tgtEl>
                                        <p:attrNameLst>
                                          <p:attrName>style.visibility</p:attrName>
                                        </p:attrNameLst>
                                      </p:cBhvr>
                                      <p:to>
                                        <p:strVal val="visible"/>
                                      </p:to>
                                    </p:set>
                                    <p:anim calcmode="lin" valueType="num">
                                      <p:cBhvr additive="base">
                                        <p:cTn id="104" dur="750" fill="hold"/>
                                        <p:tgtEl>
                                          <p:spTgt spid="48">
                                            <p:txEl>
                                              <p:pRg st="0" end="0"/>
                                            </p:txEl>
                                          </p:spTgt>
                                        </p:tgtEl>
                                        <p:attrNameLst>
                                          <p:attrName>ppt_x</p:attrName>
                                        </p:attrNameLst>
                                      </p:cBhvr>
                                      <p:tavLst>
                                        <p:tav tm="0">
                                          <p:val>
                                            <p:strVal val="#ppt_x"/>
                                          </p:val>
                                        </p:tav>
                                        <p:tav tm="100000">
                                          <p:val>
                                            <p:strVal val="#ppt_x"/>
                                          </p:val>
                                        </p:tav>
                                      </p:tavLst>
                                    </p:anim>
                                    <p:anim calcmode="lin" valueType="num">
                                      <p:cBhvr additive="base">
                                        <p:cTn id="105" dur="750" fill="hold"/>
                                        <p:tgtEl>
                                          <p:spTgt spid="48">
                                            <p:txEl>
                                              <p:pRg st="0" end="0"/>
                                            </p:txEl>
                                          </p:spTgt>
                                        </p:tgtEl>
                                        <p:attrNameLst>
                                          <p:attrName>ppt_y</p:attrName>
                                        </p:attrNameLst>
                                      </p:cBhvr>
                                      <p:tavLst>
                                        <p:tav tm="0">
                                          <p:val>
                                            <p:strVal val="0-#ppt_h/2"/>
                                          </p:val>
                                        </p:tav>
                                        <p:tav tm="100000">
                                          <p:val>
                                            <p:strVal val="#ppt_y"/>
                                          </p:val>
                                        </p:tav>
                                      </p:tavLst>
                                    </p:anim>
                                  </p:childTnLst>
                                </p:cTn>
                              </p:par>
                            </p:childTnLst>
                          </p:cTn>
                        </p:par>
                        <p:par>
                          <p:cTn id="106" fill="hold">
                            <p:stCondLst>
                              <p:cond delay="2800"/>
                            </p:stCondLst>
                            <p:childTnLst>
                              <p:par>
                                <p:cTn id="107" presetID="22" presetClass="entr" presetSubtype="8" fill="hold" grpId="0" nodeType="afterEffect">
                                  <p:stCondLst>
                                    <p:cond delay="0"/>
                                  </p:stCondLst>
                                  <p:childTnLst>
                                    <p:set>
                                      <p:cBhvr>
                                        <p:cTn id="108" dur="1" fill="hold">
                                          <p:stCondLst>
                                            <p:cond delay="0"/>
                                          </p:stCondLst>
                                        </p:cTn>
                                        <p:tgtEl>
                                          <p:spTgt spid="49">
                                            <p:txEl>
                                              <p:pRg st="0" end="0"/>
                                            </p:txEl>
                                          </p:spTgt>
                                        </p:tgtEl>
                                        <p:attrNameLst>
                                          <p:attrName>style.visibility</p:attrName>
                                        </p:attrNameLst>
                                      </p:cBhvr>
                                      <p:to>
                                        <p:strVal val="visible"/>
                                      </p:to>
                                    </p:set>
                                    <p:animEffect transition="in" filter="wipe(left)">
                                      <p:cBhvr>
                                        <p:cTn id="109" dur="500"/>
                                        <p:tgtEl>
                                          <p:spTgt spid="49">
                                            <p:txEl>
                                              <p:pRg st="0" end="0"/>
                                            </p:txEl>
                                          </p:spTgt>
                                        </p:tgtEl>
                                      </p:cBhvr>
                                    </p:animEffect>
                                  </p:childTnLst>
                                </p:cTn>
                              </p:par>
                              <p:par>
                                <p:cTn id="110" presetID="22" presetClass="entr" presetSubtype="8" fill="hold" grpId="0" nodeType="withEffect">
                                  <p:stCondLst>
                                    <p:cond delay="100"/>
                                  </p:stCondLst>
                                  <p:childTnLst>
                                    <p:set>
                                      <p:cBhvr>
                                        <p:cTn id="111" dur="1" fill="hold">
                                          <p:stCondLst>
                                            <p:cond delay="0"/>
                                          </p:stCondLst>
                                        </p:cTn>
                                        <p:tgtEl>
                                          <p:spTgt spid="50">
                                            <p:txEl>
                                              <p:pRg st="0" end="0"/>
                                            </p:txEl>
                                          </p:spTgt>
                                        </p:tgtEl>
                                        <p:attrNameLst>
                                          <p:attrName>style.visibility</p:attrName>
                                        </p:attrNameLst>
                                      </p:cBhvr>
                                      <p:to>
                                        <p:strVal val="visible"/>
                                      </p:to>
                                    </p:set>
                                    <p:animEffect transition="in" filter="wipe(left)">
                                      <p:cBhvr>
                                        <p:cTn id="112" dur="500"/>
                                        <p:tgtEl>
                                          <p:spTgt spid="50">
                                            <p:txEl>
                                              <p:pRg st="0" end="0"/>
                                            </p:txEl>
                                          </p:spTgt>
                                        </p:tgtEl>
                                      </p:cBhvr>
                                    </p:animEffect>
                                  </p:childTnLst>
                                </p:cTn>
                              </p:par>
                              <p:par>
                                <p:cTn id="113" presetID="22" presetClass="entr" presetSubtype="8" fill="hold" grpId="0" nodeType="withEffect">
                                  <p:stCondLst>
                                    <p:cond delay="200"/>
                                  </p:stCondLst>
                                  <p:childTnLst>
                                    <p:set>
                                      <p:cBhvr>
                                        <p:cTn id="114" dur="1" fill="hold">
                                          <p:stCondLst>
                                            <p:cond delay="0"/>
                                          </p:stCondLst>
                                        </p:cTn>
                                        <p:tgtEl>
                                          <p:spTgt spid="51">
                                            <p:txEl>
                                              <p:pRg st="0" end="0"/>
                                            </p:txEl>
                                          </p:spTgt>
                                        </p:tgtEl>
                                        <p:attrNameLst>
                                          <p:attrName>style.visibility</p:attrName>
                                        </p:attrNameLst>
                                      </p:cBhvr>
                                      <p:to>
                                        <p:strVal val="visible"/>
                                      </p:to>
                                    </p:set>
                                    <p:animEffect transition="in" filter="wipe(left)">
                                      <p:cBhvr>
                                        <p:cTn id="115" dur="500"/>
                                        <p:tgtEl>
                                          <p:spTgt spid="51">
                                            <p:txEl>
                                              <p:pRg st="0" end="0"/>
                                            </p:txEl>
                                          </p:spTgt>
                                        </p:tgtEl>
                                      </p:cBhvr>
                                    </p:animEffect>
                                  </p:childTnLst>
                                </p:cTn>
                              </p:par>
                              <p:par>
                                <p:cTn id="116" presetID="22" presetClass="entr" presetSubtype="8" fill="hold" grpId="0" nodeType="withEffect">
                                  <p:stCondLst>
                                    <p:cond delay="300"/>
                                  </p:stCondLst>
                                  <p:childTnLst>
                                    <p:set>
                                      <p:cBhvr>
                                        <p:cTn id="117" dur="1" fill="hold">
                                          <p:stCondLst>
                                            <p:cond delay="0"/>
                                          </p:stCondLst>
                                        </p:cTn>
                                        <p:tgtEl>
                                          <p:spTgt spid="52">
                                            <p:txEl>
                                              <p:pRg st="0" end="0"/>
                                            </p:txEl>
                                          </p:spTgt>
                                        </p:tgtEl>
                                        <p:attrNameLst>
                                          <p:attrName>style.visibility</p:attrName>
                                        </p:attrNameLst>
                                      </p:cBhvr>
                                      <p:to>
                                        <p:strVal val="visible"/>
                                      </p:to>
                                    </p:set>
                                    <p:animEffect transition="in" filter="wipe(left)">
                                      <p:cBhvr>
                                        <p:cTn id="118" dur="500"/>
                                        <p:tgtEl>
                                          <p:spTgt spid="52">
                                            <p:txEl>
                                              <p:pRg st="0" end="0"/>
                                            </p:txEl>
                                          </p:spTgt>
                                        </p:tgtEl>
                                      </p:cBhvr>
                                    </p:animEffect>
                                  </p:childTnLst>
                                </p:cTn>
                              </p:par>
                            </p:childTnLst>
                          </p:cTn>
                        </p:par>
                        <p:par>
                          <p:cTn id="119" fill="hold">
                            <p:stCondLst>
                              <p:cond delay="3600"/>
                            </p:stCondLst>
                            <p:childTnLst>
                              <p:par>
                                <p:cTn id="120" presetID="2" presetClass="entr" presetSubtype="1" decel="100000" fill="hold" grpId="0" nodeType="afterEffect">
                                  <p:stCondLst>
                                    <p:cond delay="250"/>
                                  </p:stCondLst>
                                  <p:childTnLst>
                                    <p:set>
                                      <p:cBhvr>
                                        <p:cTn id="121" dur="1" fill="hold">
                                          <p:stCondLst>
                                            <p:cond delay="0"/>
                                          </p:stCondLst>
                                        </p:cTn>
                                        <p:tgtEl>
                                          <p:spTgt spid="53"/>
                                        </p:tgtEl>
                                        <p:attrNameLst>
                                          <p:attrName>style.visibility</p:attrName>
                                        </p:attrNameLst>
                                      </p:cBhvr>
                                      <p:to>
                                        <p:strVal val="visible"/>
                                      </p:to>
                                    </p:set>
                                    <p:anim calcmode="lin" valueType="num">
                                      <p:cBhvr additive="base">
                                        <p:cTn id="122" dur="750" fill="hold"/>
                                        <p:tgtEl>
                                          <p:spTgt spid="53"/>
                                        </p:tgtEl>
                                        <p:attrNameLst>
                                          <p:attrName>ppt_x</p:attrName>
                                        </p:attrNameLst>
                                      </p:cBhvr>
                                      <p:tavLst>
                                        <p:tav tm="0">
                                          <p:val>
                                            <p:strVal val="#ppt_x"/>
                                          </p:val>
                                        </p:tav>
                                        <p:tav tm="100000">
                                          <p:val>
                                            <p:strVal val="#ppt_x"/>
                                          </p:val>
                                        </p:tav>
                                      </p:tavLst>
                                    </p:anim>
                                    <p:anim calcmode="lin" valueType="num">
                                      <p:cBhvr additive="base">
                                        <p:cTn id="123" dur="750" fill="hold"/>
                                        <p:tgtEl>
                                          <p:spTgt spid="53"/>
                                        </p:tgtEl>
                                        <p:attrNameLst>
                                          <p:attrName>ppt_y</p:attrName>
                                        </p:attrNameLst>
                                      </p:cBhvr>
                                      <p:tavLst>
                                        <p:tav tm="0">
                                          <p:val>
                                            <p:strVal val="0-#ppt_h/2"/>
                                          </p:val>
                                        </p:tav>
                                        <p:tav tm="100000">
                                          <p:val>
                                            <p:strVal val="#ppt_y"/>
                                          </p:val>
                                        </p:tav>
                                      </p:tavLst>
                                    </p:anim>
                                  </p:childTnLst>
                                </p:cTn>
                              </p:par>
                              <p:par>
                                <p:cTn id="124" presetID="2" presetClass="entr" presetSubtype="1" decel="100000" fill="hold" grpId="0" nodeType="withEffect">
                                  <p:stCondLst>
                                    <p:cond delay="250"/>
                                  </p:stCondLst>
                                  <p:childTnLst>
                                    <p:set>
                                      <p:cBhvr>
                                        <p:cTn id="125" dur="1" fill="hold">
                                          <p:stCondLst>
                                            <p:cond delay="0"/>
                                          </p:stCondLst>
                                        </p:cTn>
                                        <p:tgtEl>
                                          <p:spTgt spid="54"/>
                                        </p:tgtEl>
                                        <p:attrNameLst>
                                          <p:attrName>style.visibility</p:attrName>
                                        </p:attrNameLst>
                                      </p:cBhvr>
                                      <p:to>
                                        <p:strVal val="visible"/>
                                      </p:to>
                                    </p:set>
                                    <p:anim calcmode="lin" valueType="num">
                                      <p:cBhvr additive="base">
                                        <p:cTn id="126" dur="750" fill="hold"/>
                                        <p:tgtEl>
                                          <p:spTgt spid="54"/>
                                        </p:tgtEl>
                                        <p:attrNameLst>
                                          <p:attrName>ppt_x</p:attrName>
                                        </p:attrNameLst>
                                      </p:cBhvr>
                                      <p:tavLst>
                                        <p:tav tm="0">
                                          <p:val>
                                            <p:strVal val="#ppt_x"/>
                                          </p:val>
                                        </p:tav>
                                        <p:tav tm="100000">
                                          <p:val>
                                            <p:strVal val="#ppt_x"/>
                                          </p:val>
                                        </p:tav>
                                      </p:tavLst>
                                    </p:anim>
                                    <p:anim calcmode="lin" valueType="num">
                                      <p:cBhvr additive="base">
                                        <p:cTn id="127" dur="750" fill="hold"/>
                                        <p:tgtEl>
                                          <p:spTgt spid="54"/>
                                        </p:tgtEl>
                                        <p:attrNameLst>
                                          <p:attrName>ppt_y</p:attrName>
                                        </p:attrNameLst>
                                      </p:cBhvr>
                                      <p:tavLst>
                                        <p:tav tm="0">
                                          <p:val>
                                            <p:strVal val="0-#ppt_h/2"/>
                                          </p:val>
                                        </p:tav>
                                        <p:tav tm="100000">
                                          <p:val>
                                            <p:strVal val="#ppt_y"/>
                                          </p:val>
                                        </p:tav>
                                      </p:tavLst>
                                    </p:anim>
                                  </p:childTnLst>
                                </p:cTn>
                              </p:par>
                              <p:par>
                                <p:cTn id="128" presetID="2" presetClass="entr" presetSubtype="1" decel="100000" fill="hold" grpId="0" nodeType="withEffect">
                                  <p:stCondLst>
                                    <p:cond delay="250"/>
                                  </p:stCondLst>
                                  <p:childTnLst>
                                    <p:set>
                                      <p:cBhvr>
                                        <p:cTn id="129" dur="1" fill="hold">
                                          <p:stCondLst>
                                            <p:cond delay="0"/>
                                          </p:stCondLst>
                                        </p:cTn>
                                        <p:tgtEl>
                                          <p:spTgt spid="55"/>
                                        </p:tgtEl>
                                        <p:attrNameLst>
                                          <p:attrName>style.visibility</p:attrName>
                                        </p:attrNameLst>
                                      </p:cBhvr>
                                      <p:to>
                                        <p:strVal val="visible"/>
                                      </p:to>
                                    </p:set>
                                    <p:anim calcmode="lin" valueType="num">
                                      <p:cBhvr additive="base">
                                        <p:cTn id="130" dur="750" fill="hold"/>
                                        <p:tgtEl>
                                          <p:spTgt spid="55"/>
                                        </p:tgtEl>
                                        <p:attrNameLst>
                                          <p:attrName>ppt_x</p:attrName>
                                        </p:attrNameLst>
                                      </p:cBhvr>
                                      <p:tavLst>
                                        <p:tav tm="0">
                                          <p:val>
                                            <p:strVal val="#ppt_x"/>
                                          </p:val>
                                        </p:tav>
                                        <p:tav tm="100000">
                                          <p:val>
                                            <p:strVal val="#ppt_x"/>
                                          </p:val>
                                        </p:tav>
                                      </p:tavLst>
                                    </p:anim>
                                    <p:anim calcmode="lin" valueType="num">
                                      <p:cBhvr additive="base">
                                        <p:cTn id="131" dur="750" fill="hold"/>
                                        <p:tgtEl>
                                          <p:spTgt spid="55"/>
                                        </p:tgtEl>
                                        <p:attrNameLst>
                                          <p:attrName>ppt_y</p:attrName>
                                        </p:attrNameLst>
                                      </p:cBhvr>
                                      <p:tavLst>
                                        <p:tav tm="0">
                                          <p:val>
                                            <p:strVal val="0-#ppt_h/2"/>
                                          </p:val>
                                        </p:tav>
                                        <p:tav tm="100000">
                                          <p:val>
                                            <p:strVal val="#ppt_y"/>
                                          </p:val>
                                        </p:tav>
                                      </p:tavLst>
                                    </p:anim>
                                  </p:childTnLst>
                                </p:cTn>
                              </p:par>
                              <p:par>
                                <p:cTn id="132" presetID="2" presetClass="entr" presetSubtype="4" decel="100000" fill="hold" grpId="0" nodeType="withEffect">
                                  <p:stCondLst>
                                    <p:cond delay="250"/>
                                  </p:stCondLst>
                                  <p:childTnLst>
                                    <p:set>
                                      <p:cBhvr>
                                        <p:cTn id="133" dur="1" fill="hold">
                                          <p:stCondLst>
                                            <p:cond delay="0"/>
                                          </p:stCondLst>
                                        </p:cTn>
                                        <p:tgtEl>
                                          <p:spTgt spid="56"/>
                                        </p:tgtEl>
                                        <p:attrNameLst>
                                          <p:attrName>style.visibility</p:attrName>
                                        </p:attrNameLst>
                                      </p:cBhvr>
                                      <p:to>
                                        <p:strVal val="visible"/>
                                      </p:to>
                                    </p:set>
                                    <p:anim calcmode="lin" valueType="num">
                                      <p:cBhvr additive="base">
                                        <p:cTn id="134" dur="750" fill="hold"/>
                                        <p:tgtEl>
                                          <p:spTgt spid="56"/>
                                        </p:tgtEl>
                                        <p:attrNameLst>
                                          <p:attrName>ppt_x</p:attrName>
                                        </p:attrNameLst>
                                      </p:cBhvr>
                                      <p:tavLst>
                                        <p:tav tm="0">
                                          <p:val>
                                            <p:strVal val="#ppt_x"/>
                                          </p:val>
                                        </p:tav>
                                        <p:tav tm="100000">
                                          <p:val>
                                            <p:strVal val="#ppt_x"/>
                                          </p:val>
                                        </p:tav>
                                      </p:tavLst>
                                    </p:anim>
                                    <p:anim calcmode="lin" valueType="num">
                                      <p:cBhvr additive="base">
                                        <p:cTn id="135" dur="750" fill="hold"/>
                                        <p:tgtEl>
                                          <p:spTgt spid="56"/>
                                        </p:tgtEl>
                                        <p:attrNameLst>
                                          <p:attrName>ppt_y</p:attrName>
                                        </p:attrNameLst>
                                      </p:cBhvr>
                                      <p:tavLst>
                                        <p:tav tm="0">
                                          <p:val>
                                            <p:strVal val="1+#ppt_h/2"/>
                                          </p:val>
                                        </p:tav>
                                        <p:tav tm="100000">
                                          <p:val>
                                            <p:strVal val="#ppt_y"/>
                                          </p:val>
                                        </p:tav>
                                      </p:tavLst>
                                    </p:anim>
                                  </p:childTnLst>
                                </p:cTn>
                              </p:par>
                              <p:par>
                                <p:cTn id="136" presetID="2" presetClass="entr" presetSubtype="1" decel="100000" fill="hold" grpId="0" nodeType="withEffect">
                                  <p:stCondLst>
                                    <p:cond delay="250"/>
                                  </p:stCondLst>
                                  <p:childTnLst>
                                    <p:set>
                                      <p:cBhvr>
                                        <p:cTn id="137" dur="1" fill="hold">
                                          <p:stCondLst>
                                            <p:cond delay="0"/>
                                          </p:stCondLst>
                                        </p:cTn>
                                        <p:tgtEl>
                                          <p:spTgt spid="57">
                                            <p:txEl>
                                              <p:pRg st="0" end="0"/>
                                            </p:txEl>
                                          </p:spTgt>
                                        </p:tgtEl>
                                        <p:attrNameLst>
                                          <p:attrName>style.visibility</p:attrName>
                                        </p:attrNameLst>
                                      </p:cBhvr>
                                      <p:to>
                                        <p:strVal val="visible"/>
                                      </p:to>
                                    </p:set>
                                    <p:anim calcmode="lin" valueType="num">
                                      <p:cBhvr additive="base">
                                        <p:cTn id="138" dur="750" fill="hold"/>
                                        <p:tgtEl>
                                          <p:spTgt spid="57">
                                            <p:txEl>
                                              <p:pRg st="0" end="0"/>
                                            </p:txEl>
                                          </p:spTgt>
                                        </p:tgtEl>
                                        <p:attrNameLst>
                                          <p:attrName>ppt_x</p:attrName>
                                        </p:attrNameLst>
                                      </p:cBhvr>
                                      <p:tavLst>
                                        <p:tav tm="0">
                                          <p:val>
                                            <p:strVal val="#ppt_x"/>
                                          </p:val>
                                        </p:tav>
                                        <p:tav tm="100000">
                                          <p:val>
                                            <p:strVal val="#ppt_x"/>
                                          </p:val>
                                        </p:tav>
                                      </p:tavLst>
                                    </p:anim>
                                    <p:anim calcmode="lin" valueType="num">
                                      <p:cBhvr additive="base">
                                        <p:cTn id="139" dur="750" fill="hold"/>
                                        <p:tgtEl>
                                          <p:spTgt spid="57">
                                            <p:txEl>
                                              <p:pRg st="0" end="0"/>
                                            </p:txEl>
                                          </p:spTgt>
                                        </p:tgtEl>
                                        <p:attrNameLst>
                                          <p:attrName>ppt_y</p:attrName>
                                        </p:attrNameLst>
                                      </p:cBhvr>
                                      <p:tavLst>
                                        <p:tav tm="0">
                                          <p:val>
                                            <p:strVal val="0-#ppt_h/2"/>
                                          </p:val>
                                        </p:tav>
                                        <p:tav tm="100000">
                                          <p:val>
                                            <p:strVal val="#ppt_y"/>
                                          </p:val>
                                        </p:tav>
                                      </p:tavLst>
                                    </p:anim>
                                  </p:childTnLst>
                                </p:cTn>
                              </p:par>
                              <p:par>
                                <p:cTn id="140" presetID="2" presetClass="entr" presetSubtype="1" decel="100000" fill="hold" grpId="0" nodeType="withEffect">
                                  <p:stCondLst>
                                    <p:cond delay="250"/>
                                  </p:stCondLst>
                                  <p:childTnLst>
                                    <p:set>
                                      <p:cBhvr>
                                        <p:cTn id="141" dur="1" fill="hold">
                                          <p:stCondLst>
                                            <p:cond delay="0"/>
                                          </p:stCondLst>
                                        </p:cTn>
                                        <p:tgtEl>
                                          <p:spTgt spid="58">
                                            <p:txEl>
                                              <p:pRg st="0" end="0"/>
                                            </p:txEl>
                                          </p:spTgt>
                                        </p:tgtEl>
                                        <p:attrNameLst>
                                          <p:attrName>style.visibility</p:attrName>
                                        </p:attrNameLst>
                                      </p:cBhvr>
                                      <p:to>
                                        <p:strVal val="visible"/>
                                      </p:to>
                                    </p:set>
                                    <p:anim calcmode="lin" valueType="num">
                                      <p:cBhvr additive="base">
                                        <p:cTn id="142" dur="750" fill="hold"/>
                                        <p:tgtEl>
                                          <p:spTgt spid="58">
                                            <p:txEl>
                                              <p:pRg st="0" end="0"/>
                                            </p:txEl>
                                          </p:spTgt>
                                        </p:tgtEl>
                                        <p:attrNameLst>
                                          <p:attrName>ppt_x</p:attrName>
                                        </p:attrNameLst>
                                      </p:cBhvr>
                                      <p:tavLst>
                                        <p:tav tm="0">
                                          <p:val>
                                            <p:strVal val="#ppt_x"/>
                                          </p:val>
                                        </p:tav>
                                        <p:tav tm="100000">
                                          <p:val>
                                            <p:strVal val="#ppt_x"/>
                                          </p:val>
                                        </p:tav>
                                      </p:tavLst>
                                    </p:anim>
                                    <p:anim calcmode="lin" valueType="num">
                                      <p:cBhvr additive="base">
                                        <p:cTn id="143" dur="750" fill="hold"/>
                                        <p:tgtEl>
                                          <p:spTgt spid="58">
                                            <p:txEl>
                                              <p:pRg st="0" end="0"/>
                                            </p:txEl>
                                          </p:spTgt>
                                        </p:tgtEl>
                                        <p:attrNameLst>
                                          <p:attrName>ppt_y</p:attrName>
                                        </p:attrNameLst>
                                      </p:cBhvr>
                                      <p:tavLst>
                                        <p:tav tm="0">
                                          <p:val>
                                            <p:strVal val="0-#ppt_h/2"/>
                                          </p:val>
                                        </p:tav>
                                        <p:tav tm="100000">
                                          <p:val>
                                            <p:strVal val="#ppt_y"/>
                                          </p:val>
                                        </p:tav>
                                      </p:tavLst>
                                    </p:anim>
                                  </p:childTnLst>
                                </p:cTn>
                              </p:par>
                            </p:childTnLst>
                          </p:cTn>
                        </p:par>
                        <p:par>
                          <p:cTn id="144" fill="hold">
                            <p:stCondLst>
                              <p:cond delay="4600"/>
                            </p:stCondLst>
                            <p:childTnLst>
                              <p:par>
                                <p:cTn id="145" presetID="22" presetClass="entr" presetSubtype="8" fill="hold" grpId="0" nodeType="afterEffect">
                                  <p:stCondLst>
                                    <p:cond delay="0"/>
                                  </p:stCondLst>
                                  <p:childTnLst>
                                    <p:set>
                                      <p:cBhvr>
                                        <p:cTn id="146" dur="1" fill="hold">
                                          <p:stCondLst>
                                            <p:cond delay="0"/>
                                          </p:stCondLst>
                                        </p:cTn>
                                        <p:tgtEl>
                                          <p:spTgt spid="59">
                                            <p:txEl>
                                              <p:pRg st="0" end="0"/>
                                            </p:txEl>
                                          </p:spTgt>
                                        </p:tgtEl>
                                        <p:attrNameLst>
                                          <p:attrName>style.visibility</p:attrName>
                                        </p:attrNameLst>
                                      </p:cBhvr>
                                      <p:to>
                                        <p:strVal val="visible"/>
                                      </p:to>
                                    </p:set>
                                    <p:animEffect transition="in" filter="wipe(left)">
                                      <p:cBhvr>
                                        <p:cTn id="147" dur="500"/>
                                        <p:tgtEl>
                                          <p:spTgt spid="59">
                                            <p:txEl>
                                              <p:pRg st="0" end="0"/>
                                            </p:txEl>
                                          </p:spTgt>
                                        </p:tgtEl>
                                      </p:cBhvr>
                                    </p:animEffect>
                                  </p:childTnLst>
                                </p:cTn>
                              </p:par>
                              <p:par>
                                <p:cTn id="148" presetID="22" presetClass="entr" presetSubtype="8" fill="hold" grpId="0" nodeType="withEffect">
                                  <p:stCondLst>
                                    <p:cond delay="100"/>
                                  </p:stCondLst>
                                  <p:childTnLst>
                                    <p:set>
                                      <p:cBhvr>
                                        <p:cTn id="149" dur="1" fill="hold">
                                          <p:stCondLst>
                                            <p:cond delay="0"/>
                                          </p:stCondLst>
                                        </p:cTn>
                                        <p:tgtEl>
                                          <p:spTgt spid="60">
                                            <p:txEl>
                                              <p:pRg st="0" end="0"/>
                                            </p:txEl>
                                          </p:spTgt>
                                        </p:tgtEl>
                                        <p:attrNameLst>
                                          <p:attrName>style.visibility</p:attrName>
                                        </p:attrNameLst>
                                      </p:cBhvr>
                                      <p:to>
                                        <p:strVal val="visible"/>
                                      </p:to>
                                    </p:set>
                                    <p:animEffect transition="in" filter="wipe(left)">
                                      <p:cBhvr>
                                        <p:cTn id="150" dur="500"/>
                                        <p:tgtEl>
                                          <p:spTgt spid="60">
                                            <p:txEl>
                                              <p:pRg st="0" end="0"/>
                                            </p:txEl>
                                          </p:spTgt>
                                        </p:tgtEl>
                                      </p:cBhvr>
                                    </p:animEffect>
                                  </p:childTnLst>
                                </p:cTn>
                              </p:par>
                              <p:par>
                                <p:cTn id="151" presetID="22" presetClass="entr" presetSubtype="8" fill="hold" grpId="0" nodeType="withEffect">
                                  <p:stCondLst>
                                    <p:cond delay="200"/>
                                  </p:stCondLst>
                                  <p:childTnLst>
                                    <p:set>
                                      <p:cBhvr>
                                        <p:cTn id="152" dur="1" fill="hold">
                                          <p:stCondLst>
                                            <p:cond delay="0"/>
                                          </p:stCondLst>
                                        </p:cTn>
                                        <p:tgtEl>
                                          <p:spTgt spid="61">
                                            <p:txEl>
                                              <p:pRg st="0" end="0"/>
                                            </p:txEl>
                                          </p:spTgt>
                                        </p:tgtEl>
                                        <p:attrNameLst>
                                          <p:attrName>style.visibility</p:attrName>
                                        </p:attrNameLst>
                                      </p:cBhvr>
                                      <p:to>
                                        <p:strVal val="visible"/>
                                      </p:to>
                                    </p:set>
                                    <p:animEffect transition="in" filter="wipe(left)">
                                      <p:cBhvr>
                                        <p:cTn id="153" dur="500"/>
                                        <p:tgtEl>
                                          <p:spTgt spid="61">
                                            <p:txEl>
                                              <p:pRg st="0" end="0"/>
                                            </p:txEl>
                                          </p:spTgt>
                                        </p:tgtEl>
                                      </p:cBhvr>
                                    </p:animEffect>
                                  </p:childTnLst>
                                </p:cTn>
                              </p:par>
                              <p:par>
                                <p:cTn id="154" presetID="22" presetClass="entr" presetSubtype="8" fill="hold" grpId="0" nodeType="withEffect">
                                  <p:stCondLst>
                                    <p:cond delay="300"/>
                                  </p:stCondLst>
                                  <p:childTnLst>
                                    <p:set>
                                      <p:cBhvr>
                                        <p:cTn id="155" dur="1" fill="hold">
                                          <p:stCondLst>
                                            <p:cond delay="0"/>
                                          </p:stCondLst>
                                        </p:cTn>
                                        <p:tgtEl>
                                          <p:spTgt spid="62">
                                            <p:txEl>
                                              <p:pRg st="0" end="0"/>
                                            </p:txEl>
                                          </p:spTgt>
                                        </p:tgtEl>
                                        <p:attrNameLst>
                                          <p:attrName>style.visibility</p:attrName>
                                        </p:attrNameLst>
                                      </p:cBhvr>
                                      <p:to>
                                        <p:strVal val="visible"/>
                                      </p:to>
                                    </p:set>
                                    <p:animEffect transition="in" filter="wipe(left)">
                                      <p:cBhvr>
                                        <p:cTn id="156" dur="500"/>
                                        <p:tgtEl>
                                          <p:spTgt spid="62">
                                            <p:txEl>
                                              <p:pRg st="0" end="0"/>
                                            </p:txEl>
                                          </p:spTgt>
                                        </p:tgtEl>
                                      </p:cBhvr>
                                    </p:animEffect>
                                  </p:childTnLst>
                                </p:cTn>
                              </p:par>
                            </p:childTnLst>
                          </p:cTn>
                        </p:par>
                        <p:par>
                          <p:cTn id="157" fill="hold">
                            <p:stCondLst>
                              <p:cond delay="5400"/>
                            </p:stCondLst>
                            <p:childTnLst>
                              <p:par>
                                <p:cTn id="158" presetID="22" presetClass="entr" presetSubtype="8" fill="hold" grpId="0" nodeType="afterEffect">
                                  <p:stCondLst>
                                    <p:cond delay="0"/>
                                  </p:stCondLst>
                                  <p:childTnLst>
                                    <p:set>
                                      <p:cBhvr>
                                        <p:cTn id="159" dur="1" fill="hold">
                                          <p:stCondLst>
                                            <p:cond delay="0"/>
                                          </p:stCondLst>
                                        </p:cTn>
                                        <p:tgtEl>
                                          <p:spTgt spid="23"/>
                                        </p:tgtEl>
                                        <p:attrNameLst>
                                          <p:attrName>style.visibility</p:attrName>
                                        </p:attrNameLst>
                                      </p:cBhvr>
                                      <p:to>
                                        <p:strVal val="visible"/>
                                      </p:to>
                                    </p:set>
                                    <p:animEffect transition="in" filter="wipe(left)">
                                      <p:cBhvr>
                                        <p:cTn id="160"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tmplLst>
          <p:tmpl>
            <p:tnLst>
              <p:par>
                <p:cTn presetID="22" presetClass="entr" presetSubtype="8"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wipe(left)">
                      <p:cBhvr>
                        <p:cTn dur="500"/>
                        <p:tgtEl>
                          <p:spTgt spid="23"/>
                        </p:tgtEl>
                      </p:cBhvr>
                    </p:animEffect>
                  </p:childTnLst>
                </p:cTn>
              </p:par>
            </p:tnLst>
          </p:tmpl>
        </p:tmplLst>
      </p:bldP>
      <p:bldP spid="25" grpId="0" animBg="1"/>
      <p:bldP spid="26" grpId="0" animBg="1"/>
      <p:bldP spid="27" grpId="0" animBg="1"/>
      <p:bldP spid="28" grpId="0" animBg="1"/>
      <p:bldP spid="29" grpId="0" build="p">
        <p:tmplLst>
          <p:tmpl lvl="1">
            <p:tnLst>
              <p:par>
                <p:cTn presetID="2" presetClass="entr" presetSubtype="1" decel="10000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750" fill="hold"/>
                        <p:tgtEl>
                          <p:spTgt spid="29"/>
                        </p:tgtEl>
                        <p:attrNameLst>
                          <p:attrName>ppt_x</p:attrName>
                        </p:attrNameLst>
                      </p:cBhvr>
                      <p:tavLst>
                        <p:tav tm="0">
                          <p:val>
                            <p:strVal val="#ppt_x"/>
                          </p:val>
                        </p:tav>
                        <p:tav tm="100000">
                          <p:val>
                            <p:strVal val="#ppt_x"/>
                          </p:val>
                        </p:tav>
                      </p:tavLst>
                    </p:anim>
                    <p:anim calcmode="lin" valueType="num">
                      <p:cBhvr additive="base">
                        <p:cTn dur="750" fill="hold"/>
                        <p:tgtEl>
                          <p:spTgt spid="29"/>
                        </p:tgtEl>
                        <p:attrNameLst>
                          <p:attrName>ppt_y</p:attrName>
                        </p:attrNameLst>
                      </p:cBhvr>
                      <p:tavLst>
                        <p:tav tm="0">
                          <p:val>
                            <p:strVal val="0-#ppt_h/2"/>
                          </p:val>
                        </p:tav>
                        <p:tav tm="100000">
                          <p:val>
                            <p:strVal val="#ppt_y"/>
                          </p:val>
                        </p:tav>
                      </p:tavLst>
                    </p:anim>
                  </p:childTnLst>
                </p:cTn>
              </p:par>
            </p:tnLst>
          </p:tmpl>
        </p:tmplLst>
      </p:bldP>
      <p:bldP spid="6" grpId="0" build="p">
        <p:tmplLst>
          <p:tmpl lvl="1">
            <p:tnLst>
              <p:par>
                <p:cTn presetID="2" presetClass="entr" presetSubtype="1" decel="100000" fill="hold" nodeType="with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750" fill="hold"/>
                        <p:tgtEl>
                          <p:spTgt spid="6"/>
                        </p:tgtEl>
                        <p:attrNameLst>
                          <p:attrName>ppt_x</p:attrName>
                        </p:attrNameLst>
                      </p:cBhvr>
                      <p:tavLst>
                        <p:tav tm="0">
                          <p:val>
                            <p:strVal val="#ppt_x"/>
                          </p:val>
                        </p:tav>
                        <p:tav tm="100000">
                          <p:val>
                            <p:strVal val="#ppt_x"/>
                          </p:val>
                        </p:tav>
                      </p:tavLst>
                    </p:anim>
                    <p:anim calcmode="lin" valueType="num">
                      <p:cBhvr additive="base">
                        <p:cTn dur="750" fill="hold"/>
                        <p:tgtEl>
                          <p:spTgt spid="6"/>
                        </p:tgtEl>
                        <p:attrNameLst>
                          <p:attrName>ppt_y</p:attrName>
                        </p:attrNameLst>
                      </p:cBhvr>
                      <p:tavLst>
                        <p:tav tm="0">
                          <p:val>
                            <p:strVal val="0-#ppt_h/2"/>
                          </p:val>
                        </p:tav>
                        <p:tav tm="100000">
                          <p:val>
                            <p:strVal val="#ppt_y"/>
                          </p:val>
                        </p:tav>
                      </p:tavLst>
                    </p:anim>
                  </p:childTnLst>
                </p:cTn>
              </p:par>
            </p:tnLst>
          </p:tmpl>
        </p:tmplLst>
      </p:bldP>
      <p:bldP spid="7" grpId="0" build="p">
        <p:tmplLst>
          <p:tmpl lvl="1">
            <p:tnLst>
              <p:par>
                <p:cTn presetID="22" presetClass="entr" presetSubtype="8"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30" grpId="0" build="p">
        <p:tmplLst>
          <p:tmpl lvl="1">
            <p:tnLst>
              <p:par>
                <p:cTn presetID="22" presetClass="entr" presetSubtype="8" fill="hold" nodeType="withEffect">
                  <p:stCondLst>
                    <p:cond delay="100"/>
                  </p:stCondLst>
                  <p:childTnLst>
                    <p:set>
                      <p:cBhvr>
                        <p:cTn dur="1" fill="hold">
                          <p:stCondLst>
                            <p:cond delay="0"/>
                          </p:stCondLst>
                        </p:cTn>
                        <p:tgtEl>
                          <p:spTgt spid="30"/>
                        </p:tgtEl>
                        <p:attrNameLst>
                          <p:attrName>style.visibility</p:attrName>
                        </p:attrNameLst>
                      </p:cBhvr>
                      <p:to>
                        <p:strVal val="visible"/>
                      </p:to>
                    </p:set>
                    <p:animEffect transition="in" filter="wipe(left)">
                      <p:cBhvr>
                        <p:cTn dur="500"/>
                        <p:tgtEl>
                          <p:spTgt spid="30"/>
                        </p:tgtEl>
                      </p:cBhvr>
                    </p:animEffect>
                  </p:childTnLst>
                </p:cTn>
              </p:par>
            </p:tnLst>
          </p:tmpl>
        </p:tmplLst>
      </p:bldP>
      <p:bldP spid="31" grpId="0" build="p">
        <p:tmplLst>
          <p:tmpl lvl="1">
            <p:tnLst>
              <p:par>
                <p:cTn presetID="22" presetClass="entr" presetSubtype="8" fill="hold" nodeType="withEffect">
                  <p:stCondLst>
                    <p:cond delay="200"/>
                  </p:stCondLst>
                  <p:childTnLst>
                    <p:set>
                      <p:cBhvr>
                        <p:cTn dur="1" fill="hold">
                          <p:stCondLst>
                            <p:cond delay="0"/>
                          </p:stCondLst>
                        </p:cTn>
                        <p:tgtEl>
                          <p:spTgt spid="31"/>
                        </p:tgtEl>
                        <p:attrNameLst>
                          <p:attrName>style.visibility</p:attrName>
                        </p:attrNameLst>
                      </p:cBhvr>
                      <p:to>
                        <p:strVal val="visible"/>
                      </p:to>
                    </p:set>
                    <p:animEffect transition="in" filter="wipe(left)">
                      <p:cBhvr>
                        <p:cTn dur="500"/>
                        <p:tgtEl>
                          <p:spTgt spid="31"/>
                        </p:tgtEl>
                      </p:cBhvr>
                    </p:animEffect>
                  </p:childTnLst>
                </p:cTn>
              </p:par>
            </p:tnLst>
          </p:tmpl>
        </p:tmplLst>
      </p:bldP>
      <p:bldP spid="32" grpId="0" build="p">
        <p:tmplLst>
          <p:tmpl lvl="1">
            <p:tnLst>
              <p:par>
                <p:cTn presetID="22" presetClass="entr" presetSubtype="8" fill="hold" nodeType="withEffect">
                  <p:stCondLst>
                    <p:cond delay="300"/>
                  </p:stCondLst>
                  <p:childTnLst>
                    <p:set>
                      <p:cBhvr>
                        <p:cTn dur="1" fill="hold">
                          <p:stCondLst>
                            <p:cond delay="0"/>
                          </p:stCondLst>
                        </p:cTn>
                        <p:tgtEl>
                          <p:spTgt spid="32"/>
                        </p:tgtEl>
                        <p:attrNameLst>
                          <p:attrName>style.visibility</p:attrName>
                        </p:attrNameLst>
                      </p:cBhvr>
                      <p:to>
                        <p:strVal val="visible"/>
                      </p:to>
                    </p:set>
                    <p:animEffect transition="in" filter="wipe(left)">
                      <p:cBhvr>
                        <p:cTn dur="500"/>
                        <p:tgtEl>
                          <p:spTgt spid="32"/>
                        </p:tgtEl>
                      </p:cBhvr>
                    </p:animEffect>
                  </p:childTnLst>
                </p:cTn>
              </p:par>
            </p:tnLst>
          </p:tmpl>
        </p:tmplLst>
      </p:bldP>
      <p:bldP spid="34" grpId="0" animBg="1"/>
      <p:bldP spid="35" grpId="0" animBg="1"/>
      <p:bldP spid="36" grpId="0" animBg="1"/>
      <p:bldP spid="37" grpId="0" build="p">
        <p:tmplLst>
          <p:tmpl lvl="1">
            <p:tnLst>
              <p:par>
                <p:cTn presetID="2" presetClass="entr" presetSubtype="1" decel="100000" fill="hold" nodeType="withEffect">
                  <p:stCondLst>
                    <p:cond delay="25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750" fill="hold"/>
                        <p:tgtEl>
                          <p:spTgt spid="37"/>
                        </p:tgtEl>
                        <p:attrNameLst>
                          <p:attrName>ppt_x</p:attrName>
                        </p:attrNameLst>
                      </p:cBhvr>
                      <p:tavLst>
                        <p:tav tm="0">
                          <p:val>
                            <p:strVal val="#ppt_x"/>
                          </p:val>
                        </p:tav>
                        <p:tav tm="100000">
                          <p:val>
                            <p:strVal val="#ppt_x"/>
                          </p:val>
                        </p:tav>
                      </p:tavLst>
                    </p:anim>
                    <p:anim calcmode="lin" valueType="num">
                      <p:cBhvr additive="base">
                        <p:cTn dur="750" fill="hold"/>
                        <p:tgtEl>
                          <p:spTgt spid="37"/>
                        </p:tgtEl>
                        <p:attrNameLst>
                          <p:attrName>ppt_y</p:attrName>
                        </p:attrNameLst>
                      </p:cBhvr>
                      <p:tavLst>
                        <p:tav tm="0">
                          <p:val>
                            <p:strVal val="0-#ppt_h/2"/>
                          </p:val>
                        </p:tav>
                        <p:tav tm="100000">
                          <p:val>
                            <p:strVal val="#ppt_y"/>
                          </p:val>
                        </p:tav>
                      </p:tavLst>
                    </p:anim>
                  </p:childTnLst>
                </p:cTn>
              </p:par>
            </p:tnLst>
          </p:tmpl>
        </p:tmplLst>
      </p:bldP>
      <p:bldP spid="38" grpId="0" build="p" animBg="1">
        <p:tmplLst>
          <p:tmpl lvl="1">
            <p:tnLst>
              <p:par>
                <p:cTn presetID="2" presetClass="entr" presetSubtype="1" decel="100000" fill="hold" nodeType="clickEffect">
                  <p:stCondLst>
                    <p:cond delay="25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750" fill="hold"/>
                        <p:tgtEl>
                          <p:spTgt spid="38"/>
                        </p:tgtEl>
                        <p:attrNameLst>
                          <p:attrName>ppt_x</p:attrName>
                        </p:attrNameLst>
                      </p:cBhvr>
                      <p:tavLst>
                        <p:tav tm="0">
                          <p:val>
                            <p:strVal val="#ppt_x"/>
                          </p:val>
                        </p:tav>
                        <p:tav tm="100000">
                          <p:val>
                            <p:strVal val="#ppt_x"/>
                          </p:val>
                        </p:tav>
                      </p:tavLst>
                    </p:anim>
                    <p:anim calcmode="lin" valueType="num">
                      <p:cBhvr additive="base">
                        <p:cTn dur="750" fill="hold"/>
                        <p:tgtEl>
                          <p:spTgt spid="38"/>
                        </p:tgtEl>
                        <p:attrNameLst>
                          <p:attrName>ppt_y</p:attrName>
                        </p:attrNameLst>
                      </p:cBhvr>
                      <p:tavLst>
                        <p:tav tm="0">
                          <p:val>
                            <p:strVal val="0-#ppt_h/2"/>
                          </p:val>
                        </p:tav>
                        <p:tav tm="100000">
                          <p:val>
                            <p:strVal val="#ppt_y"/>
                          </p:val>
                        </p:tav>
                      </p:tavLst>
                    </p:anim>
                  </p:childTnLst>
                </p:cTn>
              </p:par>
            </p:tnLst>
          </p:tmpl>
        </p:tmplLst>
      </p:bldP>
      <p:bldP spid="39" grpId="0" build="p">
        <p:tmplLst>
          <p:tmpl lvl="1">
            <p:tnLst>
              <p:par>
                <p:cTn presetID="22" presetClass="entr" presetSubtype="8" fill="hold" nodeType="afterEffect">
                  <p:stCondLst>
                    <p:cond delay="0"/>
                  </p:stCondLst>
                  <p:childTnLst>
                    <p:set>
                      <p:cBhvr>
                        <p:cTn dur="1" fill="hold">
                          <p:stCondLst>
                            <p:cond delay="0"/>
                          </p:stCondLst>
                        </p:cTn>
                        <p:tgtEl>
                          <p:spTgt spid="39"/>
                        </p:tgtEl>
                        <p:attrNameLst>
                          <p:attrName>style.visibility</p:attrName>
                        </p:attrNameLst>
                      </p:cBhvr>
                      <p:to>
                        <p:strVal val="visible"/>
                      </p:to>
                    </p:set>
                    <p:animEffect transition="in" filter="wipe(left)">
                      <p:cBhvr>
                        <p:cTn dur="500"/>
                        <p:tgtEl>
                          <p:spTgt spid="39"/>
                        </p:tgtEl>
                      </p:cBhvr>
                    </p:animEffect>
                  </p:childTnLst>
                </p:cTn>
              </p:par>
            </p:tnLst>
          </p:tmpl>
        </p:tmplLst>
      </p:bldP>
      <p:bldP spid="40" grpId="0" build="p">
        <p:tmplLst>
          <p:tmpl lvl="1">
            <p:tnLst>
              <p:par>
                <p:cTn presetID="22" presetClass="entr" presetSubtype="8" fill="hold" nodeType="withEffect">
                  <p:stCondLst>
                    <p:cond delay="100"/>
                  </p:stCondLst>
                  <p:childTnLst>
                    <p:set>
                      <p:cBhvr>
                        <p:cTn dur="1" fill="hold">
                          <p:stCondLst>
                            <p:cond delay="0"/>
                          </p:stCondLst>
                        </p:cTn>
                        <p:tgtEl>
                          <p:spTgt spid="40"/>
                        </p:tgtEl>
                        <p:attrNameLst>
                          <p:attrName>style.visibility</p:attrName>
                        </p:attrNameLst>
                      </p:cBhvr>
                      <p:to>
                        <p:strVal val="visible"/>
                      </p:to>
                    </p:set>
                    <p:animEffect transition="in" filter="wipe(left)">
                      <p:cBhvr>
                        <p:cTn dur="500"/>
                        <p:tgtEl>
                          <p:spTgt spid="40"/>
                        </p:tgtEl>
                      </p:cBhvr>
                    </p:animEffect>
                  </p:childTnLst>
                </p:cTn>
              </p:par>
            </p:tnLst>
          </p:tmpl>
        </p:tmplLst>
      </p:bldP>
      <p:bldP spid="41" grpId="0" build="p">
        <p:tmplLst>
          <p:tmpl lvl="1">
            <p:tnLst>
              <p:par>
                <p:cTn presetID="22" presetClass="entr" presetSubtype="8" fill="hold" nodeType="withEffect">
                  <p:stCondLst>
                    <p:cond delay="200"/>
                  </p:stCondLst>
                  <p:childTnLst>
                    <p:set>
                      <p:cBhvr>
                        <p:cTn dur="1" fill="hold">
                          <p:stCondLst>
                            <p:cond delay="0"/>
                          </p:stCondLst>
                        </p:cTn>
                        <p:tgtEl>
                          <p:spTgt spid="41"/>
                        </p:tgtEl>
                        <p:attrNameLst>
                          <p:attrName>style.visibility</p:attrName>
                        </p:attrNameLst>
                      </p:cBhvr>
                      <p:to>
                        <p:strVal val="visible"/>
                      </p:to>
                    </p:set>
                    <p:animEffect transition="in" filter="wipe(left)">
                      <p:cBhvr>
                        <p:cTn dur="500"/>
                        <p:tgtEl>
                          <p:spTgt spid="41"/>
                        </p:tgtEl>
                      </p:cBhvr>
                    </p:animEffect>
                  </p:childTnLst>
                </p:cTn>
              </p:par>
            </p:tnLst>
          </p:tmpl>
        </p:tmplLst>
      </p:bldP>
      <p:bldP spid="42" grpId="0" build="p">
        <p:tmplLst>
          <p:tmpl lvl="1">
            <p:tnLst>
              <p:par>
                <p:cTn presetID="22" presetClass="entr" presetSubtype="8" fill="hold" nodeType="withEffect">
                  <p:stCondLst>
                    <p:cond delay="300"/>
                  </p:stCondLst>
                  <p:childTnLst>
                    <p:set>
                      <p:cBhvr>
                        <p:cTn dur="1" fill="hold">
                          <p:stCondLst>
                            <p:cond delay="0"/>
                          </p:stCondLst>
                        </p:cTn>
                        <p:tgtEl>
                          <p:spTgt spid="42"/>
                        </p:tgtEl>
                        <p:attrNameLst>
                          <p:attrName>style.visibility</p:attrName>
                        </p:attrNameLst>
                      </p:cBhvr>
                      <p:to>
                        <p:strVal val="visible"/>
                      </p:to>
                    </p:set>
                    <p:animEffect transition="in" filter="wipe(left)">
                      <p:cBhvr>
                        <p:cTn dur="500"/>
                        <p:tgtEl>
                          <p:spTgt spid="42"/>
                        </p:tgtEl>
                      </p:cBhvr>
                    </p:animEffect>
                  </p:childTnLst>
                </p:cTn>
              </p:par>
            </p:tnLst>
          </p:tmpl>
        </p:tmplLst>
      </p:bldP>
      <p:bldP spid="43" grpId="0" animBg="1"/>
      <p:bldP spid="44" grpId="0" animBg="1"/>
      <p:bldP spid="45" grpId="0" animBg="1"/>
      <p:bldP spid="46" grpId="0" animBg="1"/>
      <p:bldP spid="47" grpId="0" build="p">
        <p:tmplLst>
          <p:tmpl lvl="1">
            <p:tnLst>
              <p:par>
                <p:cTn presetID="2" presetClass="entr" presetSubtype="1" decel="100000" fill="hold" nodeType="withEffect">
                  <p:stCondLst>
                    <p:cond delay="250"/>
                  </p:stCondLst>
                  <p:childTnLst>
                    <p:set>
                      <p:cBhvr>
                        <p:cTn dur="1" fill="hold">
                          <p:stCondLst>
                            <p:cond delay="0"/>
                          </p:stCondLst>
                        </p:cTn>
                        <p:tgtEl>
                          <p:spTgt spid="47"/>
                        </p:tgtEl>
                        <p:attrNameLst>
                          <p:attrName>style.visibility</p:attrName>
                        </p:attrNameLst>
                      </p:cBhvr>
                      <p:to>
                        <p:strVal val="visible"/>
                      </p:to>
                    </p:set>
                    <p:anim calcmode="lin" valueType="num">
                      <p:cBhvr additive="base">
                        <p:cTn dur="750" fill="hold"/>
                        <p:tgtEl>
                          <p:spTgt spid="47"/>
                        </p:tgtEl>
                        <p:attrNameLst>
                          <p:attrName>ppt_x</p:attrName>
                        </p:attrNameLst>
                      </p:cBhvr>
                      <p:tavLst>
                        <p:tav tm="0">
                          <p:val>
                            <p:strVal val="#ppt_x"/>
                          </p:val>
                        </p:tav>
                        <p:tav tm="100000">
                          <p:val>
                            <p:strVal val="#ppt_x"/>
                          </p:val>
                        </p:tav>
                      </p:tavLst>
                    </p:anim>
                    <p:anim calcmode="lin" valueType="num">
                      <p:cBhvr additive="base">
                        <p:cTn dur="750" fill="hold"/>
                        <p:tgtEl>
                          <p:spTgt spid="47"/>
                        </p:tgtEl>
                        <p:attrNameLst>
                          <p:attrName>ppt_y</p:attrName>
                        </p:attrNameLst>
                      </p:cBhvr>
                      <p:tavLst>
                        <p:tav tm="0">
                          <p:val>
                            <p:strVal val="0-#ppt_h/2"/>
                          </p:val>
                        </p:tav>
                        <p:tav tm="100000">
                          <p:val>
                            <p:strVal val="#ppt_y"/>
                          </p:val>
                        </p:tav>
                      </p:tavLst>
                    </p:anim>
                  </p:childTnLst>
                </p:cTn>
              </p:par>
            </p:tnLst>
          </p:tmpl>
        </p:tmplLst>
      </p:bldP>
      <p:bldP spid="48" grpId="0" build="p">
        <p:tmplLst>
          <p:tmpl lvl="1">
            <p:tnLst>
              <p:par>
                <p:cTn presetID="2" presetClass="entr" presetSubtype="1" decel="100000" fill="hold" nodeType="withEffect">
                  <p:stCondLst>
                    <p:cond delay="250"/>
                  </p:stCondLst>
                  <p:childTnLst>
                    <p:set>
                      <p:cBhvr>
                        <p:cTn dur="1" fill="hold">
                          <p:stCondLst>
                            <p:cond delay="0"/>
                          </p:stCondLst>
                        </p:cTn>
                        <p:tgtEl>
                          <p:spTgt spid="48"/>
                        </p:tgtEl>
                        <p:attrNameLst>
                          <p:attrName>style.visibility</p:attrName>
                        </p:attrNameLst>
                      </p:cBhvr>
                      <p:to>
                        <p:strVal val="visible"/>
                      </p:to>
                    </p:set>
                    <p:anim calcmode="lin" valueType="num">
                      <p:cBhvr additive="base">
                        <p:cTn dur="750" fill="hold"/>
                        <p:tgtEl>
                          <p:spTgt spid="48"/>
                        </p:tgtEl>
                        <p:attrNameLst>
                          <p:attrName>ppt_x</p:attrName>
                        </p:attrNameLst>
                      </p:cBhvr>
                      <p:tavLst>
                        <p:tav tm="0">
                          <p:val>
                            <p:strVal val="#ppt_x"/>
                          </p:val>
                        </p:tav>
                        <p:tav tm="100000">
                          <p:val>
                            <p:strVal val="#ppt_x"/>
                          </p:val>
                        </p:tav>
                      </p:tavLst>
                    </p:anim>
                    <p:anim calcmode="lin" valueType="num">
                      <p:cBhvr additive="base">
                        <p:cTn dur="750" fill="hold"/>
                        <p:tgtEl>
                          <p:spTgt spid="48"/>
                        </p:tgtEl>
                        <p:attrNameLst>
                          <p:attrName>ppt_y</p:attrName>
                        </p:attrNameLst>
                      </p:cBhvr>
                      <p:tavLst>
                        <p:tav tm="0">
                          <p:val>
                            <p:strVal val="0-#ppt_h/2"/>
                          </p:val>
                        </p:tav>
                        <p:tav tm="100000">
                          <p:val>
                            <p:strVal val="#ppt_y"/>
                          </p:val>
                        </p:tav>
                      </p:tavLst>
                    </p:anim>
                  </p:childTnLst>
                </p:cTn>
              </p:par>
            </p:tnLst>
          </p:tmpl>
        </p:tmplLst>
      </p:bldP>
      <p:bldP spid="49" grpId="0" build="p">
        <p:tmplLst>
          <p:tmpl lvl="1">
            <p:tnLst>
              <p:par>
                <p:cTn presetID="22" presetClass="entr" presetSubtype="8" fill="hold" nodeType="afterEffect">
                  <p:stCondLst>
                    <p:cond delay="0"/>
                  </p:stCondLst>
                  <p:childTnLst>
                    <p:set>
                      <p:cBhvr>
                        <p:cTn dur="1" fill="hold">
                          <p:stCondLst>
                            <p:cond delay="0"/>
                          </p:stCondLst>
                        </p:cTn>
                        <p:tgtEl>
                          <p:spTgt spid="49"/>
                        </p:tgtEl>
                        <p:attrNameLst>
                          <p:attrName>style.visibility</p:attrName>
                        </p:attrNameLst>
                      </p:cBhvr>
                      <p:to>
                        <p:strVal val="visible"/>
                      </p:to>
                    </p:set>
                    <p:animEffect transition="in" filter="wipe(left)">
                      <p:cBhvr>
                        <p:cTn dur="500"/>
                        <p:tgtEl>
                          <p:spTgt spid="49"/>
                        </p:tgtEl>
                      </p:cBhvr>
                    </p:animEffect>
                  </p:childTnLst>
                </p:cTn>
              </p:par>
            </p:tnLst>
          </p:tmpl>
        </p:tmplLst>
      </p:bldP>
      <p:bldP spid="50" grpId="0" build="p">
        <p:tmplLst>
          <p:tmpl lvl="1">
            <p:tnLst>
              <p:par>
                <p:cTn presetID="22" presetClass="entr" presetSubtype="8" fill="hold" nodeType="withEffect">
                  <p:stCondLst>
                    <p:cond delay="100"/>
                  </p:stCondLst>
                  <p:childTnLst>
                    <p:set>
                      <p:cBhvr>
                        <p:cTn dur="1" fill="hold">
                          <p:stCondLst>
                            <p:cond delay="0"/>
                          </p:stCondLst>
                        </p:cTn>
                        <p:tgtEl>
                          <p:spTgt spid="50"/>
                        </p:tgtEl>
                        <p:attrNameLst>
                          <p:attrName>style.visibility</p:attrName>
                        </p:attrNameLst>
                      </p:cBhvr>
                      <p:to>
                        <p:strVal val="visible"/>
                      </p:to>
                    </p:set>
                    <p:animEffect transition="in" filter="wipe(left)">
                      <p:cBhvr>
                        <p:cTn dur="500"/>
                        <p:tgtEl>
                          <p:spTgt spid="50"/>
                        </p:tgtEl>
                      </p:cBhvr>
                    </p:animEffect>
                  </p:childTnLst>
                </p:cTn>
              </p:par>
            </p:tnLst>
          </p:tmpl>
        </p:tmplLst>
      </p:bldP>
      <p:bldP spid="51" grpId="0" build="p">
        <p:tmplLst>
          <p:tmpl lvl="1">
            <p:tnLst>
              <p:par>
                <p:cTn presetID="22" presetClass="entr" presetSubtype="8" fill="hold" nodeType="withEffect">
                  <p:stCondLst>
                    <p:cond delay="200"/>
                  </p:stCondLst>
                  <p:childTnLst>
                    <p:set>
                      <p:cBhvr>
                        <p:cTn dur="1" fill="hold">
                          <p:stCondLst>
                            <p:cond delay="0"/>
                          </p:stCondLst>
                        </p:cTn>
                        <p:tgtEl>
                          <p:spTgt spid="51"/>
                        </p:tgtEl>
                        <p:attrNameLst>
                          <p:attrName>style.visibility</p:attrName>
                        </p:attrNameLst>
                      </p:cBhvr>
                      <p:to>
                        <p:strVal val="visible"/>
                      </p:to>
                    </p:set>
                    <p:animEffect transition="in" filter="wipe(left)">
                      <p:cBhvr>
                        <p:cTn dur="500"/>
                        <p:tgtEl>
                          <p:spTgt spid="51"/>
                        </p:tgtEl>
                      </p:cBhvr>
                    </p:animEffect>
                  </p:childTnLst>
                </p:cTn>
              </p:par>
            </p:tnLst>
          </p:tmpl>
        </p:tmplLst>
      </p:bldP>
      <p:bldP spid="52" grpId="0" build="p">
        <p:tmplLst>
          <p:tmpl lvl="1">
            <p:tnLst>
              <p:par>
                <p:cTn presetID="22" presetClass="entr" presetSubtype="8" fill="hold" nodeType="withEffect">
                  <p:stCondLst>
                    <p:cond delay="300"/>
                  </p:stCondLst>
                  <p:childTnLst>
                    <p:set>
                      <p:cBhvr>
                        <p:cTn dur="1" fill="hold">
                          <p:stCondLst>
                            <p:cond delay="0"/>
                          </p:stCondLst>
                        </p:cTn>
                        <p:tgtEl>
                          <p:spTgt spid="52"/>
                        </p:tgtEl>
                        <p:attrNameLst>
                          <p:attrName>style.visibility</p:attrName>
                        </p:attrNameLst>
                      </p:cBhvr>
                      <p:to>
                        <p:strVal val="visible"/>
                      </p:to>
                    </p:set>
                    <p:animEffect transition="in" filter="wipe(left)">
                      <p:cBhvr>
                        <p:cTn dur="500"/>
                        <p:tgtEl>
                          <p:spTgt spid="52"/>
                        </p:tgtEl>
                      </p:cBhvr>
                    </p:animEffect>
                  </p:childTnLst>
                </p:cTn>
              </p:par>
            </p:tnLst>
          </p:tmpl>
        </p:tmplLst>
      </p:bldP>
      <p:bldP spid="53" grpId="0" animBg="1"/>
      <p:bldP spid="54" grpId="0" animBg="1"/>
      <p:bldP spid="55" grpId="0" animBg="1"/>
      <p:bldP spid="56" grpId="0" animBg="1"/>
      <p:bldP spid="57" grpId="0" build="p">
        <p:tmplLst>
          <p:tmpl lvl="1">
            <p:tnLst>
              <p:par>
                <p:cTn presetID="2" presetClass="entr" presetSubtype="1" decel="100000" fill="hold" nodeType="withEffect">
                  <p:stCondLst>
                    <p:cond delay="250"/>
                  </p:stCondLst>
                  <p:childTnLst>
                    <p:set>
                      <p:cBhvr>
                        <p:cTn dur="1" fill="hold">
                          <p:stCondLst>
                            <p:cond delay="0"/>
                          </p:stCondLst>
                        </p:cTn>
                        <p:tgtEl>
                          <p:spTgt spid="57"/>
                        </p:tgtEl>
                        <p:attrNameLst>
                          <p:attrName>style.visibility</p:attrName>
                        </p:attrNameLst>
                      </p:cBhvr>
                      <p:to>
                        <p:strVal val="visible"/>
                      </p:to>
                    </p:set>
                    <p:anim calcmode="lin" valueType="num">
                      <p:cBhvr additive="base">
                        <p:cTn dur="750" fill="hold"/>
                        <p:tgtEl>
                          <p:spTgt spid="57"/>
                        </p:tgtEl>
                        <p:attrNameLst>
                          <p:attrName>ppt_x</p:attrName>
                        </p:attrNameLst>
                      </p:cBhvr>
                      <p:tavLst>
                        <p:tav tm="0">
                          <p:val>
                            <p:strVal val="#ppt_x"/>
                          </p:val>
                        </p:tav>
                        <p:tav tm="100000">
                          <p:val>
                            <p:strVal val="#ppt_x"/>
                          </p:val>
                        </p:tav>
                      </p:tavLst>
                    </p:anim>
                    <p:anim calcmode="lin" valueType="num">
                      <p:cBhvr additive="base">
                        <p:cTn dur="750" fill="hold"/>
                        <p:tgtEl>
                          <p:spTgt spid="57"/>
                        </p:tgtEl>
                        <p:attrNameLst>
                          <p:attrName>ppt_y</p:attrName>
                        </p:attrNameLst>
                      </p:cBhvr>
                      <p:tavLst>
                        <p:tav tm="0">
                          <p:val>
                            <p:strVal val="0-#ppt_h/2"/>
                          </p:val>
                        </p:tav>
                        <p:tav tm="100000">
                          <p:val>
                            <p:strVal val="#ppt_y"/>
                          </p:val>
                        </p:tav>
                      </p:tavLst>
                    </p:anim>
                  </p:childTnLst>
                </p:cTn>
              </p:par>
            </p:tnLst>
          </p:tmpl>
        </p:tmplLst>
      </p:bldP>
      <p:bldP spid="58" grpId="0" build="p">
        <p:tmplLst>
          <p:tmpl lvl="1">
            <p:tnLst>
              <p:par>
                <p:cTn presetID="2" presetClass="entr" presetSubtype="1" decel="100000" fill="hold" nodeType="withEffect">
                  <p:stCondLst>
                    <p:cond delay="250"/>
                  </p:stCondLst>
                  <p:childTnLst>
                    <p:set>
                      <p:cBhvr>
                        <p:cTn dur="1" fill="hold">
                          <p:stCondLst>
                            <p:cond delay="0"/>
                          </p:stCondLst>
                        </p:cTn>
                        <p:tgtEl>
                          <p:spTgt spid="58"/>
                        </p:tgtEl>
                        <p:attrNameLst>
                          <p:attrName>style.visibility</p:attrName>
                        </p:attrNameLst>
                      </p:cBhvr>
                      <p:to>
                        <p:strVal val="visible"/>
                      </p:to>
                    </p:set>
                    <p:anim calcmode="lin" valueType="num">
                      <p:cBhvr additive="base">
                        <p:cTn dur="750" fill="hold"/>
                        <p:tgtEl>
                          <p:spTgt spid="58"/>
                        </p:tgtEl>
                        <p:attrNameLst>
                          <p:attrName>ppt_x</p:attrName>
                        </p:attrNameLst>
                      </p:cBhvr>
                      <p:tavLst>
                        <p:tav tm="0">
                          <p:val>
                            <p:strVal val="#ppt_x"/>
                          </p:val>
                        </p:tav>
                        <p:tav tm="100000">
                          <p:val>
                            <p:strVal val="#ppt_x"/>
                          </p:val>
                        </p:tav>
                      </p:tavLst>
                    </p:anim>
                    <p:anim calcmode="lin" valueType="num">
                      <p:cBhvr additive="base">
                        <p:cTn dur="750" fill="hold"/>
                        <p:tgtEl>
                          <p:spTgt spid="58"/>
                        </p:tgtEl>
                        <p:attrNameLst>
                          <p:attrName>ppt_y</p:attrName>
                        </p:attrNameLst>
                      </p:cBhvr>
                      <p:tavLst>
                        <p:tav tm="0">
                          <p:val>
                            <p:strVal val="0-#ppt_h/2"/>
                          </p:val>
                        </p:tav>
                        <p:tav tm="100000">
                          <p:val>
                            <p:strVal val="#ppt_y"/>
                          </p:val>
                        </p:tav>
                      </p:tavLst>
                    </p:anim>
                  </p:childTnLst>
                </p:cTn>
              </p:par>
            </p:tnLst>
          </p:tmpl>
        </p:tmplLst>
      </p:bldP>
      <p:bldP spid="59" grpId="0" build="p">
        <p:tmplLst>
          <p:tmpl lvl="1">
            <p:tnLst>
              <p:par>
                <p:cTn presetID="22" presetClass="entr" presetSubtype="8" fill="hold" nodeType="afterEffect">
                  <p:stCondLst>
                    <p:cond delay="0"/>
                  </p:stCondLst>
                  <p:childTnLst>
                    <p:set>
                      <p:cBhvr>
                        <p:cTn dur="1" fill="hold">
                          <p:stCondLst>
                            <p:cond delay="0"/>
                          </p:stCondLst>
                        </p:cTn>
                        <p:tgtEl>
                          <p:spTgt spid="59"/>
                        </p:tgtEl>
                        <p:attrNameLst>
                          <p:attrName>style.visibility</p:attrName>
                        </p:attrNameLst>
                      </p:cBhvr>
                      <p:to>
                        <p:strVal val="visible"/>
                      </p:to>
                    </p:set>
                    <p:animEffect transition="in" filter="wipe(left)">
                      <p:cBhvr>
                        <p:cTn dur="500"/>
                        <p:tgtEl>
                          <p:spTgt spid="59"/>
                        </p:tgtEl>
                      </p:cBhvr>
                    </p:animEffect>
                  </p:childTnLst>
                </p:cTn>
              </p:par>
            </p:tnLst>
          </p:tmpl>
        </p:tmplLst>
      </p:bldP>
      <p:bldP spid="60" grpId="0" build="p">
        <p:tmplLst>
          <p:tmpl lvl="1">
            <p:tnLst>
              <p:par>
                <p:cTn presetID="22" presetClass="entr" presetSubtype="8" fill="hold" nodeType="withEffect">
                  <p:stCondLst>
                    <p:cond delay="100"/>
                  </p:stCondLst>
                  <p:childTnLst>
                    <p:set>
                      <p:cBhvr>
                        <p:cTn dur="1" fill="hold">
                          <p:stCondLst>
                            <p:cond delay="0"/>
                          </p:stCondLst>
                        </p:cTn>
                        <p:tgtEl>
                          <p:spTgt spid="60"/>
                        </p:tgtEl>
                        <p:attrNameLst>
                          <p:attrName>style.visibility</p:attrName>
                        </p:attrNameLst>
                      </p:cBhvr>
                      <p:to>
                        <p:strVal val="visible"/>
                      </p:to>
                    </p:set>
                    <p:animEffect transition="in" filter="wipe(left)">
                      <p:cBhvr>
                        <p:cTn dur="500"/>
                        <p:tgtEl>
                          <p:spTgt spid="60"/>
                        </p:tgtEl>
                      </p:cBhvr>
                    </p:animEffect>
                  </p:childTnLst>
                </p:cTn>
              </p:par>
            </p:tnLst>
          </p:tmpl>
        </p:tmplLst>
      </p:bldP>
      <p:bldP spid="61" grpId="0" build="p">
        <p:tmplLst>
          <p:tmpl lvl="1">
            <p:tnLst>
              <p:par>
                <p:cTn presetID="22" presetClass="entr" presetSubtype="8" fill="hold" nodeType="withEffect">
                  <p:stCondLst>
                    <p:cond delay="200"/>
                  </p:stCondLst>
                  <p:childTnLst>
                    <p:set>
                      <p:cBhvr>
                        <p:cTn dur="1" fill="hold">
                          <p:stCondLst>
                            <p:cond delay="0"/>
                          </p:stCondLst>
                        </p:cTn>
                        <p:tgtEl>
                          <p:spTgt spid="61"/>
                        </p:tgtEl>
                        <p:attrNameLst>
                          <p:attrName>style.visibility</p:attrName>
                        </p:attrNameLst>
                      </p:cBhvr>
                      <p:to>
                        <p:strVal val="visible"/>
                      </p:to>
                    </p:set>
                    <p:animEffect transition="in" filter="wipe(left)">
                      <p:cBhvr>
                        <p:cTn dur="500"/>
                        <p:tgtEl>
                          <p:spTgt spid="61"/>
                        </p:tgtEl>
                      </p:cBhvr>
                    </p:animEffect>
                  </p:childTnLst>
                </p:cTn>
              </p:par>
            </p:tnLst>
          </p:tmpl>
        </p:tmplLst>
      </p:bldP>
      <p:bldP spid="62" grpId="0" build="p">
        <p:tmplLst>
          <p:tmpl lvl="1">
            <p:tnLst>
              <p:par>
                <p:cTn presetID="22" presetClass="entr" presetSubtype="8" fill="hold" nodeType="withEffect">
                  <p:stCondLst>
                    <p:cond delay="300"/>
                  </p:stCondLst>
                  <p:childTnLst>
                    <p:set>
                      <p:cBhvr>
                        <p:cTn dur="1" fill="hold">
                          <p:stCondLst>
                            <p:cond delay="0"/>
                          </p:stCondLst>
                        </p:cTn>
                        <p:tgtEl>
                          <p:spTgt spid="62"/>
                        </p:tgtEl>
                        <p:attrNameLst>
                          <p:attrName>style.visibility</p:attrName>
                        </p:attrNameLst>
                      </p:cBhvr>
                      <p:to>
                        <p:strVal val="visible"/>
                      </p:to>
                    </p:set>
                    <p:animEffect transition="in" filter="wipe(left)">
                      <p:cBhvr>
                        <p:cTn dur="500"/>
                        <p:tgtEl>
                          <p:spTgt spid="62"/>
                        </p:tgtEl>
                      </p:cBhvr>
                    </p:animEffect>
                  </p:childTnLst>
                </p:cTn>
              </p:par>
            </p:tnLst>
          </p:tmpl>
        </p:tmplLst>
      </p:bldP>
    </p:bldLst>
  </p:timing>
  <p:extLst mod="1">
    <p:ext uri="{DCECCB84-F9BA-43D5-87BE-67443E8EF086}">
      <p15:sldGuideLst xmlns:p15="http://schemas.microsoft.com/office/powerpoint/2012/main" xmlns="">
        <p15:guide id="1" orient="horz" pos="3239">
          <p15:clr>
            <a:srgbClr val="FBAE40"/>
          </p15:clr>
        </p15:guide>
        <p15:guide id="2" pos="57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 Headings &amp; Tex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テキスト プレースホルダー 12"/>
          <p:cNvSpPr>
            <a:spLocks noGrp="1"/>
          </p:cNvSpPr>
          <p:nvPr>
            <p:ph type="body" sz="quarter" idx="12" hasCustomPrompt="1"/>
          </p:nvPr>
        </p:nvSpPr>
        <p:spPr>
          <a:xfrm>
            <a:off x="1221289" y="4698914"/>
            <a:ext cx="5166812" cy="2908386"/>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6" name="テキスト プレースホルダー 12"/>
          <p:cNvSpPr>
            <a:spLocks noGrp="1"/>
          </p:cNvSpPr>
          <p:nvPr>
            <p:ph type="body" sz="quarter" idx="13" hasCustomPrompt="1"/>
          </p:nvPr>
        </p:nvSpPr>
        <p:spPr>
          <a:xfrm>
            <a:off x="1221289" y="3578967"/>
            <a:ext cx="5166812" cy="747032"/>
          </a:xfrm>
        </p:spPr>
        <p:txBody>
          <a:bodyPr anchor="ctr">
            <a:noAutofit/>
          </a:bodyPr>
          <a:lstStyle>
            <a:lvl1pP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 name="正方形/長方形 6"/>
          <p:cNvSpPr/>
          <p:nvPr userDrawn="1"/>
        </p:nvSpPr>
        <p:spPr>
          <a:xfrm>
            <a:off x="1332240" y="4416703"/>
            <a:ext cx="161121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プレースホルダー 12"/>
          <p:cNvSpPr>
            <a:spLocks noGrp="1"/>
          </p:cNvSpPr>
          <p:nvPr>
            <p:ph type="body" sz="quarter" idx="14" hasCustomPrompt="1"/>
          </p:nvPr>
        </p:nvSpPr>
        <p:spPr>
          <a:xfrm>
            <a:off x="6560594" y="4698914"/>
            <a:ext cx="5166812" cy="2908386"/>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9" name="テキスト プレースホルダー 12"/>
          <p:cNvSpPr>
            <a:spLocks noGrp="1"/>
          </p:cNvSpPr>
          <p:nvPr>
            <p:ph type="body" sz="quarter" idx="15" hasCustomPrompt="1"/>
          </p:nvPr>
        </p:nvSpPr>
        <p:spPr>
          <a:xfrm>
            <a:off x="6560594" y="3578967"/>
            <a:ext cx="5166812" cy="747032"/>
          </a:xfrm>
        </p:spPr>
        <p:txBody>
          <a:bodyPr anchor="ctr">
            <a:noAutofit/>
          </a:bodyPr>
          <a:lstStyle>
            <a:lvl1pP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0" name="正方形/長方形 9"/>
          <p:cNvSpPr/>
          <p:nvPr userDrawn="1"/>
        </p:nvSpPr>
        <p:spPr>
          <a:xfrm>
            <a:off x="6671545" y="4416703"/>
            <a:ext cx="161121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プレースホルダー 12"/>
          <p:cNvSpPr>
            <a:spLocks noGrp="1"/>
          </p:cNvSpPr>
          <p:nvPr>
            <p:ph type="body" sz="quarter" idx="16" hasCustomPrompt="1"/>
          </p:nvPr>
        </p:nvSpPr>
        <p:spPr>
          <a:xfrm>
            <a:off x="11899899" y="4698914"/>
            <a:ext cx="5166812" cy="2908386"/>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12" name="テキスト プレースホルダー 12"/>
          <p:cNvSpPr>
            <a:spLocks noGrp="1"/>
          </p:cNvSpPr>
          <p:nvPr>
            <p:ph type="body" sz="quarter" idx="17" hasCustomPrompt="1"/>
          </p:nvPr>
        </p:nvSpPr>
        <p:spPr>
          <a:xfrm>
            <a:off x="11899899" y="3578967"/>
            <a:ext cx="5166812" cy="747032"/>
          </a:xfrm>
        </p:spPr>
        <p:txBody>
          <a:bodyPr anchor="ctr">
            <a:noAutofit/>
          </a:bodyPr>
          <a:lstStyle>
            <a:lvl1pP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3" name="正方形/長方形 12"/>
          <p:cNvSpPr/>
          <p:nvPr userDrawn="1"/>
        </p:nvSpPr>
        <p:spPr>
          <a:xfrm>
            <a:off x="12010850" y="4416703"/>
            <a:ext cx="161121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313373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4" decel="10000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left)">
                                      <p:cBhvr>
                                        <p:cTn id="16" dur="500"/>
                                        <p:tgtEl>
                                          <p:spTgt spid="5"/>
                                        </p:tgtEl>
                                      </p:cBhvr>
                                    </p:animEffect>
                                  </p:childTnLst>
                                </p:cTn>
                              </p:par>
                            </p:childTnLst>
                          </p:cTn>
                        </p:par>
                        <p:par>
                          <p:cTn id="17" fill="hold">
                            <p:stCondLst>
                              <p:cond delay="1000"/>
                            </p:stCondLst>
                            <p:childTnLst>
                              <p:par>
                                <p:cTn id="18" presetID="2" presetClass="entr" presetSubtype="8" decel="100000" fill="hold" grpId="0" nodeType="afterEffect">
                                  <p:stCondLst>
                                    <p:cond delay="250"/>
                                  </p:stCondLst>
                                  <p:childTnLst>
                                    <p:set>
                                      <p:cBhvr>
                                        <p:cTn id="19" dur="1" fill="hold">
                                          <p:stCondLst>
                                            <p:cond delay="0"/>
                                          </p:stCondLst>
                                        </p:cTn>
                                        <p:tgtEl>
                                          <p:spTgt spid="9">
                                            <p:txEl>
                                              <p:pRg st="0" end="0"/>
                                            </p:txEl>
                                          </p:spTgt>
                                        </p:tgtEl>
                                        <p:attrNameLst>
                                          <p:attrName>style.visibility</p:attrName>
                                        </p:attrNameLst>
                                      </p:cBhvr>
                                      <p:to>
                                        <p:strVal val="visible"/>
                                      </p:to>
                                    </p:set>
                                    <p:anim calcmode="lin" valueType="num">
                                      <p:cBhvr additive="base">
                                        <p:cTn id="20" dur="500" fill="hold"/>
                                        <p:tgtEl>
                                          <p:spTgt spid="9">
                                            <p:txEl>
                                              <p:pRg st="0" end="0"/>
                                            </p:txEl>
                                          </p:spTgt>
                                        </p:tgtEl>
                                        <p:attrNameLst>
                                          <p:attrName>ppt_x</p:attrName>
                                        </p:attrNameLst>
                                      </p:cBhvr>
                                      <p:tavLst>
                                        <p:tav tm="0">
                                          <p:val>
                                            <p:strVal val="0-#ppt_w/2"/>
                                          </p:val>
                                        </p:tav>
                                        <p:tav tm="100000">
                                          <p:val>
                                            <p:strVal val="#ppt_x"/>
                                          </p:val>
                                        </p:tav>
                                      </p:tavLst>
                                    </p:anim>
                                    <p:anim calcmode="lin" valueType="num">
                                      <p:cBhvr additive="base">
                                        <p:cTn id="21" dur="500" fill="hold"/>
                                        <p:tgtEl>
                                          <p:spTgt spid="9">
                                            <p:txEl>
                                              <p:pRg st="0" end="0"/>
                                            </p:txEl>
                                          </p:spTgt>
                                        </p:tgtEl>
                                        <p:attrNameLst>
                                          <p:attrName>ppt_y</p:attrName>
                                        </p:attrNameLst>
                                      </p:cBhvr>
                                      <p:tavLst>
                                        <p:tav tm="0">
                                          <p:val>
                                            <p:strVal val="#ppt_y"/>
                                          </p:val>
                                        </p:tav>
                                        <p:tav tm="100000">
                                          <p:val>
                                            <p:strVal val="#ppt_y"/>
                                          </p:val>
                                        </p:tav>
                                      </p:tavLst>
                                    </p:anim>
                                  </p:childTnLst>
                                </p:cTn>
                              </p:par>
                              <p:par>
                                <p:cTn id="22" presetID="2" presetClass="entr" presetSubtype="4" decel="100000" fill="hold" grpId="0" nodeType="withEffect">
                                  <p:stCondLst>
                                    <p:cond delay="250"/>
                                  </p:stCondLst>
                                  <p:childTnLst>
                                    <p:set>
                                      <p:cBhvr>
                                        <p:cTn id="23" dur="1" fill="hold">
                                          <p:stCondLst>
                                            <p:cond delay="0"/>
                                          </p:stCondLst>
                                        </p:cTn>
                                        <p:tgtEl>
                                          <p:spTgt spid="10"/>
                                        </p:tgtEl>
                                        <p:attrNameLst>
                                          <p:attrName>style.visibility</p:attrName>
                                        </p:attrNameLst>
                                      </p:cBhvr>
                                      <p:to>
                                        <p:strVal val="visible"/>
                                      </p:to>
                                    </p:set>
                                    <p:anim calcmode="lin" valueType="num">
                                      <p:cBhvr additive="base">
                                        <p:cTn id="24" dur="500" fill="hold"/>
                                        <p:tgtEl>
                                          <p:spTgt spid="10"/>
                                        </p:tgtEl>
                                        <p:attrNameLst>
                                          <p:attrName>ppt_x</p:attrName>
                                        </p:attrNameLst>
                                      </p:cBhvr>
                                      <p:tavLst>
                                        <p:tav tm="0">
                                          <p:val>
                                            <p:strVal val="#ppt_x"/>
                                          </p:val>
                                        </p:tav>
                                        <p:tav tm="100000">
                                          <p:val>
                                            <p:strVal val="#ppt_x"/>
                                          </p:val>
                                        </p:tav>
                                      </p:tavLst>
                                    </p:anim>
                                    <p:anim calcmode="lin" valueType="num">
                                      <p:cBhvr additive="base">
                                        <p:cTn id="25" dur="500" fill="hold"/>
                                        <p:tgtEl>
                                          <p:spTgt spid="10"/>
                                        </p:tgtEl>
                                        <p:attrNameLst>
                                          <p:attrName>ppt_y</p:attrName>
                                        </p:attrNameLst>
                                      </p:cBhvr>
                                      <p:tavLst>
                                        <p:tav tm="0">
                                          <p:val>
                                            <p:strVal val="1+#ppt_h/2"/>
                                          </p:val>
                                        </p:tav>
                                        <p:tav tm="100000">
                                          <p:val>
                                            <p:strVal val="#ppt_y"/>
                                          </p:val>
                                        </p:tav>
                                      </p:tavLst>
                                    </p:anim>
                                  </p:childTnLst>
                                </p:cTn>
                              </p:par>
                            </p:childTnLst>
                          </p:cTn>
                        </p:par>
                        <p:par>
                          <p:cTn id="26" fill="hold">
                            <p:stCondLst>
                              <p:cond delay="1750"/>
                            </p:stCondLst>
                            <p:childTnLst>
                              <p:par>
                                <p:cTn id="27" presetID="22" presetClass="entr" presetSubtype="8" fill="hold" grpId="0" nodeType="after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wipe(left)">
                                      <p:cBhvr>
                                        <p:cTn id="29" dur="500"/>
                                        <p:tgtEl>
                                          <p:spTgt spid="8"/>
                                        </p:tgtEl>
                                      </p:cBhvr>
                                    </p:animEffect>
                                  </p:childTnLst>
                                </p:cTn>
                              </p:par>
                            </p:childTnLst>
                          </p:cTn>
                        </p:par>
                        <p:par>
                          <p:cTn id="30" fill="hold">
                            <p:stCondLst>
                              <p:cond delay="2250"/>
                            </p:stCondLst>
                            <p:childTnLst>
                              <p:par>
                                <p:cTn id="31" presetID="2" presetClass="entr" presetSubtype="8" decel="100000" fill="hold" grpId="0" nodeType="afterEffect">
                                  <p:stCondLst>
                                    <p:cond delay="250"/>
                                  </p:stCondLst>
                                  <p:childTnLst>
                                    <p:set>
                                      <p:cBhvr>
                                        <p:cTn id="32" dur="1" fill="hold">
                                          <p:stCondLst>
                                            <p:cond delay="0"/>
                                          </p:stCondLst>
                                        </p:cTn>
                                        <p:tgtEl>
                                          <p:spTgt spid="12">
                                            <p:txEl>
                                              <p:pRg st="0" end="0"/>
                                            </p:txEl>
                                          </p:spTgt>
                                        </p:tgtEl>
                                        <p:attrNameLst>
                                          <p:attrName>style.visibility</p:attrName>
                                        </p:attrNameLst>
                                      </p:cBhvr>
                                      <p:to>
                                        <p:strVal val="visible"/>
                                      </p:to>
                                    </p:set>
                                    <p:anim calcmode="lin" valueType="num">
                                      <p:cBhvr additive="base">
                                        <p:cTn id="33" dur="500" fill="hold"/>
                                        <p:tgtEl>
                                          <p:spTgt spid="12">
                                            <p:txEl>
                                              <p:pRg st="0" end="0"/>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12">
                                            <p:txEl>
                                              <p:pRg st="0" end="0"/>
                                            </p:txEl>
                                          </p:spTgt>
                                        </p:tgtEl>
                                        <p:attrNameLst>
                                          <p:attrName>ppt_y</p:attrName>
                                        </p:attrNameLst>
                                      </p:cBhvr>
                                      <p:tavLst>
                                        <p:tav tm="0">
                                          <p:val>
                                            <p:strVal val="#ppt_y"/>
                                          </p:val>
                                        </p:tav>
                                        <p:tav tm="100000">
                                          <p:val>
                                            <p:strVal val="#ppt_y"/>
                                          </p:val>
                                        </p:tav>
                                      </p:tavLst>
                                    </p:anim>
                                  </p:childTnLst>
                                </p:cTn>
                              </p:par>
                              <p:par>
                                <p:cTn id="35" presetID="2" presetClass="entr" presetSubtype="4" decel="100000" fill="hold" grpId="0" nodeType="withEffect">
                                  <p:stCondLst>
                                    <p:cond delay="250"/>
                                  </p:stCondLst>
                                  <p:childTnLst>
                                    <p:set>
                                      <p:cBhvr>
                                        <p:cTn id="36" dur="1" fill="hold">
                                          <p:stCondLst>
                                            <p:cond delay="0"/>
                                          </p:stCondLst>
                                        </p:cTn>
                                        <p:tgtEl>
                                          <p:spTgt spid="13"/>
                                        </p:tgtEl>
                                        <p:attrNameLst>
                                          <p:attrName>style.visibility</p:attrName>
                                        </p:attrNameLst>
                                      </p:cBhvr>
                                      <p:to>
                                        <p:strVal val="visible"/>
                                      </p:to>
                                    </p:set>
                                    <p:anim calcmode="lin" valueType="num">
                                      <p:cBhvr additive="base">
                                        <p:cTn id="37" dur="500" fill="hold"/>
                                        <p:tgtEl>
                                          <p:spTgt spid="13"/>
                                        </p:tgtEl>
                                        <p:attrNameLst>
                                          <p:attrName>ppt_x</p:attrName>
                                        </p:attrNameLst>
                                      </p:cBhvr>
                                      <p:tavLst>
                                        <p:tav tm="0">
                                          <p:val>
                                            <p:strVal val="#ppt_x"/>
                                          </p:val>
                                        </p:tav>
                                        <p:tav tm="100000">
                                          <p:val>
                                            <p:strVal val="#ppt_x"/>
                                          </p:val>
                                        </p:tav>
                                      </p:tavLst>
                                    </p:anim>
                                    <p:anim calcmode="lin" valueType="num">
                                      <p:cBhvr additive="base">
                                        <p:cTn id="38" dur="500" fill="hold"/>
                                        <p:tgtEl>
                                          <p:spTgt spid="13"/>
                                        </p:tgtEl>
                                        <p:attrNameLst>
                                          <p:attrName>ppt_y</p:attrName>
                                        </p:attrNameLst>
                                      </p:cBhvr>
                                      <p:tavLst>
                                        <p:tav tm="0">
                                          <p:val>
                                            <p:strVal val="1+#ppt_h/2"/>
                                          </p:val>
                                        </p:tav>
                                        <p:tav tm="100000">
                                          <p:val>
                                            <p:strVal val="#ppt_y"/>
                                          </p:val>
                                        </p:tav>
                                      </p:tavLst>
                                    </p:anim>
                                  </p:childTnLst>
                                </p:cTn>
                              </p:par>
                            </p:childTnLst>
                          </p:cTn>
                        </p:par>
                        <p:par>
                          <p:cTn id="39" fill="hold">
                            <p:stCondLst>
                              <p:cond delay="3000"/>
                            </p:stCondLst>
                            <p:childTnLst>
                              <p:par>
                                <p:cTn id="40" presetID="22" presetClass="entr" presetSubtype="8" fill="hold" grpId="0" nodeType="after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wipe(left)">
                                      <p:cBhvr>
                                        <p:cTn id="4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2" presetClass="entr" presetSubtype="8"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wipe(left)">
                      <p:cBhvr>
                        <p:cTn dur="500"/>
                        <p:tgtEl>
                          <p:spTgt spid="5"/>
                        </p:tgtEl>
                      </p:cBhvr>
                    </p:animEffect>
                  </p:childTnLst>
                </p:cTn>
              </p:par>
            </p:tnLst>
          </p:tmpl>
        </p:tmplLst>
      </p:bldP>
      <p:bldP spid="6" grpId="0" build="p">
        <p:tmplLst>
          <p:tmpl lvl="1">
            <p:tnLst>
              <p:par>
                <p:cTn presetID="2" presetClass="entr" presetSubtype="8" decel="10000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0-#ppt_w/2"/>
                          </p:val>
                        </p:tav>
                        <p:tav tm="100000">
                          <p:val>
                            <p:strVal val="#ppt_x"/>
                          </p:val>
                        </p:tav>
                      </p:tavLst>
                    </p:anim>
                    <p:anim calcmode="lin" valueType="num">
                      <p:cBhvr additive="base">
                        <p:cTn dur="500" fill="hold"/>
                        <p:tgtEl>
                          <p:spTgt spid="6"/>
                        </p:tgtEl>
                        <p:attrNameLst>
                          <p:attrName>ppt_y</p:attrName>
                        </p:attrNameLst>
                      </p:cBhvr>
                      <p:tavLst>
                        <p:tav tm="0">
                          <p:val>
                            <p:strVal val="#ppt_y"/>
                          </p:val>
                        </p:tav>
                        <p:tav tm="100000">
                          <p:val>
                            <p:strVal val="#ppt_y"/>
                          </p:val>
                        </p:tav>
                      </p:tavLst>
                    </p:anim>
                  </p:childTnLst>
                </p:cTn>
              </p:par>
            </p:tnLst>
          </p:tmpl>
        </p:tmplLst>
      </p:bldP>
      <p:bldP spid="7" grpId="0" animBg="1"/>
      <p:bldP spid="8" grpId="0">
        <p:tmplLst>
          <p:tmpl>
            <p:tnLst>
              <p:par>
                <p:cTn presetID="22" presetClass="entr" presetSubtype="8"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wipe(left)">
                      <p:cBhvr>
                        <p:cTn dur="500"/>
                        <p:tgtEl>
                          <p:spTgt spid="8"/>
                        </p:tgtEl>
                      </p:cBhvr>
                    </p:animEffect>
                  </p:childTnLst>
                </p:cTn>
              </p:par>
            </p:tnLst>
          </p:tmpl>
        </p:tmplLst>
      </p:bldP>
      <p:bldP spid="9" grpId="0" build="p">
        <p:tmplLst>
          <p:tmpl lvl="1">
            <p:tnLst>
              <p:par>
                <p:cTn presetID="2" presetClass="entr" presetSubtype="8" decel="100000" fill="hold" nodeType="afterEffect">
                  <p:stCondLst>
                    <p:cond delay="25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0-#ppt_w/2"/>
                          </p:val>
                        </p:tav>
                        <p:tav tm="100000">
                          <p:val>
                            <p:strVal val="#ppt_x"/>
                          </p:val>
                        </p:tav>
                      </p:tavLst>
                    </p:anim>
                    <p:anim calcmode="lin" valueType="num">
                      <p:cBhvr additive="base">
                        <p:cTn dur="500" fill="hold"/>
                        <p:tgtEl>
                          <p:spTgt spid="9"/>
                        </p:tgtEl>
                        <p:attrNameLst>
                          <p:attrName>ppt_y</p:attrName>
                        </p:attrNameLst>
                      </p:cBhvr>
                      <p:tavLst>
                        <p:tav tm="0">
                          <p:val>
                            <p:strVal val="#ppt_y"/>
                          </p:val>
                        </p:tav>
                        <p:tav tm="100000">
                          <p:val>
                            <p:strVal val="#ppt_y"/>
                          </p:val>
                        </p:tav>
                      </p:tavLst>
                    </p:anim>
                  </p:childTnLst>
                </p:cTn>
              </p:par>
            </p:tnLst>
          </p:tmpl>
        </p:tmplLst>
      </p:bldP>
      <p:bldP spid="10" grpId="0" animBg="1"/>
      <p:bldP spid="11" grpId="0">
        <p:tmplLst>
          <p:tmpl>
            <p:tnLst>
              <p:par>
                <p:cTn presetID="22" presetClass="entr" presetSubtype="8"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wipe(left)">
                      <p:cBhvr>
                        <p:cTn dur="500"/>
                        <p:tgtEl>
                          <p:spTgt spid="11"/>
                        </p:tgtEl>
                      </p:cBhvr>
                    </p:animEffect>
                  </p:childTnLst>
                </p:cTn>
              </p:par>
            </p:tnLst>
          </p:tmpl>
        </p:tmplLst>
      </p:bldP>
      <p:bldP spid="12" grpId="0" build="p">
        <p:tmplLst>
          <p:tmpl lvl="1">
            <p:tnLst>
              <p:par>
                <p:cTn presetID="2" presetClass="entr" presetSubtype="8" decel="100000" fill="hold" nodeType="afterEffect">
                  <p:stCondLst>
                    <p:cond delay="25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0-#ppt_w/2"/>
                          </p:val>
                        </p:tav>
                        <p:tav tm="100000">
                          <p:val>
                            <p:strVal val="#ppt_x"/>
                          </p:val>
                        </p:tav>
                      </p:tavLst>
                    </p:anim>
                    <p:anim calcmode="lin" valueType="num">
                      <p:cBhvr additive="base">
                        <p:cTn dur="500" fill="hold"/>
                        <p:tgtEl>
                          <p:spTgt spid="12"/>
                        </p:tgtEl>
                        <p:attrNameLst>
                          <p:attrName>ppt_y</p:attrName>
                        </p:attrNameLst>
                      </p:cBhvr>
                      <p:tavLst>
                        <p:tav tm="0">
                          <p:val>
                            <p:strVal val="#ppt_y"/>
                          </p:val>
                        </p:tav>
                        <p:tav tm="100000">
                          <p:val>
                            <p:strVal val="#ppt_y"/>
                          </p:val>
                        </p:tav>
                      </p:tavLst>
                    </p:anim>
                  </p:childTnLst>
                </p:cTn>
              </p:par>
            </p:tnLst>
          </p:tmpl>
        </p:tmplLst>
      </p:bldP>
      <p:bldP spid="13" grpId="0" animBg="1"/>
    </p:bldLst>
  </p:timing>
  <p:extLst mod="1">
    <p:ext uri="{DCECCB84-F9BA-43D5-87BE-67443E8EF086}">
      <p15:sldGuideLst xmlns:p15="http://schemas.microsoft.com/office/powerpoint/2012/main" xmlns="">
        <p15:guide id="1" orient="horz" pos="3239" userDrawn="1">
          <p15:clr>
            <a:srgbClr val="FBAE40"/>
          </p15:clr>
        </p15:guide>
        <p15:guide id="2" pos="5760" userDrawn="1">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Ideas">
    <p:spTree>
      <p:nvGrpSpPr>
        <p:cNvPr id="1" name=""/>
        <p:cNvGrpSpPr/>
        <p:nvPr/>
      </p:nvGrpSpPr>
      <p:grpSpPr>
        <a:xfrm>
          <a:off x="0" y="0"/>
          <a:ext cx="0" cy="0"/>
          <a:chOff x="0" y="0"/>
          <a:chExt cx="0" cy="0"/>
        </a:xfrm>
      </p:grpSpPr>
      <p:sp>
        <p:nvSpPr>
          <p:cNvPr id="89" name="フリーフォーム 88"/>
          <p:cNvSpPr/>
          <p:nvPr userDrawn="1"/>
        </p:nvSpPr>
        <p:spPr>
          <a:xfrm flipH="1">
            <a:off x="7090483" y="3840023"/>
            <a:ext cx="1186761" cy="1961880"/>
          </a:xfrm>
          <a:custGeom>
            <a:avLst/>
            <a:gdLst>
              <a:gd name="connsiteX0" fmla="*/ 955911 w 1186761"/>
              <a:gd name="connsiteY0" fmla="*/ 0 h 1961880"/>
              <a:gd name="connsiteX1" fmla="*/ 967744 w 1186761"/>
              <a:gd name="connsiteY1" fmla="*/ 21021 h 1961880"/>
              <a:gd name="connsiteX2" fmla="*/ 1186761 w 1186761"/>
              <a:gd name="connsiteY2" fmla="*/ 944799 h 1961880"/>
              <a:gd name="connsiteX3" fmla="*/ 935168 w 1186761"/>
              <a:gd name="connsiteY3" fmla="*/ 1930146 h 1961880"/>
              <a:gd name="connsiteX4" fmla="*/ 916287 w 1186761"/>
              <a:gd name="connsiteY4" fmla="*/ 1961880 h 1961880"/>
              <a:gd name="connsiteX5" fmla="*/ 0 w 1186761"/>
              <a:gd name="connsiteY5" fmla="*/ 1432861 h 1961880"/>
              <a:gd name="connsiteX6" fmla="*/ 8472 w 1186761"/>
              <a:gd name="connsiteY6" fmla="*/ 1418915 h 1961880"/>
              <a:gd name="connsiteX7" fmla="*/ 128607 w 1186761"/>
              <a:gd name="connsiteY7" fmla="*/ 944466 h 1961880"/>
              <a:gd name="connsiteX8" fmla="*/ 59565 w 1186761"/>
              <a:gd name="connsiteY8" fmla="*/ 579492 h 1961880"/>
              <a:gd name="connsiteX9" fmla="*/ 37489 w 1186761"/>
              <a:gd name="connsiteY9" fmla="*/ 530251 h 1961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86761" h="1961880">
                <a:moveTo>
                  <a:pt x="955911" y="0"/>
                </a:moveTo>
                <a:lnTo>
                  <a:pt x="967744" y="21021"/>
                </a:lnTo>
                <a:cubicBezTo>
                  <a:pt x="1107849" y="298703"/>
                  <a:pt x="1186761" y="612536"/>
                  <a:pt x="1186761" y="944799"/>
                </a:cubicBezTo>
                <a:cubicBezTo>
                  <a:pt x="1186761" y="1301938"/>
                  <a:pt x="1095592" y="1637782"/>
                  <a:pt x="935168" y="1930146"/>
                </a:cubicBezTo>
                <a:lnTo>
                  <a:pt x="916287" y="1961880"/>
                </a:lnTo>
                <a:lnTo>
                  <a:pt x="0" y="1432861"/>
                </a:lnTo>
                <a:lnTo>
                  <a:pt x="8472" y="1418915"/>
                </a:lnTo>
                <a:cubicBezTo>
                  <a:pt x="85088" y="1277879"/>
                  <a:pt x="128607" y="1116255"/>
                  <a:pt x="128607" y="944466"/>
                </a:cubicBezTo>
                <a:cubicBezTo>
                  <a:pt x="128607" y="815625"/>
                  <a:pt x="104127" y="692501"/>
                  <a:pt x="59565" y="579492"/>
                </a:cubicBezTo>
                <a:lnTo>
                  <a:pt x="37489" y="530251"/>
                </a:lnTo>
                <a:close/>
              </a:path>
            </a:pathLst>
          </a:custGeom>
          <a:solidFill>
            <a:schemeClr val="accent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1" name="角丸四角形 50"/>
          <p:cNvSpPr/>
          <p:nvPr userDrawn="1"/>
        </p:nvSpPr>
        <p:spPr>
          <a:xfrm>
            <a:off x="8257714" y="7240469"/>
            <a:ext cx="1772573" cy="288717"/>
          </a:xfrm>
          <a:prstGeom prst="roundRect">
            <a:avLst>
              <a:gd name="adj" fmla="val 50000"/>
            </a:avLst>
          </a:prstGeom>
          <a:solidFill>
            <a:schemeClr val="tx1">
              <a:lumMod val="60000"/>
              <a:lumOff val="4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nvGrpSpPr>
          <p:cNvPr id="92" name="グループ化 91"/>
          <p:cNvGrpSpPr/>
          <p:nvPr userDrawn="1"/>
        </p:nvGrpSpPr>
        <p:grpSpPr>
          <a:xfrm>
            <a:off x="8257714" y="7624159"/>
            <a:ext cx="1772573" cy="598272"/>
            <a:chOff x="8257714" y="7948214"/>
            <a:chExt cx="1772573" cy="598272"/>
          </a:xfrm>
          <a:solidFill>
            <a:schemeClr val="tx1">
              <a:lumMod val="60000"/>
              <a:lumOff val="40000"/>
            </a:schemeClr>
          </a:solidFill>
        </p:grpSpPr>
        <p:sp>
          <p:nvSpPr>
            <p:cNvPr id="52" name="角丸四角形 51"/>
            <p:cNvSpPr/>
            <p:nvPr userDrawn="1"/>
          </p:nvSpPr>
          <p:spPr>
            <a:xfrm>
              <a:off x="8257714" y="7948214"/>
              <a:ext cx="1772573" cy="288717"/>
            </a:xfrm>
            <a:prstGeom prst="roundRect">
              <a:avLst>
                <a:gd name="adj" fmla="val 50000"/>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3" name="円/楕円 7"/>
            <p:cNvSpPr/>
            <p:nvPr userDrawn="1"/>
          </p:nvSpPr>
          <p:spPr>
            <a:xfrm>
              <a:off x="8690097" y="8160953"/>
              <a:ext cx="907807" cy="385533"/>
            </a:xfrm>
            <a:custGeom>
              <a:avLst/>
              <a:gdLst/>
              <a:ahLst/>
              <a:cxnLst/>
              <a:rect l="l" t="t" r="r" b="b"/>
              <a:pathLst>
                <a:path w="758714" h="322215">
                  <a:moveTo>
                    <a:pt x="0" y="0"/>
                  </a:moveTo>
                  <a:lnTo>
                    <a:pt x="758714" y="0"/>
                  </a:lnTo>
                  <a:cubicBezTo>
                    <a:pt x="729497" y="182913"/>
                    <a:pt x="570695" y="322215"/>
                    <a:pt x="379357" y="322215"/>
                  </a:cubicBezTo>
                  <a:cubicBezTo>
                    <a:pt x="188019" y="322215"/>
                    <a:pt x="29217" y="182913"/>
                    <a:pt x="0" y="0"/>
                  </a:cubicBez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76" name="フリーフォーム 75"/>
          <p:cNvSpPr/>
          <p:nvPr userDrawn="1"/>
        </p:nvSpPr>
        <p:spPr>
          <a:xfrm>
            <a:off x="9163230" y="2737514"/>
            <a:ext cx="1777378" cy="1596296"/>
          </a:xfrm>
          <a:custGeom>
            <a:avLst/>
            <a:gdLst>
              <a:gd name="connsiteX0" fmla="*/ 0 w 1777378"/>
              <a:gd name="connsiteY0" fmla="*/ 0 h 1596296"/>
              <a:gd name="connsiteX1" fmla="*/ 187100 w 1777378"/>
              <a:gd name="connsiteY1" fmla="*/ 9447 h 1596296"/>
              <a:gd name="connsiteX2" fmla="*/ 1720375 w 1777378"/>
              <a:gd name="connsiteY2" fmla="*/ 966454 h 1596296"/>
              <a:gd name="connsiteX3" fmla="*/ 1777378 w 1777378"/>
              <a:gd name="connsiteY3" fmla="*/ 1067720 h 1596296"/>
              <a:gd name="connsiteX4" fmla="*/ 861857 w 1777378"/>
              <a:gd name="connsiteY4" fmla="*/ 1596296 h 1596296"/>
              <a:gd name="connsiteX5" fmla="*/ 822105 w 1777378"/>
              <a:gd name="connsiteY5" fmla="*/ 1525677 h 1596296"/>
              <a:gd name="connsiteX6" fmla="*/ 78909 w 1777378"/>
              <a:gd name="connsiteY6" fmla="*/ 1061805 h 1596296"/>
              <a:gd name="connsiteX7" fmla="*/ 0 w 1777378"/>
              <a:gd name="connsiteY7" fmla="*/ 1057821 h 1596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77378" h="1596296">
                <a:moveTo>
                  <a:pt x="0" y="0"/>
                </a:moveTo>
                <a:lnTo>
                  <a:pt x="187100" y="9447"/>
                </a:lnTo>
                <a:cubicBezTo>
                  <a:pt x="834286" y="75173"/>
                  <a:pt x="1392628" y="441426"/>
                  <a:pt x="1720375" y="966454"/>
                </a:cubicBezTo>
                <a:lnTo>
                  <a:pt x="1777378" y="1067720"/>
                </a:lnTo>
                <a:lnTo>
                  <a:pt x="861857" y="1596296"/>
                </a:lnTo>
                <a:lnTo>
                  <a:pt x="822105" y="1525677"/>
                </a:lnTo>
                <a:cubicBezTo>
                  <a:pt x="663243" y="1271190"/>
                  <a:pt x="392608" y="1093663"/>
                  <a:pt x="78909" y="1061805"/>
                </a:cubicBezTo>
                <a:lnTo>
                  <a:pt x="0" y="1057821"/>
                </a:lnTo>
                <a:close/>
              </a:path>
            </a:pathLst>
          </a:cu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5" name="フリーフォーム 84"/>
          <p:cNvSpPr/>
          <p:nvPr userDrawn="1"/>
        </p:nvSpPr>
        <p:spPr>
          <a:xfrm>
            <a:off x="10007427" y="3840690"/>
            <a:ext cx="1186761" cy="1961880"/>
          </a:xfrm>
          <a:custGeom>
            <a:avLst/>
            <a:gdLst>
              <a:gd name="connsiteX0" fmla="*/ 955911 w 1186761"/>
              <a:gd name="connsiteY0" fmla="*/ 0 h 1961880"/>
              <a:gd name="connsiteX1" fmla="*/ 967744 w 1186761"/>
              <a:gd name="connsiteY1" fmla="*/ 21021 h 1961880"/>
              <a:gd name="connsiteX2" fmla="*/ 1186761 w 1186761"/>
              <a:gd name="connsiteY2" fmla="*/ 944799 h 1961880"/>
              <a:gd name="connsiteX3" fmla="*/ 935168 w 1186761"/>
              <a:gd name="connsiteY3" fmla="*/ 1930146 h 1961880"/>
              <a:gd name="connsiteX4" fmla="*/ 916287 w 1186761"/>
              <a:gd name="connsiteY4" fmla="*/ 1961880 h 1961880"/>
              <a:gd name="connsiteX5" fmla="*/ 0 w 1186761"/>
              <a:gd name="connsiteY5" fmla="*/ 1432861 h 1961880"/>
              <a:gd name="connsiteX6" fmla="*/ 8472 w 1186761"/>
              <a:gd name="connsiteY6" fmla="*/ 1418915 h 1961880"/>
              <a:gd name="connsiteX7" fmla="*/ 128607 w 1186761"/>
              <a:gd name="connsiteY7" fmla="*/ 944466 h 1961880"/>
              <a:gd name="connsiteX8" fmla="*/ 59565 w 1186761"/>
              <a:gd name="connsiteY8" fmla="*/ 579492 h 1961880"/>
              <a:gd name="connsiteX9" fmla="*/ 37489 w 1186761"/>
              <a:gd name="connsiteY9" fmla="*/ 530251 h 1961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86761" h="1961880">
                <a:moveTo>
                  <a:pt x="955911" y="0"/>
                </a:moveTo>
                <a:lnTo>
                  <a:pt x="967744" y="21021"/>
                </a:lnTo>
                <a:cubicBezTo>
                  <a:pt x="1107849" y="298703"/>
                  <a:pt x="1186761" y="612536"/>
                  <a:pt x="1186761" y="944799"/>
                </a:cubicBezTo>
                <a:cubicBezTo>
                  <a:pt x="1186761" y="1301938"/>
                  <a:pt x="1095592" y="1637782"/>
                  <a:pt x="935168" y="1930146"/>
                </a:cubicBezTo>
                <a:lnTo>
                  <a:pt x="916287" y="1961880"/>
                </a:lnTo>
                <a:lnTo>
                  <a:pt x="0" y="1432861"/>
                </a:lnTo>
                <a:lnTo>
                  <a:pt x="8472" y="1418915"/>
                </a:lnTo>
                <a:cubicBezTo>
                  <a:pt x="85088" y="1277879"/>
                  <a:pt x="128607" y="1116255"/>
                  <a:pt x="128607" y="944466"/>
                </a:cubicBezTo>
                <a:cubicBezTo>
                  <a:pt x="128607" y="815625"/>
                  <a:pt x="104127" y="692501"/>
                  <a:pt x="59565" y="579492"/>
                </a:cubicBezTo>
                <a:lnTo>
                  <a:pt x="37489" y="530251"/>
                </a:lnTo>
                <a:close/>
              </a:path>
            </a:pathLst>
          </a:cu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7" name="フリーフォーム 86"/>
          <p:cNvSpPr/>
          <p:nvPr userDrawn="1"/>
        </p:nvSpPr>
        <p:spPr>
          <a:xfrm>
            <a:off x="9170850" y="5318355"/>
            <a:ext cx="1736803" cy="1828474"/>
          </a:xfrm>
          <a:custGeom>
            <a:avLst/>
            <a:gdLst>
              <a:gd name="connsiteX0" fmla="*/ 820151 w 1736803"/>
              <a:gd name="connsiteY0" fmla="*/ 0 h 1828474"/>
              <a:gd name="connsiteX1" fmla="*/ 1736803 w 1736803"/>
              <a:gd name="connsiteY1" fmla="*/ 529229 h 1828474"/>
              <a:gd name="connsiteX2" fmla="*/ 1706134 w 1736803"/>
              <a:gd name="connsiteY2" fmla="*/ 580773 h 1828474"/>
              <a:gd name="connsiteX3" fmla="*/ 863426 w 1736803"/>
              <a:gd name="connsiteY3" fmla="*/ 1323103 h 1828474"/>
              <a:gd name="connsiteX4" fmla="*/ 863426 w 1736803"/>
              <a:gd name="connsiteY4" fmla="*/ 1656254 h 1828474"/>
              <a:gd name="connsiteX5" fmla="*/ 691206 w 1736803"/>
              <a:gd name="connsiteY5" fmla="*/ 1828474 h 1828474"/>
              <a:gd name="connsiteX6" fmla="*/ 0 w 1736803"/>
              <a:gd name="connsiteY6" fmla="*/ 1828474 h 1828474"/>
              <a:gd name="connsiteX7" fmla="*/ 0 w 1736803"/>
              <a:gd name="connsiteY7" fmla="*/ 466443 h 1828474"/>
              <a:gd name="connsiteX8" fmla="*/ 103912 w 1736803"/>
              <a:gd name="connsiteY8" fmla="*/ 459888 h 1828474"/>
              <a:gd name="connsiteX9" fmla="*/ 802510 w 1736803"/>
              <a:gd name="connsiteY9" fmla="*/ 29039 h 1828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36803" h="1828474">
                <a:moveTo>
                  <a:pt x="820151" y="0"/>
                </a:moveTo>
                <a:lnTo>
                  <a:pt x="1736803" y="529229"/>
                </a:lnTo>
                <a:lnTo>
                  <a:pt x="1706134" y="580773"/>
                </a:lnTo>
                <a:cubicBezTo>
                  <a:pt x="1500692" y="900188"/>
                  <a:pt x="1208884" y="1158671"/>
                  <a:pt x="863426" y="1323103"/>
                </a:cubicBezTo>
                <a:lnTo>
                  <a:pt x="863426" y="1656254"/>
                </a:lnTo>
                <a:cubicBezTo>
                  <a:pt x="863426" y="1751369"/>
                  <a:pt x="786321" y="1828474"/>
                  <a:pt x="691206" y="1828474"/>
                </a:cubicBezTo>
                <a:lnTo>
                  <a:pt x="0" y="1828474"/>
                </a:lnTo>
                <a:lnTo>
                  <a:pt x="0" y="466443"/>
                </a:lnTo>
                <a:lnTo>
                  <a:pt x="103912" y="459888"/>
                </a:lnTo>
                <a:cubicBezTo>
                  <a:pt x="394509" y="422949"/>
                  <a:pt x="645995" y="260712"/>
                  <a:pt x="802510" y="29039"/>
                </a:cubicBezTo>
                <a:close/>
              </a:path>
            </a:pathLst>
          </a:cu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8" name="フリーフォーム 87"/>
          <p:cNvSpPr/>
          <p:nvPr userDrawn="1"/>
        </p:nvSpPr>
        <p:spPr>
          <a:xfrm flipH="1">
            <a:off x="7344063" y="2736847"/>
            <a:ext cx="1777378" cy="1596296"/>
          </a:xfrm>
          <a:custGeom>
            <a:avLst/>
            <a:gdLst>
              <a:gd name="connsiteX0" fmla="*/ 0 w 1777378"/>
              <a:gd name="connsiteY0" fmla="*/ 0 h 1596296"/>
              <a:gd name="connsiteX1" fmla="*/ 187100 w 1777378"/>
              <a:gd name="connsiteY1" fmla="*/ 9447 h 1596296"/>
              <a:gd name="connsiteX2" fmla="*/ 1720375 w 1777378"/>
              <a:gd name="connsiteY2" fmla="*/ 966454 h 1596296"/>
              <a:gd name="connsiteX3" fmla="*/ 1777378 w 1777378"/>
              <a:gd name="connsiteY3" fmla="*/ 1067720 h 1596296"/>
              <a:gd name="connsiteX4" fmla="*/ 861857 w 1777378"/>
              <a:gd name="connsiteY4" fmla="*/ 1596296 h 1596296"/>
              <a:gd name="connsiteX5" fmla="*/ 822105 w 1777378"/>
              <a:gd name="connsiteY5" fmla="*/ 1525677 h 1596296"/>
              <a:gd name="connsiteX6" fmla="*/ 78909 w 1777378"/>
              <a:gd name="connsiteY6" fmla="*/ 1061805 h 1596296"/>
              <a:gd name="connsiteX7" fmla="*/ 0 w 1777378"/>
              <a:gd name="connsiteY7" fmla="*/ 1057821 h 1596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77378" h="1596296">
                <a:moveTo>
                  <a:pt x="0" y="0"/>
                </a:moveTo>
                <a:lnTo>
                  <a:pt x="187100" y="9447"/>
                </a:lnTo>
                <a:cubicBezTo>
                  <a:pt x="834286" y="75173"/>
                  <a:pt x="1392628" y="441426"/>
                  <a:pt x="1720375" y="966454"/>
                </a:cubicBezTo>
                <a:lnTo>
                  <a:pt x="1777378" y="1067720"/>
                </a:lnTo>
                <a:lnTo>
                  <a:pt x="861857" y="1596296"/>
                </a:lnTo>
                <a:lnTo>
                  <a:pt x="822105" y="1525677"/>
                </a:lnTo>
                <a:cubicBezTo>
                  <a:pt x="663243" y="1271190"/>
                  <a:pt x="392608" y="1093663"/>
                  <a:pt x="78909" y="1061805"/>
                </a:cubicBezTo>
                <a:lnTo>
                  <a:pt x="0" y="1057821"/>
                </a:lnTo>
                <a:close/>
              </a:path>
            </a:pathLst>
          </a:custGeom>
          <a:solidFill>
            <a:schemeClr val="accent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0" name="フリーフォーム 89"/>
          <p:cNvSpPr/>
          <p:nvPr userDrawn="1"/>
        </p:nvSpPr>
        <p:spPr>
          <a:xfrm flipH="1">
            <a:off x="7377018" y="5317688"/>
            <a:ext cx="1736803" cy="1828474"/>
          </a:xfrm>
          <a:custGeom>
            <a:avLst/>
            <a:gdLst>
              <a:gd name="connsiteX0" fmla="*/ 820151 w 1736803"/>
              <a:gd name="connsiteY0" fmla="*/ 0 h 1828474"/>
              <a:gd name="connsiteX1" fmla="*/ 1736803 w 1736803"/>
              <a:gd name="connsiteY1" fmla="*/ 529229 h 1828474"/>
              <a:gd name="connsiteX2" fmla="*/ 1706134 w 1736803"/>
              <a:gd name="connsiteY2" fmla="*/ 580773 h 1828474"/>
              <a:gd name="connsiteX3" fmla="*/ 863426 w 1736803"/>
              <a:gd name="connsiteY3" fmla="*/ 1323103 h 1828474"/>
              <a:gd name="connsiteX4" fmla="*/ 863426 w 1736803"/>
              <a:gd name="connsiteY4" fmla="*/ 1656254 h 1828474"/>
              <a:gd name="connsiteX5" fmla="*/ 691206 w 1736803"/>
              <a:gd name="connsiteY5" fmla="*/ 1828474 h 1828474"/>
              <a:gd name="connsiteX6" fmla="*/ 0 w 1736803"/>
              <a:gd name="connsiteY6" fmla="*/ 1828474 h 1828474"/>
              <a:gd name="connsiteX7" fmla="*/ 0 w 1736803"/>
              <a:gd name="connsiteY7" fmla="*/ 466443 h 1828474"/>
              <a:gd name="connsiteX8" fmla="*/ 103912 w 1736803"/>
              <a:gd name="connsiteY8" fmla="*/ 459888 h 1828474"/>
              <a:gd name="connsiteX9" fmla="*/ 802510 w 1736803"/>
              <a:gd name="connsiteY9" fmla="*/ 29039 h 1828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36803" h="1828474">
                <a:moveTo>
                  <a:pt x="820151" y="0"/>
                </a:moveTo>
                <a:lnTo>
                  <a:pt x="1736803" y="529229"/>
                </a:lnTo>
                <a:lnTo>
                  <a:pt x="1706134" y="580773"/>
                </a:lnTo>
                <a:cubicBezTo>
                  <a:pt x="1500692" y="900188"/>
                  <a:pt x="1208884" y="1158671"/>
                  <a:pt x="863426" y="1323103"/>
                </a:cubicBezTo>
                <a:lnTo>
                  <a:pt x="863426" y="1656254"/>
                </a:lnTo>
                <a:cubicBezTo>
                  <a:pt x="863426" y="1751369"/>
                  <a:pt x="786321" y="1828474"/>
                  <a:pt x="691206" y="1828474"/>
                </a:cubicBezTo>
                <a:lnTo>
                  <a:pt x="0" y="1828474"/>
                </a:lnTo>
                <a:lnTo>
                  <a:pt x="0" y="466443"/>
                </a:lnTo>
                <a:lnTo>
                  <a:pt x="103912" y="459888"/>
                </a:lnTo>
                <a:cubicBezTo>
                  <a:pt x="394509" y="422949"/>
                  <a:pt x="645995" y="260712"/>
                  <a:pt x="802510" y="29039"/>
                </a:cubicBezTo>
                <a:close/>
              </a:path>
            </a:pathLst>
          </a:cu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3" name="図プレースホルダー 25"/>
          <p:cNvSpPr>
            <a:spLocks noGrp="1"/>
          </p:cNvSpPr>
          <p:nvPr>
            <p:ph type="pic" sz="quarter" idx="14" hasCustomPrompt="1"/>
          </p:nvPr>
        </p:nvSpPr>
        <p:spPr>
          <a:xfrm>
            <a:off x="9606200" y="3206428"/>
            <a:ext cx="490896" cy="490896"/>
          </a:xfrm>
        </p:spPr>
        <p:txBody>
          <a:bodyPr>
            <a:normAutofit/>
          </a:bodyPr>
          <a:lstStyle>
            <a:lvl1pPr>
              <a:defRPr sz="1100">
                <a:solidFill>
                  <a:schemeClr val="bg1"/>
                </a:solidFill>
              </a:defRPr>
            </a:lvl1pPr>
          </a:lstStyle>
          <a:p>
            <a:r>
              <a:rPr kumimoji="1" lang="en-US" altLang="ja-JP" dirty="0"/>
              <a:t>Icon</a:t>
            </a:r>
            <a:endParaRPr kumimoji="1" lang="ja-JP" altLang="en-US" dirty="0"/>
          </a:p>
        </p:txBody>
      </p:sp>
      <p:sp>
        <p:nvSpPr>
          <p:cNvPr id="94" name="図プレースホルダー 25"/>
          <p:cNvSpPr>
            <a:spLocks noGrp="1"/>
          </p:cNvSpPr>
          <p:nvPr>
            <p:ph type="pic" sz="quarter" idx="15" hasCustomPrompt="1"/>
          </p:nvPr>
        </p:nvSpPr>
        <p:spPr>
          <a:xfrm>
            <a:off x="10355359" y="4571965"/>
            <a:ext cx="490896" cy="490896"/>
          </a:xfrm>
        </p:spPr>
        <p:txBody>
          <a:bodyPr>
            <a:normAutofit/>
          </a:bodyPr>
          <a:lstStyle>
            <a:lvl1pPr>
              <a:defRPr sz="1100">
                <a:solidFill>
                  <a:schemeClr val="bg1"/>
                </a:solidFill>
              </a:defRPr>
            </a:lvl1pPr>
          </a:lstStyle>
          <a:p>
            <a:r>
              <a:rPr kumimoji="1" lang="en-US" altLang="ja-JP" dirty="0"/>
              <a:t>Icon</a:t>
            </a:r>
            <a:endParaRPr kumimoji="1" lang="ja-JP" altLang="en-US" dirty="0"/>
          </a:p>
        </p:txBody>
      </p:sp>
      <p:sp>
        <p:nvSpPr>
          <p:cNvPr id="95" name="図プレースホルダー 25"/>
          <p:cNvSpPr>
            <a:spLocks noGrp="1"/>
          </p:cNvSpPr>
          <p:nvPr>
            <p:ph type="pic" sz="quarter" idx="16" hasCustomPrompt="1"/>
          </p:nvPr>
        </p:nvSpPr>
        <p:spPr>
          <a:xfrm>
            <a:off x="9606200" y="5809251"/>
            <a:ext cx="490896" cy="490896"/>
          </a:xfrm>
        </p:spPr>
        <p:txBody>
          <a:bodyPr>
            <a:normAutofit/>
          </a:bodyPr>
          <a:lstStyle>
            <a:lvl1pPr>
              <a:defRPr sz="1100">
                <a:solidFill>
                  <a:schemeClr val="bg1"/>
                </a:solidFill>
              </a:defRPr>
            </a:lvl1pPr>
          </a:lstStyle>
          <a:p>
            <a:r>
              <a:rPr kumimoji="1" lang="en-US" altLang="ja-JP" dirty="0"/>
              <a:t>Icon</a:t>
            </a:r>
            <a:endParaRPr kumimoji="1" lang="ja-JP" altLang="en-US" dirty="0"/>
          </a:p>
        </p:txBody>
      </p:sp>
      <p:sp>
        <p:nvSpPr>
          <p:cNvPr id="96" name="図プレースホルダー 25"/>
          <p:cNvSpPr>
            <a:spLocks noGrp="1"/>
          </p:cNvSpPr>
          <p:nvPr>
            <p:ph type="pic" sz="quarter" idx="17" hasCustomPrompt="1"/>
          </p:nvPr>
        </p:nvSpPr>
        <p:spPr>
          <a:xfrm>
            <a:off x="8127545" y="5809251"/>
            <a:ext cx="490896" cy="490896"/>
          </a:xfrm>
        </p:spPr>
        <p:txBody>
          <a:bodyPr>
            <a:normAutofit/>
          </a:bodyPr>
          <a:lstStyle>
            <a:lvl1pPr>
              <a:defRPr sz="1100">
                <a:solidFill>
                  <a:schemeClr val="bg1"/>
                </a:solidFill>
              </a:defRPr>
            </a:lvl1pPr>
          </a:lstStyle>
          <a:p>
            <a:r>
              <a:rPr kumimoji="1" lang="en-US" altLang="ja-JP" dirty="0"/>
              <a:t>Icon</a:t>
            </a:r>
            <a:endParaRPr kumimoji="1" lang="ja-JP" altLang="en-US" dirty="0"/>
          </a:p>
        </p:txBody>
      </p:sp>
      <p:sp>
        <p:nvSpPr>
          <p:cNvPr id="97" name="図プレースホルダー 25"/>
          <p:cNvSpPr>
            <a:spLocks noGrp="1"/>
          </p:cNvSpPr>
          <p:nvPr>
            <p:ph type="pic" sz="quarter" idx="18" hasCustomPrompt="1"/>
          </p:nvPr>
        </p:nvSpPr>
        <p:spPr>
          <a:xfrm>
            <a:off x="7438415" y="4566571"/>
            <a:ext cx="490896" cy="490896"/>
          </a:xfrm>
        </p:spPr>
        <p:txBody>
          <a:bodyPr>
            <a:normAutofit/>
          </a:bodyPr>
          <a:lstStyle>
            <a:lvl1pPr>
              <a:defRPr sz="1100">
                <a:solidFill>
                  <a:schemeClr val="bg1"/>
                </a:solidFill>
              </a:defRPr>
            </a:lvl1pPr>
          </a:lstStyle>
          <a:p>
            <a:r>
              <a:rPr kumimoji="1" lang="en-US" altLang="ja-JP" dirty="0"/>
              <a:t>Icon</a:t>
            </a:r>
            <a:endParaRPr kumimoji="1" lang="ja-JP" altLang="en-US" dirty="0"/>
          </a:p>
        </p:txBody>
      </p:sp>
      <p:sp>
        <p:nvSpPr>
          <p:cNvPr id="98" name="図プレースホルダー 25"/>
          <p:cNvSpPr>
            <a:spLocks noGrp="1"/>
          </p:cNvSpPr>
          <p:nvPr>
            <p:ph type="pic" sz="quarter" idx="19" hasCustomPrompt="1"/>
          </p:nvPr>
        </p:nvSpPr>
        <p:spPr>
          <a:xfrm>
            <a:off x="8127545" y="3206428"/>
            <a:ext cx="490896" cy="490896"/>
          </a:xfrm>
        </p:spPr>
        <p:txBody>
          <a:bodyPr>
            <a:normAutofit/>
          </a:bodyPr>
          <a:lstStyle>
            <a:lvl1pPr>
              <a:defRPr sz="1100">
                <a:solidFill>
                  <a:schemeClr val="bg1"/>
                </a:solidFill>
              </a:defRPr>
            </a:lvl1pPr>
          </a:lstStyle>
          <a:p>
            <a:r>
              <a:rPr kumimoji="1" lang="en-US" altLang="ja-JP" dirty="0"/>
              <a:t>Icon</a:t>
            </a:r>
            <a:endParaRPr kumimoji="1" lang="ja-JP" altLang="en-US" dirty="0"/>
          </a:p>
        </p:txBody>
      </p:sp>
      <p:sp>
        <p:nvSpPr>
          <p:cNvPr id="99" name="テキスト プレースホルダー 12"/>
          <p:cNvSpPr>
            <a:spLocks noGrp="1"/>
          </p:cNvSpPr>
          <p:nvPr>
            <p:ph type="body" sz="quarter" idx="12" hasCustomPrompt="1"/>
          </p:nvPr>
        </p:nvSpPr>
        <p:spPr>
          <a:xfrm>
            <a:off x="6054938" y="8866801"/>
            <a:ext cx="6178123" cy="535813"/>
          </a:xfrm>
        </p:spPr>
        <p:txBody>
          <a:bodyPr>
            <a:normAutofit/>
          </a:bodyPr>
          <a:lstStyle>
            <a:lvl1pPr algn="ctr">
              <a:spcBef>
                <a:spcPts val="0"/>
              </a:spcBef>
              <a:defRPr sz="1800" baseline="0"/>
            </a:lvl1pPr>
          </a:lstStyle>
          <a:p>
            <a:pPr lvl="0"/>
            <a:r>
              <a:rPr kumimoji="1" lang="en-US" altLang="ja-JP" dirty="0"/>
              <a:t>Text goes here</a:t>
            </a:r>
            <a:endParaRPr kumimoji="1" lang="ja-JP" altLang="en-US" dirty="0"/>
          </a:p>
        </p:txBody>
      </p:sp>
      <p:sp>
        <p:nvSpPr>
          <p:cNvPr id="100" name="テキスト プレースホルダー 12"/>
          <p:cNvSpPr>
            <a:spLocks noGrp="1"/>
          </p:cNvSpPr>
          <p:nvPr>
            <p:ph type="body" sz="quarter" idx="20" hasCustomPrompt="1"/>
          </p:nvPr>
        </p:nvSpPr>
        <p:spPr>
          <a:xfrm>
            <a:off x="6054938" y="8327013"/>
            <a:ext cx="6178123" cy="586840"/>
          </a:xfrm>
        </p:spPr>
        <p:txBody>
          <a:bodyPr anchor="b">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05" name="テキスト プレースホルダー 12"/>
          <p:cNvSpPr>
            <a:spLocks noGrp="1"/>
          </p:cNvSpPr>
          <p:nvPr>
            <p:ph type="body" sz="quarter" idx="21" hasCustomPrompt="1"/>
          </p:nvPr>
        </p:nvSpPr>
        <p:spPr>
          <a:xfrm>
            <a:off x="11744227" y="6687801"/>
            <a:ext cx="4608971" cy="913630"/>
          </a:xfrm>
        </p:spPr>
        <p:txBody>
          <a:bodyPr>
            <a:normAutofit/>
          </a:bodyPr>
          <a:lstStyle>
            <a:lvl1pPr algn="l">
              <a:spcBef>
                <a:spcPts val="0"/>
              </a:spcBef>
              <a:defRPr sz="1800" baseline="0"/>
            </a:lvl1pPr>
          </a:lstStyle>
          <a:p>
            <a:pPr lvl="0"/>
            <a:r>
              <a:rPr kumimoji="1" lang="en-US" altLang="ja-JP" dirty="0"/>
              <a:t>Text goes here</a:t>
            </a:r>
            <a:endParaRPr kumimoji="1" lang="ja-JP" altLang="en-US" dirty="0"/>
          </a:p>
        </p:txBody>
      </p:sp>
      <p:sp>
        <p:nvSpPr>
          <p:cNvPr id="106" name="テキスト プレースホルダー 12"/>
          <p:cNvSpPr>
            <a:spLocks noGrp="1"/>
          </p:cNvSpPr>
          <p:nvPr>
            <p:ph type="body" sz="quarter" idx="22" hasCustomPrompt="1"/>
          </p:nvPr>
        </p:nvSpPr>
        <p:spPr>
          <a:xfrm>
            <a:off x="11744228" y="6190387"/>
            <a:ext cx="4608971" cy="544466"/>
          </a:xfrm>
        </p:spPr>
        <p:txBody>
          <a:bodyPr anchor="b">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07" name="テキスト プレースホルダー 12"/>
          <p:cNvSpPr>
            <a:spLocks noGrp="1"/>
          </p:cNvSpPr>
          <p:nvPr>
            <p:ph type="body" sz="quarter" idx="23" hasCustomPrompt="1"/>
          </p:nvPr>
        </p:nvSpPr>
        <p:spPr>
          <a:xfrm>
            <a:off x="11744226" y="4699440"/>
            <a:ext cx="4608971" cy="913630"/>
          </a:xfrm>
        </p:spPr>
        <p:txBody>
          <a:bodyPr>
            <a:normAutofit/>
          </a:bodyPr>
          <a:lstStyle>
            <a:lvl1pPr algn="l">
              <a:spcBef>
                <a:spcPts val="0"/>
              </a:spcBef>
              <a:defRPr sz="1800" baseline="0"/>
            </a:lvl1pPr>
          </a:lstStyle>
          <a:p>
            <a:pPr lvl="0"/>
            <a:r>
              <a:rPr kumimoji="1" lang="en-US" altLang="ja-JP" dirty="0"/>
              <a:t>Text goes here</a:t>
            </a:r>
            <a:endParaRPr kumimoji="1" lang="ja-JP" altLang="en-US" dirty="0"/>
          </a:p>
        </p:txBody>
      </p:sp>
      <p:sp>
        <p:nvSpPr>
          <p:cNvPr id="108" name="テキスト プレースホルダー 12"/>
          <p:cNvSpPr>
            <a:spLocks noGrp="1"/>
          </p:cNvSpPr>
          <p:nvPr>
            <p:ph type="body" sz="quarter" idx="24" hasCustomPrompt="1"/>
          </p:nvPr>
        </p:nvSpPr>
        <p:spPr>
          <a:xfrm>
            <a:off x="11744227" y="4202026"/>
            <a:ext cx="4608971" cy="544466"/>
          </a:xfrm>
        </p:spPr>
        <p:txBody>
          <a:bodyPr anchor="b">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09" name="テキスト プレースホルダー 12"/>
          <p:cNvSpPr>
            <a:spLocks noGrp="1"/>
          </p:cNvSpPr>
          <p:nvPr>
            <p:ph type="body" sz="quarter" idx="25" hasCustomPrompt="1"/>
          </p:nvPr>
        </p:nvSpPr>
        <p:spPr>
          <a:xfrm>
            <a:off x="11010972" y="2654827"/>
            <a:ext cx="4608971" cy="913630"/>
          </a:xfrm>
        </p:spPr>
        <p:txBody>
          <a:bodyPr>
            <a:normAutofit/>
          </a:bodyPr>
          <a:lstStyle>
            <a:lvl1pPr algn="l">
              <a:spcBef>
                <a:spcPts val="0"/>
              </a:spcBef>
              <a:defRPr sz="1800" baseline="0"/>
            </a:lvl1pPr>
          </a:lstStyle>
          <a:p>
            <a:pPr lvl="0"/>
            <a:r>
              <a:rPr kumimoji="1" lang="en-US" altLang="ja-JP" dirty="0"/>
              <a:t>Text goes here</a:t>
            </a:r>
            <a:endParaRPr kumimoji="1" lang="ja-JP" altLang="en-US" dirty="0"/>
          </a:p>
        </p:txBody>
      </p:sp>
      <p:sp>
        <p:nvSpPr>
          <p:cNvPr id="110" name="テキスト プレースホルダー 12"/>
          <p:cNvSpPr>
            <a:spLocks noGrp="1"/>
          </p:cNvSpPr>
          <p:nvPr>
            <p:ph type="body" sz="quarter" idx="26" hasCustomPrompt="1"/>
          </p:nvPr>
        </p:nvSpPr>
        <p:spPr>
          <a:xfrm>
            <a:off x="11010973" y="2157413"/>
            <a:ext cx="4608971" cy="544466"/>
          </a:xfrm>
        </p:spPr>
        <p:txBody>
          <a:bodyPr anchor="b">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11" name="テキスト プレースホルダー 12"/>
          <p:cNvSpPr>
            <a:spLocks noGrp="1"/>
          </p:cNvSpPr>
          <p:nvPr>
            <p:ph type="body" sz="quarter" idx="27" hasCustomPrompt="1"/>
          </p:nvPr>
        </p:nvSpPr>
        <p:spPr>
          <a:xfrm>
            <a:off x="2481511" y="2654827"/>
            <a:ext cx="4608971" cy="913630"/>
          </a:xfrm>
        </p:spPr>
        <p:txBody>
          <a:bodyPr>
            <a:normAutofit/>
          </a:bodyPr>
          <a:lstStyle>
            <a:lvl1pPr algn="r">
              <a:spcBef>
                <a:spcPts val="0"/>
              </a:spcBef>
              <a:defRPr sz="1800" baseline="0"/>
            </a:lvl1pPr>
          </a:lstStyle>
          <a:p>
            <a:pPr lvl="0"/>
            <a:r>
              <a:rPr kumimoji="1" lang="en-US" altLang="ja-JP" dirty="0"/>
              <a:t>Text goes here</a:t>
            </a:r>
            <a:endParaRPr kumimoji="1" lang="ja-JP" altLang="en-US" dirty="0"/>
          </a:p>
        </p:txBody>
      </p:sp>
      <p:sp>
        <p:nvSpPr>
          <p:cNvPr id="112" name="テキスト プレースホルダー 12"/>
          <p:cNvSpPr>
            <a:spLocks noGrp="1"/>
          </p:cNvSpPr>
          <p:nvPr>
            <p:ph type="body" sz="quarter" idx="28" hasCustomPrompt="1"/>
          </p:nvPr>
        </p:nvSpPr>
        <p:spPr>
          <a:xfrm>
            <a:off x="2481512" y="2176737"/>
            <a:ext cx="4608971" cy="525141"/>
          </a:xfrm>
        </p:spPr>
        <p:txBody>
          <a:bodyPr anchor="b">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13" name="テキスト プレースホルダー 12"/>
          <p:cNvSpPr>
            <a:spLocks noGrp="1"/>
          </p:cNvSpPr>
          <p:nvPr>
            <p:ph type="body" sz="quarter" idx="29" hasCustomPrompt="1"/>
          </p:nvPr>
        </p:nvSpPr>
        <p:spPr>
          <a:xfrm>
            <a:off x="1879065" y="4699017"/>
            <a:ext cx="4608971" cy="913630"/>
          </a:xfrm>
        </p:spPr>
        <p:txBody>
          <a:bodyPr>
            <a:normAutofit/>
          </a:bodyPr>
          <a:lstStyle>
            <a:lvl1pPr algn="r">
              <a:spcBef>
                <a:spcPts val="0"/>
              </a:spcBef>
              <a:defRPr sz="1800" baseline="0"/>
            </a:lvl1pPr>
          </a:lstStyle>
          <a:p>
            <a:pPr lvl="0"/>
            <a:r>
              <a:rPr kumimoji="1" lang="en-US" altLang="ja-JP" dirty="0"/>
              <a:t>Text goes here</a:t>
            </a:r>
            <a:endParaRPr kumimoji="1" lang="ja-JP" altLang="en-US" dirty="0"/>
          </a:p>
        </p:txBody>
      </p:sp>
      <p:sp>
        <p:nvSpPr>
          <p:cNvPr id="114" name="テキスト プレースホルダー 12"/>
          <p:cNvSpPr>
            <a:spLocks noGrp="1"/>
          </p:cNvSpPr>
          <p:nvPr>
            <p:ph type="body" sz="quarter" idx="30" hasCustomPrompt="1"/>
          </p:nvPr>
        </p:nvSpPr>
        <p:spPr>
          <a:xfrm>
            <a:off x="1879066" y="4220927"/>
            <a:ext cx="4608971" cy="525141"/>
          </a:xfrm>
        </p:spPr>
        <p:txBody>
          <a:bodyPr anchor="b">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15" name="テキスト プレースホルダー 12"/>
          <p:cNvSpPr>
            <a:spLocks noGrp="1"/>
          </p:cNvSpPr>
          <p:nvPr>
            <p:ph type="body" sz="quarter" idx="31" hasCustomPrompt="1"/>
          </p:nvPr>
        </p:nvSpPr>
        <p:spPr>
          <a:xfrm>
            <a:off x="1959396" y="6687909"/>
            <a:ext cx="4608971" cy="913630"/>
          </a:xfrm>
        </p:spPr>
        <p:txBody>
          <a:bodyPr>
            <a:normAutofit/>
          </a:bodyPr>
          <a:lstStyle>
            <a:lvl1pPr algn="r">
              <a:spcBef>
                <a:spcPts val="0"/>
              </a:spcBef>
              <a:defRPr sz="1800" baseline="0"/>
            </a:lvl1pPr>
          </a:lstStyle>
          <a:p>
            <a:pPr lvl="0"/>
            <a:r>
              <a:rPr kumimoji="1" lang="en-US" altLang="ja-JP" dirty="0"/>
              <a:t>Text goes here</a:t>
            </a:r>
            <a:endParaRPr kumimoji="1" lang="ja-JP" altLang="en-US" dirty="0"/>
          </a:p>
        </p:txBody>
      </p:sp>
      <p:sp>
        <p:nvSpPr>
          <p:cNvPr id="116" name="テキスト プレースホルダー 12"/>
          <p:cNvSpPr>
            <a:spLocks noGrp="1"/>
          </p:cNvSpPr>
          <p:nvPr>
            <p:ph type="body" sz="quarter" idx="32" hasCustomPrompt="1"/>
          </p:nvPr>
        </p:nvSpPr>
        <p:spPr>
          <a:xfrm>
            <a:off x="1959397" y="6209819"/>
            <a:ext cx="4608971" cy="525141"/>
          </a:xfrm>
        </p:spPr>
        <p:txBody>
          <a:bodyPr anchor="b">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cxnSp>
        <p:nvCxnSpPr>
          <p:cNvPr id="118" name="直線コネクタ 117"/>
          <p:cNvCxnSpPr>
            <a:stCxn id="93" idx="0"/>
            <a:endCxn id="110" idx="1"/>
          </p:cNvCxnSpPr>
          <p:nvPr userDrawn="1"/>
        </p:nvCxnSpPr>
        <p:spPr>
          <a:xfrm rot="5400000" flipH="1" flipV="1">
            <a:off x="10042919" y="2238375"/>
            <a:ext cx="776782" cy="1159325"/>
          </a:xfrm>
          <a:prstGeom prst="bentConnector2">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3" name="直線コネクタ 122"/>
          <p:cNvCxnSpPr>
            <a:stCxn id="94" idx="3"/>
            <a:endCxn id="108" idx="1"/>
          </p:cNvCxnSpPr>
          <p:nvPr userDrawn="1"/>
        </p:nvCxnSpPr>
        <p:spPr>
          <a:xfrm flipV="1">
            <a:off x="10846255" y="4474259"/>
            <a:ext cx="897972" cy="343154"/>
          </a:xfrm>
          <a:prstGeom prst="bentConnector3">
            <a:avLst>
              <a:gd name="adj1" fmla="val 50000"/>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6" name="直線コネクタ 125"/>
          <p:cNvCxnSpPr>
            <a:stCxn id="95" idx="3"/>
            <a:endCxn id="106" idx="1"/>
          </p:cNvCxnSpPr>
          <p:nvPr userDrawn="1"/>
        </p:nvCxnSpPr>
        <p:spPr>
          <a:xfrm>
            <a:off x="10097096" y="6054699"/>
            <a:ext cx="1647132" cy="407921"/>
          </a:xfrm>
          <a:prstGeom prst="bentConnector3">
            <a:avLst>
              <a:gd name="adj1" fmla="val 50000"/>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29" name="直線コネクタ 128"/>
          <p:cNvCxnSpPr>
            <a:stCxn id="116" idx="3"/>
            <a:endCxn id="96" idx="1"/>
          </p:cNvCxnSpPr>
          <p:nvPr userDrawn="1"/>
        </p:nvCxnSpPr>
        <p:spPr>
          <a:xfrm flipV="1">
            <a:off x="6568368" y="6054699"/>
            <a:ext cx="1559177" cy="417691"/>
          </a:xfrm>
          <a:prstGeom prst="bentConnector3">
            <a:avLst>
              <a:gd name="adj1" fmla="val 50000"/>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32" name="直線コネクタ 131"/>
          <p:cNvCxnSpPr>
            <a:stCxn id="114" idx="3"/>
            <a:endCxn id="97" idx="1"/>
          </p:cNvCxnSpPr>
          <p:nvPr userDrawn="1"/>
        </p:nvCxnSpPr>
        <p:spPr>
          <a:xfrm>
            <a:off x="6488037" y="4483498"/>
            <a:ext cx="950378" cy="328521"/>
          </a:xfrm>
          <a:prstGeom prst="bentConnector3">
            <a:avLst>
              <a:gd name="adj1" fmla="val 50000"/>
            </a:avLst>
          </a:prstGeom>
          <a:ln w="1905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35" name="直線コネクタ 134"/>
          <p:cNvCxnSpPr>
            <a:stCxn id="112" idx="3"/>
            <a:endCxn id="98" idx="0"/>
          </p:cNvCxnSpPr>
          <p:nvPr userDrawn="1"/>
        </p:nvCxnSpPr>
        <p:spPr>
          <a:xfrm>
            <a:off x="7090483" y="2439308"/>
            <a:ext cx="1282510" cy="767120"/>
          </a:xfrm>
          <a:prstGeom prst="bentConnector2">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3731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51"/>
                                        </p:tgtEl>
                                        <p:attrNameLst>
                                          <p:attrName>style.visibility</p:attrName>
                                        </p:attrNameLst>
                                      </p:cBhvr>
                                      <p:to>
                                        <p:strVal val="visible"/>
                                      </p:to>
                                    </p:set>
                                    <p:anim calcmode="lin" valueType="num">
                                      <p:cBhvr additive="base">
                                        <p:cTn id="7" dur="750" fill="hold"/>
                                        <p:tgtEl>
                                          <p:spTgt spid="51"/>
                                        </p:tgtEl>
                                        <p:attrNameLst>
                                          <p:attrName>ppt_x</p:attrName>
                                        </p:attrNameLst>
                                      </p:cBhvr>
                                      <p:tavLst>
                                        <p:tav tm="0">
                                          <p:val>
                                            <p:strVal val="#ppt_x"/>
                                          </p:val>
                                        </p:tav>
                                        <p:tav tm="100000">
                                          <p:val>
                                            <p:strVal val="#ppt_x"/>
                                          </p:val>
                                        </p:tav>
                                      </p:tavLst>
                                    </p:anim>
                                    <p:anim calcmode="lin" valueType="num">
                                      <p:cBhvr additive="base">
                                        <p:cTn id="8" dur="750" fill="hold"/>
                                        <p:tgtEl>
                                          <p:spTgt spid="51"/>
                                        </p:tgtEl>
                                        <p:attrNameLst>
                                          <p:attrName>ppt_y</p:attrName>
                                        </p:attrNameLst>
                                      </p:cBhvr>
                                      <p:tavLst>
                                        <p:tav tm="0">
                                          <p:val>
                                            <p:strVal val="0-#ppt_h/2"/>
                                          </p:val>
                                        </p:tav>
                                        <p:tav tm="100000">
                                          <p:val>
                                            <p:strVal val="#ppt_y"/>
                                          </p:val>
                                        </p:tav>
                                      </p:tavLst>
                                    </p:anim>
                                  </p:childTnLst>
                                </p:cTn>
                              </p:par>
                              <p:par>
                                <p:cTn id="9" presetID="2" presetClass="entr" presetSubtype="1" decel="100000" fill="hold" nodeType="withEffect">
                                  <p:stCondLst>
                                    <p:cond delay="0"/>
                                  </p:stCondLst>
                                  <p:childTnLst>
                                    <p:set>
                                      <p:cBhvr>
                                        <p:cTn id="10" dur="1" fill="hold">
                                          <p:stCondLst>
                                            <p:cond delay="0"/>
                                          </p:stCondLst>
                                        </p:cTn>
                                        <p:tgtEl>
                                          <p:spTgt spid="92"/>
                                        </p:tgtEl>
                                        <p:attrNameLst>
                                          <p:attrName>style.visibility</p:attrName>
                                        </p:attrNameLst>
                                      </p:cBhvr>
                                      <p:to>
                                        <p:strVal val="visible"/>
                                      </p:to>
                                    </p:set>
                                    <p:anim calcmode="lin" valueType="num">
                                      <p:cBhvr additive="base">
                                        <p:cTn id="11" dur="750" fill="hold"/>
                                        <p:tgtEl>
                                          <p:spTgt spid="92"/>
                                        </p:tgtEl>
                                        <p:attrNameLst>
                                          <p:attrName>ppt_x</p:attrName>
                                        </p:attrNameLst>
                                      </p:cBhvr>
                                      <p:tavLst>
                                        <p:tav tm="0">
                                          <p:val>
                                            <p:strVal val="#ppt_x"/>
                                          </p:val>
                                        </p:tav>
                                        <p:tav tm="100000">
                                          <p:val>
                                            <p:strVal val="#ppt_x"/>
                                          </p:val>
                                        </p:tav>
                                      </p:tavLst>
                                    </p:anim>
                                    <p:anim calcmode="lin" valueType="num">
                                      <p:cBhvr additive="base">
                                        <p:cTn id="12" dur="750" fill="hold"/>
                                        <p:tgtEl>
                                          <p:spTgt spid="92"/>
                                        </p:tgtEl>
                                        <p:attrNameLst>
                                          <p:attrName>ppt_y</p:attrName>
                                        </p:attrNameLst>
                                      </p:cBhvr>
                                      <p:tavLst>
                                        <p:tav tm="0">
                                          <p:val>
                                            <p:strVal val="0-#ppt_h/2"/>
                                          </p:val>
                                        </p:tav>
                                        <p:tav tm="100000">
                                          <p:val>
                                            <p:strVal val="#ppt_y"/>
                                          </p:val>
                                        </p:tav>
                                      </p:tavLst>
                                    </p:anim>
                                  </p:childTnLst>
                                </p:cTn>
                              </p:par>
                              <p:par>
                                <p:cTn id="13" presetID="2" presetClass="entr" presetSubtype="12" decel="100000" fill="hold" grpId="0" nodeType="withEffect">
                                  <p:stCondLst>
                                    <p:cond delay="0"/>
                                  </p:stCondLst>
                                  <p:childTnLst>
                                    <p:set>
                                      <p:cBhvr>
                                        <p:cTn id="14" dur="1" fill="hold">
                                          <p:stCondLst>
                                            <p:cond delay="0"/>
                                          </p:stCondLst>
                                        </p:cTn>
                                        <p:tgtEl>
                                          <p:spTgt spid="76"/>
                                        </p:tgtEl>
                                        <p:attrNameLst>
                                          <p:attrName>style.visibility</p:attrName>
                                        </p:attrNameLst>
                                      </p:cBhvr>
                                      <p:to>
                                        <p:strVal val="visible"/>
                                      </p:to>
                                    </p:set>
                                    <p:anim calcmode="lin" valueType="num">
                                      <p:cBhvr additive="base">
                                        <p:cTn id="15" dur="750" fill="hold"/>
                                        <p:tgtEl>
                                          <p:spTgt spid="76"/>
                                        </p:tgtEl>
                                        <p:attrNameLst>
                                          <p:attrName>ppt_x</p:attrName>
                                        </p:attrNameLst>
                                      </p:cBhvr>
                                      <p:tavLst>
                                        <p:tav tm="0">
                                          <p:val>
                                            <p:strVal val="0-#ppt_w/2"/>
                                          </p:val>
                                        </p:tav>
                                        <p:tav tm="100000">
                                          <p:val>
                                            <p:strVal val="#ppt_x"/>
                                          </p:val>
                                        </p:tav>
                                      </p:tavLst>
                                    </p:anim>
                                    <p:anim calcmode="lin" valueType="num">
                                      <p:cBhvr additive="base">
                                        <p:cTn id="16" dur="750" fill="hold"/>
                                        <p:tgtEl>
                                          <p:spTgt spid="76"/>
                                        </p:tgtEl>
                                        <p:attrNameLst>
                                          <p:attrName>ppt_y</p:attrName>
                                        </p:attrNameLst>
                                      </p:cBhvr>
                                      <p:tavLst>
                                        <p:tav tm="0">
                                          <p:val>
                                            <p:strVal val="1+#ppt_h/2"/>
                                          </p:val>
                                        </p:tav>
                                        <p:tav tm="100000">
                                          <p:val>
                                            <p:strVal val="#ppt_y"/>
                                          </p:val>
                                        </p:tav>
                                      </p:tavLst>
                                    </p:anim>
                                  </p:childTnLst>
                                </p:cTn>
                              </p:par>
                              <p:par>
                                <p:cTn id="17" presetID="2" presetClass="entr" presetSubtype="12" decel="100000" fill="hold" grpId="0" nodeType="withEffect">
                                  <p:stCondLst>
                                    <p:cond delay="0"/>
                                  </p:stCondLst>
                                  <p:childTnLst>
                                    <p:set>
                                      <p:cBhvr>
                                        <p:cTn id="18" dur="1" fill="hold">
                                          <p:stCondLst>
                                            <p:cond delay="0"/>
                                          </p:stCondLst>
                                        </p:cTn>
                                        <p:tgtEl>
                                          <p:spTgt spid="93"/>
                                        </p:tgtEl>
                                        <p:attrNameLst>
                                          <p:attrName>style.visibility</p:attrName>
                                        </p:attrNameLst>
                                      </p:cBhvr>
                                      <p:to>
                                        <p:strVal val="visible"/>
                                      </p:to>
                                    </p:set>
                                    <p:anim calcmode="lin" valueType="num">
                                      <p:cBhvr additive="base">
                                        <p:cTn id="19" dur="750" fill="hold"/>
                                        <p:tgtEl>
                                          <p:spTgt spid="93"/>
                                        </p:tgtEl>
                                        <p:attrNameLst>
                                          <p:attrName>ppt_x</p:attrName>
                                        </p:attrNameLst>
                                      </p:cBhvr>
                                      <p:tavLst>
                                        <p:tav tm="0">
                                          <p:val>
                                            <p:strVal val="0-#ppt_w/2"/>
                                          </p:val>
                                        </p:tav>
                                        <p:tav tm="100000">
                                          <p:val>
                                            <p:strVal val="#ppt_x"/>
                                          </p:val>
                                        </p:tav>
                                      </p:tavLst>
                                    </p:anim>
                                    <p:anim calcmode="lin" valueType="num">
                                      <p:cBhvr additive="base">
                                        <p:cTn id="20" dur="750" fill="hold"/>
                                        <p:tgtEl>
                                          <p:spTgt spid="93"/>
                                        </p:tgtEl>
                                        <p:attrNameLst>
                                          <p:attrName>ppt_y</p:attrName>
                                        </p:attrNameLst>
                                      </p:cBhvr>
                                      <p:tavLst>
                                        <p:tav tm="0">
                                          <p:val>
                                            <p:strVal val="1+#ppt_h/2"/>
                                          </p:val>
                                        </p:tav>
                                        <p:tav tm="100000">
                                          <p:val>
                                            <p:strVal val="#ppt_y"/>
                                          </p:val>
                                        </p:tav>
                                      </p:tavLst>
                                    </p:anim>
                                  </p:childTnLst>
                                </p:cTn>
                              </p:par>
                              <p:par>
                                <p:cTn id="21" presetID="2" presetClass="entr" presetSubtype="8" decel="100000" fill="hold" grpId="0" nodeType="withEffect">
                                  <p:stCondLst>
                                    <p:cond delay="0"/>
                                  </p:stCondLst>
                                  <p:childTnLst>
                                    <p:set>
                                      <p:cBhvr>
                                        <p:cTn id="22" dur="1" fill="hold">
                                          <p:stCondLst>
                                            <p:cond delay="0"/>
                                          </p:stCondLst>
                                        </p:cTn>
                                        <p:tgtEl>
                                          <p:spTgt spid="85"/>
                                        </p:tgtEl>
                                        <p:attrNameLst>
                                          <p:attrName>style.visibility</p:attrName>
                                        </p:attrNameLst>
                                      </p:cBhvr>
                                      <p:to>
                                        <p:strVal val="visible"/>
                                      </p:to>
                                    </p:set>
                                    <p:anim calcmode="lin" valueType="num">
                                      <p:cBhvr additive="base">
                                        <p:cTn id="23" dur="750" fill="hold"/>
                                        <p:tgtEl>
                                          <p:spTgt spid="85"/>
                                        </p:tgtEl>
                                        <p:attrNameLst>
                                          <p:attrName>ppt_x</p:attrName>
                                        </p:attrNameLst>
                                      </p:cBhvr>
                                      <p:tavLst>
                                        <p:tav tm="0">
                                          <p:val>
                                            <p:strVal val="0-#ppt_w/2"/>
                                          </p:val>
                                        </p:tav>
                                        <p:tav tm="100000">
                                          <p:val>
                                            <p:strVal val="#ppt_x"/>
                                          </p:val>
                                        </p:tav>
                                      </p:tavLst>
                                    </p:anim>
                                    <p:anim calcmode="lin" valueType="num">
                                      <p:cBhvr additive="base">
                                        <p:cTn id="24" dur="750" fill="hold"/>
                                        <p:tgtEl>
                                          <p:spTgt spid="85"/>
                                        </p:tgtEl>
                                        <p:attrNameLst>
                                          <p:attrName>ppt_y</p:attrName>
                                        </p:attrNameLst>
                                      </p:cBhvr>
                                      <p:tavLst>
                                        <p:tav tm="0">
                                          <p:val>
                                            <p:strVal val="#ppt_y"/>
                                          </p:val>
                                        </p:tav>
                                        <p:tav tm="100000">
                                          <p:val>
                                            <p:strVal val="#ppt_y"/>
                                          </p:val>
                                        </p:tav>
                                      </p:tavLst>
                                    </p:anim>
                                  </p:childTnLst>
                                </p:cTn>
                              </p:par>
                              <p:par>
                                <p:cTn id="25" presetID="2" presetClass="entr" presetSubtype="8" decel="100000" fill="hold" grpId="0" nodeType="withEffect">
                                  <p:stCondLst>
                                    <p:cond delay="0"/>
                                  </p:stCondLst>
                                  <p:childTnLst>
                                    <p:set>
                                      <p:cBhvr>
                                        <p:cTn id="26" dur="1" fill="hold">
                                          <p:stCondLst>
                                            <p:cond delay="0"/>
                                          </p:stCondLst>
                                        </p:cTn>
                                        <p:tgtEl>
                                          <p:spTgt spid="94"/>
                                        </p:tgtEl>
                                        <p:attrNameLst>
                                          <p:attrName>style.visibility</p:attrName>
                                        </p:attrNameLst>
                                      </p:cBhvr>
                                      <p:to>
                                        <p:strVal val="visible"/>
                                      </p:to>
                                    </p:set>
                                    <p:anim calcmode="lin" valueType="num">
                                      <p:cBhvr additive="base">
                                        <p:cTn id="27" dur="750" fill="hold"/>
                                        <p:tgtEl>
                                          <p:spTgt spid="94"/>
                                        </p:tgtEl>
                                        <p:attrNameLst>
                                          <p:attrName>ppt_x</p:attrName>
                                        </p:attrNameLst>
                                      </p:cBhvr>
                                      <p:tavLst>
                                        <p:tav tm="0">
                                          <p:val>
                                            <p:strVal val="0-#ppt_w/2"/>
                                          </p:val>
                                        </p:tav>
                                        <p:tav tm="100000">
                                          <p:val>
                                            <p:strVal val="#ppt_x"/>
                                          </p:val>
                                        </p:tav>
                                      </p:tavLst>
                                    </p:anim>
                                    <p:anim calcmode="lin" valueType="num">
                                      <p:cBhvr additive="base">
                                        <p:cTn id="28" dur="750" fill="hold"/>
                                        <p:tgtEl>
                                          <p:spTgt spid="94"/>
                                        </p:tgtEl>
                                        <p:attrNameLst>
                                          <p:attrName>ppt_y</p:attrName>
                                        </p:attrNameLst>
                                      </p:cBhvr>
                                      <p:tavLst>
                                        <p:tav tm="0">
                                          <p:val>
                                            <p:strVal val="#ppt_y"/>
                                          </p:val>
                                        </p:tav>
                                        <p:tav tm="100000">
                                          <p:val>
                                            <p:strVal val="#ppt_y"/>
                                          </p:val>
                                        </p:tav>
                                      </p:tavLst>
                                    </p:anim>
                                  </p:childTnLst>
                                </p:cTn>
                              </p:par>
                              <p:par>
                                <p:cTn id="29" presetID="2" presetClass="entr" presetSubtype="9" decel="100000" fill="hold" grpId="0" nodeType="withEffect">
                                  <p:stCondLst>
                                    <p:cond delay="0"/>
                                  </p:stCondLst>
                                  <p:childTnLst>
                                    <p:set>
                                      <p:cBhvr>
                                        <p:cTn id="30" dur="1" fill="hold">
                                          <p:stCondLst>
                                            <p:cond delay="0"/>
                                          </p:stCondLst>
                                        </p:cTn>
                                        <p:tgtEl>
                                          <p:spTgt spid="87"/>
                                        </p:tgtEl>
                                        <p:attrNameLst>
                                          <p:attrName>style.visibility</p:attrName>
                                        </p:attrNameLst>
                                      </p:cBhvr>
                                      <p:to>
                                        <p:strVal val="visible"/>
                                      </p:to>
                                    </p:set>
                                    <p:anim calcmode="lin" valueType="num">
                                      <p:cBhvr additive="base">
                                        <p:cTn id="31" dur="750" fill="hold"/>
                                        <p:tgtEl>
                                          <p:spTgt spid="87"/>
                                        </p:tgtEl>
                                        <p:attrNameLst>
                                          <p:attrName>ppt_x</p:attrName>
                                        </p:attrNameLst>
                                      </p:cBhvr>
                                      <p:tavLst>
                                        <p:tav tm="0">
                                          <p:val>
                                            <p:strVal val="0-#ppt_w/2"/>
                                          </p:val>
                                        </p:tav>
                                        <p:tav tm="100000">
                                          <p:val>
                                            <p:strVal val="#ppt_x"/>
                                          </p:val>
                                        </p:tav>
                                      </p:tavLst>
                                    </p:anim>
                                    <p:anim calcmode="lin" valueType="num">
                                      <p:cBhvr additive="base">
                                        <p:cTn id="32" dur="750" fill="hold"/>
                                        <p:tgtEl>
                                          <p:spTgt spid="87"/>
                                        </p:tgtEl>
                                        <p:attrNameLst>
                                          <p:attrName>ppt_y</p:attrName>
                                        </p:attrNameLst>
                                      </p:cBhvr>
                                      <p:tavLst>
                                        <p:tav tm="0">
                                          <p:val>
                                            <p:strVal val="0-#ppt_h/2"/>
                                          </p:val>
                                        </p:tav>
                                        <p:tav tm="100000">
                                          <p:val>
                                            <p:strVal val="#ppt_y"/>
                                          </p:val>
                                        </p:tav>
                                      </p:tavLst>
                                    </p:anim>
                                  </p:childTnLst>
                                </p:cTn>
                              </p:par>
                              <p:par>
                                <p:cTn id="33" presetID="2" presetClass="entr" presetSubtype="9" decel="100000" fill="hold" grpId="0" nodeType="withEffect">
                                  <p:stCondLst>
                                    <p:cond delay="0"/>
                                  </p:stCondLst>
                                  <p:childTnLst>
                                    <p:set>
                                      <p:cBhvr>
                                        <p:cTn id="34" dur="1" fill="hold">
                                          <p:stCondLst>
                                            <p:cond delay="0"/>
                                          </p:stCondLst>
                                        </p:cTn>
                                        <p:tgtEl>
                                          <p:spTgt spid="95"/>
                                        </p:tgtEl>
                                        <p:attrNameLst>
                                          <p:attrName>style.visibility</p:attrName>
                                        </p:attrNameLst>
                                      </p:cBhvr>
                                      <p:to>
                                        <p:strVal val="visible"/>
                                      </p:to>
                                    </p:set>
                                    <p:anim calcmode="lin" valueType="num">
                                      <p:cBhvr additive="base">
                                        <p:cTn id="35" dur="750" fill="hold"/>
                                        <p:tgtEl>
                                          <p:spTgt spid="95"/>
                                        </p:tgtEl>
                                        <p:attrNameLst>
                                          <p:attrName>ppt_x</p:attrName>
                                        </p:attrNameLst>
                                      </p:cBhvr>
                                      <p:tavLst>
                                        <p:tav tm="0">
                                          <p:val>
                                            <p:strVal val="0-#ppt_w/2"/>
                                          </p:val>
                                        </p:tav>
                                        <p:tav tm="100000">
                                          <p:val>
                                            <p:strVal val="#ppt_x"/>
                                          </p:val>
                                        </p:tav>
                                      </p:tavLst>
                                    </p:anim>
                                    <p:anim calcmode="lin" valueType="num">
                                      <p:cBhvr additive="base">
                                        <p:cTn id="36" dur="750" fill="hold"/>
                                        <p:tgtEl>
                                          <p:spTgt spid="95"/>
                                        </p:tgtEl>
                                        <p:attrNameLst>
                                          <p:attrName>ppt_y</p:attrName>
                                        </p:attrNameLst>
                                      </p:cBhvr>
                                      <p:tavLst>
                                        <p:tav tm="0">
                                          <p:val>
                                            <p:strVal val="0-#ppt_h/2"/>
                                          </p:val>
                                        </p:tav>
                                        <p:tav tm="100000">
                                          <p:val>
                                            <p:strVal val="#ppt_y"/>
                                          </p:val>
                                        </p:tav>
                                      </p:tavLst>
                                    </p:anim>
                                  </p:childTnLst>
                                </p:cTn>
                              </p:par>
                              <p:par>
                                <p:cTn id="37" presetID="2" presetClass="entr" presetSubtype="3" decel="100000" fill="hold" grpId="0" nodeType="withEffect">
                                  <p:stCondLst>
                                    <p:cond delay="0"/>
                                  </p:stCondLst>
                                  <p:childTnLst>
                                    <p:set>
                                      <p:cBhvr>
                                        <p:cTn id="38" dur="1" fill="hold">
                                          <p:stCondLst>
                                            <p:cond delay="0"/>
                                          </p:stCondLst>
                                        </p:cTn>
                                        <p:tgtEl>
                                          <p:spTgt spid="90"/>
                                        </p:tgtEl>
                                        <p:attrNameLst>
                                          <p:attrName>style.visibility</p:attrName>
                                        </p:attrNameLst>
                                      </p:cBhvr>
                                      <p:to>
                                        <p:strVal val="visible"/>
                                      </p:to>
                                    </p:set>
                                    <p:anim calcmode="lin" valueType="num">
                                      <p:cBhvr additive="base">
                                        <p:cTn id="39" dur="750" fill="hold"/>
                                        <p:tgtEl>
                                          <p:spTgt spid="90"/>
                                        </p:tgtEl>
                                        <p:attrNameLst>
                                          <p:attrName>ppt_x</p:attrName>
                                        </p:attrNameLst>
                                      </p:cBhvr>
                                      <p:tavLst>
                                        <p:tav tm="0">
                                          <p:val>
                                            <p:strVal val="1+#ppt_w/2"/>
                                          </p:val>
                                        </p:tav>
                                        <p:tav tm="100000">
                                          <p:val>
                                            <p:strVal val="#ppt_x"/>
                                          </p:val>
                                        </p:tav>
                                      </p:tavLst>
                                    </p:anim>
                                    <p:anim calcmode="lin" valueType="num">
                                      <p:cBhvr additive="base">
                                        <p:cTn id="40" dur="750" fill="hold"/>
                                        <p:tgtEl>
                                          <p:spTgt spid="90"/>
                                        </p:tgtEl>
                                        <p:attrNameLst>
                                          <p:attrName>ppt_y</p:attrName>
                                        </p:attrNameLst>
                                      </p:cBhvr>
                                      <p:tavLst>
                                        <p:tav tm="0">
                                          <p:val>
                                            <p:strVal val="0-#ppt_h/2"/>
                                          </p:val>
                                        </p:tav>
                                        <p:tav tm="100000">
                                          <p:val>
                                            <p:strVal val="#ppt_y"/>
                                          </p:val>
                                        </p:tav>
                                      </p:tavLst>
                                    </p:anim>
                                  </p:childTnLst>
                                </p:cTn>
                              </p:par>
                              <p:par>
                                <p:cTn id="41" presetID="2" presetClass="entr" presetSubtype="3" decel="100000" fill="hold" grpId="0" nodeType="withEffect">
                                  <p:stCondLst>
                                    <p:cond delay="0"/>
                                  </p:stCondLst>
                                  <p:childTnLst>
                                    <p:set>
                                      <p:cBhvr>
                                        <p:cTn id="42" dur="1" fill="hold">
                                          <p:stCondLst>
                                            <p:cond delay="0"/>
                                          </p:stCondLst>
                                        </p:cTn>
                                        <p:tgtEl>
                                          <p:spTgt spid="96"/>
                                        </p:tgtEl>
                                        <p:attrNameLst>
                                          <p:attrName>style.visibility</p:attrName>
                                        </p:attrNameLst>
                                      </p:cBhvr>
                                      <p:to>
                                        <p:strVal val="visible"/>
                                      </p:to>
                                    </p:set>
                                    <p:anim calcmode="lin" valueType="num">
                                      <p:cBhvr additive="base">
                                        <p:cTn id="43" dur="750" fill="hold"/>
                                        <p:tgtEl>
                                          <p:spTgt spid="96"/>
                                        </p:tgtEl>
                                        <p:attrNameLst>
                                          <p:attrName>ppt_x</p:attrName>
                                        </p:attrNameLst>
                                      </p:cBhvr>
                                      <p:tavLst>
                                        <p:tav tm="0">
                                          <p:val>
                                            <p:strVal val="1+#ppt_w/2"/>
                                          </p:val>
                                        </p:tav>
                                        <p:tav tm="100000">
                                          <p:val>
                                            <p:strVal val="#ppt_x"/>
                                          </p:val>
                                        </p:tav>
                                      </p:tavLst>
                                    </p:anim>
                                    <p:anim calcmode="lin" valueType="num">
                                      <p:cBhvr additive="base">
                                        <p:cTn id="44" dur="750" fill="hold"/>
                                        <p:tgtEl>
                                          <p:spTgt spid="96"/>
                                        </p:tgtEl>
                                        <p:attrNameLst>
                                          <p:attrName>ppt_y</p:attrName>
                                        </p:attrNameLst>
                                      </p:cBhvr>
                                      <p:tavLst>
                                        <p:tav tm="0">
                                          <p:val>
                                            <p:strVal val="0-#ppt_h/2"/>
                                          </p:val>
                                        </p:tav>
                                        <p:tav tm="100000">
                                          <p:val>
                                            <p:strVal val="#ppt_y"/>
                                          </p:val>
                                        </p:tav>
                                      </p:tavLst>
                                    </p:anim>
                                  </p:childTnLst>
                                </p:cTn>
                              </p:par>
                              <p:par>
                                <p:cTn id="45" presetID="2" presetClass="entr" presetSubtype="2" decel="100000" fill="hold" grpId="0" nodeType="withEffect">
                                  <p:stCondLst>
                                    <p:cond delay="0"/>
                                  </p:stCondLst>
                                  <p:childTnLst>
                                    <p:set>
                                      <p:cBhvr>
                                        <p:cTn id="46" dur="1" fill="hold">
                                          <p:stCondLst>
                                            <p:cond delay="0"/>
                                          </p:stCondLst>
                                        </p:cTn>
                                        <p:tgtEl>
                                          <p:spTgt spid="89"/>
                                        </p:tgtEl>
                                        <p:attrNameLst>
                                          <p:attrName>style.visibility</p:attrName>
                                        </p:attrNameLst>
                                      </p:cBhvr>
                                      <p:to>
                                        <p:strVal val="visible"/>
                                      </p:to>
                                    </p:set>
                                    <p:anim calcmode="lin" valueType="num">
                                      <p:cBhvr additive="base">
                                        <p:cTn id="47" dur="750" fill="hold"/>
                                        <p:tgtEl>
                                          <p:spTgt spid="89"/>
                                        </p:tgtEl>
                                        <p:attrNameLst>
                                          <p:attrName>ppt_x</p:attrName>
                                        </p:attrNameLst>
                                      </p:cBhvr>
                                      <p:tavLst>
                                        <p:tav tm="0">
                                          <p:val>
                                            <p:strVal val="1+#ppt_w/2"/>
                                          </p:val>
                                        </p:tav>
                                        <p:tav tm="100000">
                                          <p:val>
                                            <p:strVal val="#ppt_x"/>
                                          </p:val>
                                        </p:tav>
                                      </p:tavLst>
                                    </p:anim>
                                    <p:anim calcmode="lin" valueType="num">
                                      <p:cBhvr additive="base">
                                        <p:cTn id="48" dur="750" fill="hold"/>
                                        <p:tgtEl>
                                          <p:spTgt spid="89"/>
                                        </p:tgtEl>
                                        <p:attrNameLst>
                                          <p:attrName>ppt_y</p:attrName>
                                        </p:attrNameLst>
                                      </p:cBhvr>
                                      <p:tavLst>
                                        <p:tav tm="0">
                                          <p:val>
                                            <p:strVal val="#ppt_y"/>
                                          </p:val>
                                        </p:tav>
                                        <p:tav tm="100000">
                                          <p:val>
                                            <p:strVal val="#ppt_y"/>
                                          </p:val>
                                        </p:tav>
                                      </p:tavLst>
                                    </p:anim>
                                  </p:childTnLst>
                                </p:cTn>
                              </p:par>
                              <p:par>
                                <p:cTn id="49" presetID="2" presetClass="entr" presetSubtype="2" decel="100000" fill="hold" grpId="0" nodeType="withEffect">
                                  <p:stCondLst>
                                    <p:cond delay="0"/>
                                  </p:stCondLst>
                                  <p:childTnLst>
                                    <p:set>
                                      <p:cBhvr>
                                        <p:cTn id="50" dur="1" fill="hold">
                                          <p:stCondLst>
                                            <p:cond delay="0"/>
                                          </p:stCondLst>
                                        </p:cTn>
                                        <p:tgtEl>
                                          <p:spTgt spid="97"/>
                                        </p:tgtEl>
                                        <p:attrNameLst>
                                          <p:attrName>style.visibility</p:attrName>
                                        </p:attrNameLst>
                                      </p:cBhvr>
                                      <p:to>
                                        <p:strVal val="visible"/>
                                      </p:to>
                                    </p:set>
                                    <p:anim calcmode="lin" valueType="num">
                                      <p:cBhvr additive="base">
                                        <p:cTn id="51" dur="750" fill="hold"/>
                                        <p:tgtEl>
                                          <p:spTgt spid="97"/>
                                        </p:tgtEl>
                                        <p:attrNameLst>
                                          <p:attrName>ppt_x</p:attrName>
                                        </p:attrNameLst>
                                      </p:cBhvr>
                                      <p:tavLst>
                                        <p:tav tm="0">
                                          <p:val>
                                            <p:strVal val="1+#ppt_w/2"/>
                                          </p:val>
                                        </p:tav>
                                        <p:tav tm="100000">
                                          <p:val>
                                            <p:strVal val="#ppt_x"/>
                                          </p:val>
                                        </p:tav>
                                      </p:tavLst>
                                    </p:anim>
                                    <p:anim calcmode="lin" valueType="num">
                                      <p:cBhvr additive="base">
                                        <p:cTn id="52" dur="750" fill="hold"/>
                                        <p:tgtEl>
                                          <p:spTgt spid="97"/>
                                        </p:tgtEl>
                                        <p:attrNameLst>
                                          <p:attrName>ppt_y</p:attrName>
                                        </p:attrNameLst>
                                      </p:cBhvr>
                                      <p:tavLst>
                                        <p:tav tm="0">
                                          <p:val>
                                            <p:strVal val="#ppt_y"/>
                                          </p:val>
                                        </p:tav>
                                        <p:tav tm="100000">
                                          <p:val>
                                            <p:strVal val="#ppt_y"/>
                                          </p:val>
                                        </p:tav>
                                      </p:tavLst>
                                    </p:anim>
                                  </p:childTnLst>
                                </p:cTn>
                              </p:par>
                              <p:par>
                                <p:cTn id="53" presetID="2" presetClass="entr" presetSubtype="6" decel="100000" fill="hold" grpId="0" nodeType="withEffect">
                                  <p:stCondLst>
                                    <p:cond delay="0"/>
                                  </p:stCondLst>
                                  <p:childTnLst>
                                    <p:set>
                                      <p:cBhvr>
                                        <p:cTn id="54" dur="1" fill="hold">
                                          <p:stCondLst>
                                            <p:cond delay="0"/>
                                          </p:stCondLst>
                                        </p:cTn>
                                        <p:tgtEl>
                                          <p:spTgt spid="88"/>
                                        </p:tgtEl>
                                        <p:attrNameLst>
                                          <p:attrName>style.visibility</p:attrName>
                                        </p:attrNameLst>
                                      </p:cBhvr>
                                      <p:to>
                                        <p:strVal val="visible"/>
                                      </p:to>
                                    </p:set>
                                    <p:anim calcmode="lin" valueType="num">
                                      <p:cBhvr additive="base">
                                        <p:cTn id="55" dur="750" fill="hold"/>
                                        <p:tgtEl>
                                          <p:spTgt spid="88"/>
                                        </p:tgtEl>
                                        <p:attrNameLst>
                                          <p:attrName>ppt_x</p:attrName>
                                        </p:attrNameLst>
                                      </p:cBhvr>
                                      <p:tavLst>
                                        <p:tav tm="0">
                                          <p:val>
                                            <p:strVal val="1+#ppt_w/2"/>
                                          </p:val>
                                        </p:tav>
                                        <p:tav tm="100000">
                                          <p:val>
                                            <p:strVal val="#ppt_x"/>
                                          </p:val>
                                        </p:tav>
                                      </p:tavLst>
                                    </p:anim>
                                    <p:anim calcmode="lin" valueType="num">
                                      <p:cBhvr additive="base">
                                        <p:cTn id="56" dur="750" fill="hold"/>
                                        <p:tgtEl>
                                          <p:spTgt spid="88"/>
                                        </p:tgtEl>
                                        <p:attrNameLst>
                                          <p:attrName>ppt_y</p:attrName>
                                        </p:attrNameLst>
                                      </p:cBhvr>
                                      <p:tavLst>
                                        <p:tav tm="0">
                                          <p:val>
                                            <p:strVal val="1+#ppt_h/2"/>
                                          </p:val>
                                        </p:tav>
                                        <p:tav tm="100000">
                                          <p:val>
                                            <p:strVal val="#ppt_y"/>
                                          </p:val>
                                        </p:tav>
                                      </p:tavLst>
                                    </p:anim>
                                  </p:childTnLst>
                                </p:cTn>
                              </p:par>
                              <p:par>
                                <p:cTn id="57" presetID="2" presetClass="entr" presetSubtype="6" decel="100000" fill="hold" grpId="0" nodeType="withEffect">
                                  <p:stCondLst>
                                    <p:cond delay="0"/>
                                  </p:stCondLst>
                                  <p:childTnLst>
                                    <p:set>
                                      <p:cBhvr>
                                        <p:cTn id="58" dur="1" fill="hold">
                                          <p:stCondLst>
                                            <p:cond delay="0"/>
                                          </p:stCondLst>
                                        </p:cTn>
                                        <p:tgtEl>
                                          <p:spTgt spid="98"/>
                                        </p:tgtEl>
                                        <p:attrNameLst>
                                          <p:attrName>style.visibility</p:attrName>
                                        </p:attrNameLst>
                                      </p:cBhvr>
                                      <p:to>
                                        <p:strVal val="visible"/>
                                      </p:to>
                                    </p:set>
                                    <p:anim calcmode="lin" valueType="num">
                                      <p:cBhvr additive="base">
                                        <p:cTn id="59" dur="750" fill="hold"/>
                                        <p:tgtEl>
                                          <p:spTgt spid="98"/>
                                        </p:tgtEl>
                                        <p:attrNameLst>
                                          <p:attrName>ppt_x</p:attrName>
                                        </p:attrNameLst>
                                      </p:cBhvr>
                                      <p:tavLst>
                                        <p:tav tm="0">
                                          <p:val>
                                            <p:strVal val="1+#ppt_w/2"/>
                                          </p:val>
                                        </p:tav>
                                        <p:tav tm="100000">
                                          <p:val>
                                            <p:strVal val="#ppt_x"/>
                                          </p:val>
                                        </p:tav>
                                      </p:tavLst>
                                    </p:anim>
                                    <p:anim calcmode="lin" valueType="num">
                                      <p:cBhvr additive="base">
                                        <p:cTn id="60" dur="750" fill="hold"/>
                                        <p:tgtEl>
                                          <p:spTgt spid="98"/>
                                        </p:tgtEl>
                                        <p:attrNameLst>
                                          <p:attrName>ppt_y</p:attrName>
                                        </p:attrNameLst>
                                      </p:cBhvr>
                                      <p:tavLst>
                                        <p:tav tm="0">
                                          <p:val>
                                            <p:strVal val="1+#ppt_h/2"/>
                                          </p:val>
                                        </p:tav>
                                        <p:tav tm="100000">
                                          <p:val>
                                            <p:strVal val="#ppt_y"/>
                                          </p:val>
                                        </p:tav>
                                      </p:tavLst>
                                    </p:anim>
                                  </p:childTnLst>
                                </p:cTn>
                              </p:par>
                              <p:par>
                                <p:cTn id="61" presetID="49" presetClass="entr" presetSubtype="0" decel="100000" fill="hold" grpId="1" nodeType="withEffect">
                                  <p:stCondLst>
                                    <p:cond delay="0"/>
                                  </p:stCondLst>
                                  <p:childTnLst>
                                    <p:set>
                                      <p:cBhvr>
                                        <p:cTn id="62" dur="1" fill="hold">
                                          <p:stCondLst>
                                            <p:cond delay="0"/>
                                          </p:stCondLst>
                                        </p:cTn>
                                        <p:tgtEl>
                                          <p:spTgt spid="76"/>
                                        </p:tgtEl>
                                        <p:attrNameLst>
                                          <p:attrName>style.visibility</p:attrName>
                                        </p:attrNameLst>
                                      </p:cBhvr>
                                      <p:to>
                                        <p:strVal val="visible"/>
                                      </p:to>
                                    </p:set>
                                    <p:anim calcmode="lin" valueType="num">
                                      <p:cBhvr>
                                        <p:cTn id="63" dur="750" fill="hold"/>
                                        <p:tgtEl>
                                          <p:spTgt spid="76"/>
                                        </p:tgtEl>
                                        <p:attrNameLst>
                                          <p:attrName>ppt_w</p:attrName>
                                        </p:attrNameLst>
                                      </p:cBhvr>
                                      <p:tavLst>
                                        <p:tav tm="0">
                                          <p:val>
                                            <p:fltVal val="0"/>
                                          </p:val>
                                        </p:tav>
                                        <p:tav tm="100000">
                                          <p:val>
                                            <p:strVal val="#ppt_w"/>
                                          </p:val>
                                        </p:tav>
                                      </p:tavLst>
                                    </p:anim>
                                    <p:anim calcmode="lin" valueType="num">
                                      <p:cBhvr>
                                        <p:cTn id="64" dur="750" fill="hold"/>
                                        <p:tgtEl>
                                          <p:spTgt spid="76"/>
                                        </p:tgtEl>
                                        <p:attrNameLst>
                                          <p:attrName>ppt_h</p:attrName>
                                        </p:attrNameLst>
                                      </p:cBhvr>
                                      <p:tavLst>
                                        <p:tav tm="0">
                                          <p:val>
                                            <p:fltVal val="0"/>
                                          </p:val>
                                        </p:tav>
                                        <p:tav tm="100000">
                                          <p:val>
                                            <p:strVal val="#ppt_h"/>
                                          </p:val>
                                        </p:tav>
                                      </p:tavLst>
                                    </p:anim>
                                    <p:anim calcmode="lin" valueType="num">
                                      <p:cBhvr>
                                        <p:cTn id="65" dur="750" fill="hold"/>
                                        <p:tgtEl>
                                          <p:spTgt spid="76"/>
                                        </p:tgtEl>
                                        <p:attrNameLst>
                                          <p:attrName>style.rotation</p:attrName>
                                        </p:attrNameLst>
                                      </p:cBhvr>
                                      <p:tavLst>
                                        <p:tav tm="0">
                                          <p:val>
                                            <p:fltVal val="360"/>
                                          </p:val>
                                        </p:tav>
                                        <p:tav tm="100000">
                                          <p:val>
                                            <p:fltVal val="0"/>
                                          </p:val>
                                        </p:tav>
                                      </p:tavLst>
                                    </p:anim>
                                    <p:animEffect transition="in" filter="fade">
                                      <p:cBhvr>
                                        <p:cTn id="66" dur="750"/>
                                        <p:tgtEl>
                                          <p:spTgt spid="76"/>
                                        </p:tgtEl>
                                      </p:cBhvr>
                                    </p:animEffect>
                                  </p:childTnLst>
                                </p:cTn>
                              </p:par>
                              <p:par>
                                <p:cTn id="67" presetID="49" presetClass="entr" presetSubtype="0" decel="100000" fill="hold" grpId="1" nodeType="withEffect">
                                  <p:stCondLst>
                                    <p:cond delay="0"/>
                                  </p:stCondLst>
                                  <p:childTnLst>
                                    <p:set>
                                      <p:cBhvr>
                                        <p:cTn id="68" dur="1" fill="hold">
                                          <p:stCondLst>
                                            <p:cond delay="0"/>
                                          </p:stCondLst>
                                        </p:cTn>
                                        <p:tgtEl>
                                          <p:spTgt spid="93"/>
                                        </p:tgtEl>
                                        <p:attrNameLst>
                                          <p:attrName>style.visibility</p:attrName>
                                        </p:attrNameLst>
                                      </p:cBhvr>
                                      <p:to>
                                        <p:strVal val="visible"/>
                                      </p:to>
                                    </p:set>
                                    <p:anim calcmode="lin" valueType="num">
                                      <p:cBhvr>
                                        <p:cTn id="69" dur="750" fill="hold"/>
                                        <p:tgtEl>
                                          <p:spTgt spid="93"/>
                                        </p:tgtEl>
                                        <p:attrNameLst>
                                          <p:attrName>ppt_w</p:attrName>
                                        </p:attrNameLst>
                                      </p:cBhvr>
                                      <p:tavLst>
                                        <p:tav tm="0">
                                          <p:val>
                                            <p:fltVal val="0"/>
                                          </p:val>
                                        </p:tav>
                                        <p:tav tm="100000">
                                          <p:val>
                                            <p:strVal val="#ppt_w"/>
                                          </p:val>
                                        </p:tav>
                                      </p:tavLst>
                                    </p:anim>
                                    <p:anim calcmode="lin" valueType="num">
                                      <p:cBhvr>
                                        <p:cTn id="70" dur="750" fill="hold"/>
                                        <p:tgtEl>
                                          <p:spTgt spid="93"/>
                                        </p:tgtEl>
                                        <p:attrNameLst>
                                          <p:attrName>ppt_h</p:attrName>
                                        </p:attrNameLst>
                                      </p:cBhvr>
                                      <p:tavLst>
                                        <p:tav tm="0">
                                          <p:val>
                                            <p:fltVal val="0"/>
                                          </p:val>
                                        </p:tav>
                                        <p:tav tm="100000">
                                          <p:val>
                                            <p:strVal val="#ppt_h"/>
                                          </p:val>
                                        </p:tav>
                                      </p:tavLst>
                                    </p:anim>
                                    <p:anim calcmode="lin" valueType="num">
                                      <p:cBhvr>
                                        <p:cTn id="71" dur="750" fill="hold"/>
                                        <p:tgtEl>
                                          <p:spTgt spid="93"/>
                                        </p:tgtEl>
                                        <p:attrNameLst>
                                          <p:attrName>style.rotation</p:attrName>
                                        </p:attrNameLst>
                                      </p:cBhvr>
                                      <p:tavLst>
                                        <p:tav tm="0">
                                          <p:val>
                                            <p:fltVal val="360"/>
                                          </p:val>
                                        </p:tav>
                                        <p:tav tm="100000">
                                          <p:val>
                                            <p:fltVal val="0"/>
                                          </p:val>
                                        </p:tav>
                                      </p:tavLst>
                                    </p:anim>
                                    <p:animEffect transition="in" filter="fade">
                                      <p:cBhvr>
                                        <p:cTn id="72" dur="750"/>
                                        <p:tgtEl>
                                          <p:spTgt spid="93"/>
                                        </p:tgtEl>
                                      </p:cBhvr>
                                    </p:animEffect>
                                  </p:childTnLst>
                                </p:cTn>
                              </p:par>
                              <p:par>
                                <p:cTn id="73" presetID="49" presetClass="entr" presetSubtype="0" decel="100000" fill="hold" grpId="1" nodeType="withEffect">
                                  <p:stCondLst>
                                    <p:cond delay="0"/>
                                  </p:stCondLst>
                                  <p:childTnLst>
                                    <p:set>
                                      <p:cBhvr>
                                        <p:cTn id="74" dur="1" fill="hold">
                                          <p:stCondLst>
                                            <p:cond delay="0"/>
                                          </p:stCondLst>
                                        </p:cTn>
                                        <p:tgtEl>
                                          <p:spTgt spid="85"/>
                                        </p:tgtEl>
                                        <p:attrNameLst>
                                          <p:attrName>style.visibility</p:attrName>
                                        </p:attrNameLst>
                                      </p:cBhvr>
                                      <p:to>
                                        <p:strVal val="visible"/>
                                      </p:to>
                                    </p:set>
                                    <p:anim calcmode="lin" valueType="num">
                                      <p:cBhvr>
                                        <p:cTn id="75" dur="750" fill="hold"/>
                                        <p:tgtEl>
                                          <p:spTgt spid="85"/>
                                        </p:tgtEl>
                                        <p:attrNameLst>
                                          <p:attrName>ppt_w</p:attrName>
                                        </p:attrNameLst>
                                      </p:cBhvr>
                                      <p:tavLst>
                                        <p:tav tm="0">
                                          <p:val>
                                            <p:fltVal val="0"/>
                                          </p:val>
                                        </p:tav>
                                        <p:tav tm="100000">
                                          <p:val>
                                            <p:strVal val="#ppt_w"/>
                                          </p:val>
                                        </p:tav>
                                      </p:tavLst>
                                    </p:anim>
                                    <p:anim calcmode="lin" valueType="num">
                                      <p:cBhvr>
                                        <p:cTn id="76" dur="750" fill="hold"/>
                                        <p:tgtEl>
                                          <p:spTgt spid="85"/>
                                        </p:tgtEl>
                                        <p:attrNameLst>
                                          <p:attrName>ppt_h</p:attrName>
                                        </p:attrNameLst>
                                      </p:cBhvr>
                                      <p:tavLst>
                                        <p:tav tm="0">
                                          <p:val>
                                            <p:fltVal val="0"/>
                                          </p:val>
                                        </p:tav>
                                        <p:tav tm="100000">
                                          <p:val>
                                            <p:strVal val="#ppt_h"/>
                                          </p:val>
                                        </p:tav>
                                      </p:tavLst>
                                    </p:anim>
                                    <p:anim calcmode="lin" valueType="num">
                                      <p:cBhvr>
                                        <p:cTn id="77" dur="750" fill="hold"/>
                                        <p:tgtEl>
                                          <p:spTgt spid="85"/>
                                        </p:tgtEl>
                                        <p:attrNameLst>
                                          <p:attrName>style.rotation</p:attrName>
                                        </p:attrNameLst>
                                      </p:cBhvr>
                                      <p:tavLst>
                                        <p:tav tm="0">
                                          <p:val>
                                            <p:fltVal val="360"/>
                                          </p:val>
                                        </p:tav>
                                        <p:tav tm="100000">
                                          <p:val>
                                            <p:fltVal val="0"/>
                                          </p:val>
                                        </p:tav>
                                      </p:tavLst>
                                    </p:anim>
                                    <p:animEffect transition="in" filter="fade">
                                      <p:cBhvr>
                                        <p:cTn id="78" dur="750"/>
                                        <p:tgtEl>
                                          <p:spTgt spid="85"/>
                                        </p:tgtEl>
                                      </p:cBhvr>
                                    </p:animEffect>
                                  </p:childTnLst>
                                </p:cTn>
                              </p:par>
                              <p:par>
                                <p:cTn id="79" presetID="49" presetClass="entr" presetSubtype="0" decel="100000" fill="hold" grpId="1" nodeType="withEffect">
                                  <p:stCondLst>
                                    <p:cond delay="0"/>
                                  </p:stCondLst>
                                  <p:childTnLst>
                                    <p:set>
                                      <p:cBhvr>
                                        <p:cTn id="80" dur="1" fill="hold">
                                          <p:stCondLst>
                                            <p:cond delay="0"/>
                                          </p:stCondLst>
                                        </p:cTn>
                                        <p:tgtEl>
                                          <p:spTgt spid="94"/>
                                        </p:tgtEl>
                                        <p:attrNameLst>
                                          <p:attrName>style.visibility</p:attrName>
                                        </p:attrNameLst>
                                      </p:cBhvr>
                                      <p:to>
                                        <p:strVal val="visible"/>
                                      </p:to>
                                    </p:set>
                                    <p:anim calcmode="lin" valueType="num">
                                      <p:cBhvr>
                                        <p:cTn id="81" dur="750" fill="hold"/>
                                        <p:tgtEl>
                                          <p:spTgt spid="94"/>
                                        </p:tgtEl>
                                        <p:attrNameLst>
                                          <p:attrName>ppt_w</p:attrName>
                                        </p:attrNameLst>
                                      </p:cBhvr>
                                      <p:tavLst>
                                        <p:tav tm="0">
                                          <p:val>
                                            <p:fltVal val="0"/>
                                          </p:val>
                                        </p:tav>
                                        <p:tav tm="100000">
                                          <p:val>
                                            <p:strVal val="#ppt_w"/>
                                          </p:val>
                                        </p:tav>
                                      </p:tavLst>
                                    </p:anim>
                                    <p:anim calcmode="lin" valueType="num">
                                      <p:cBhvr>
                                        <p:cTn id="82" dur="750" fill="hold"/>
                                        <p:tgtEl>
                                          <p:spTgt spid="94"/>
                                        </p:tgtEl>
                                        <p:attrNameLst>
                                          <p:attrName>ppt_h</p:attrName>
                                        </p:attrNameLst>
                                      </p:cBhvr>
                                      <p:tavLst>
                                        <p:tav tm="0">
                                          <p:val>
                                            <p:fltVal val="0"/>
                                          </p:val>
                                        </p:tav>
                                        <p:tav tm="100000">
                                          <p:val>
                                            <p:strVal val="#ppt_h"/>
                                          </p:val>
                                        </p:tav>
                                      </p:tavLst>
                                    </p:anim>
                                    <p:anim calcmode="lin" valueType="num">
                                      <p:cBhvr>
                                        <p:cTn id="83" dur="750" fill="hold"/>
                                        <p:tgtEl>
                                          <p:spTgt spid="94"/>
                                        </p:tgtEl>
                                        <p:attrNameLst>
                                          <p:attrName>style.rotation</p:attrName>
                                        </p:attrNameLst>
                                      </p:cBhvr>
                                      <p:tavLst>
                                        <p:tav tm="0">
                                          <p:val>
                                            <p:fltVal val="360"/>
                                          </p:val>
                                        </p:tav>
                                        <p:tav tm="100000">
                                          <p:val>
                                            <p:fltVal val="0"/>
                                          </p:val>
                                        </p:tav>
                                      </p:tavLst>
                                    </p:anim>
                                    <p:animEffect transition="in" filter="fade">
                                      <p:cBhvr>
                                        <p:cTn id="84" dur="750"/>
                                        <p:tgtEl>
                                          <p:spTgt spid="94"/>
                                        </p:tgtEl>
                                      </p:cBhvr>
                                    </p:animEffect>
                                  </p:childTnLst>
                                </p:cTn>
                              </p:par>
                              <p:par>
                                <p:cTn id="85" presetID="49" presetClass="entr" presetSubtype="0" decel="100000" fill="hold" grpId="1" nodeType="withEffect">
                                  <p:stCondLst>
                                    <p:cond delay="0"/>
                                  </p:stCondLst>
                                  <p:childTnLst>
                                    <p:set>
                                      <p:cBhvr>
                                        <p:cTn id="86" dur="1" fill="hold">
                                          <p:stCondLst>
                                            <p:cond delay="0"/>
                                          </p:stCondLst>
                                        </p:cTn>
                                        <p:tgtEl>
                                          <p:spTgt spid="87"/>
                                        </p:tgtEl>
                                        <p:attrNameLst>
                                          <p:attrName>style.visibility</p:attrName>
                                        </p:attrNameLst>
                                      </p:cBhvr>
                                      <p:to>
                                        <p:strVal val="visible"/>
                                      </p:to>
                                    </p:set>
                                    <p:anim calcmode="lin" valueType="num">
                                      <p:cBhvr>
                                        <p:cTn id="87" dur="750" fill="hold"/>
                                        <p:tgtEl>
                                          <p:spTgt spid="87"/>
                                        </p:tgtEl>
                                        <p:attrNameLst>
                                          <p:attrName>ppt_w</p:attrName>
                                        </p:attrNameLst>
                                      </p:cBhvr>
                                      <p:tavLst>
                                        <p:tav tm="0">
                                          <p:val>
                                            <p:fltVal val="0"/>
                                          </p:val>
                                        </p:tav>
                                        <p:tav tm="100000">
                                          <p:val>
                                            <p:strVal val="#ppt_w"/>
                                          </p:val>
                                        </p:tav>
                                      </p:tavLst>
                                    </p:anim>
                                    <p:anim calcmode="lin" valueType="num">
                                      <p:cBhvr>
                                        <p:cTn id="88" dur="750" fill="hold"/>
                                        <p:tgtEl>
                                          <p:spTgt spid="87"/>
                                        </p:tgtEl>
                                        <p:attrNameLst>
                                          <p:attrName>ppt_h</p:attrName>
                                        </p:attrNameLst>
                                      </p:cBhvr>
                                      <p:tavLst>
                                        <p:tav tm="0">
                                          <p:val>
                                            <p:fltVal val="0"/>
                                          </p:val>
                                        </p:tav>
                                        <p:tav tm="100000">
                                          <p:val>
                                            <p:strVal val="#ppt_h"/>
                                          </p:val>
                                        </p:tav>
                                      </p:tavLst>
                                    </p:anim>
                                    <p:anim calcmode="lin" valueType="num">
                                      <p:cBhvr>
                                        <p:cTn id="89" dur="750" fill="hold"/>
                                        <p:tgtEl>
                                          <p:spTgt spid="87"/>
                                        </p:tgtEl>
                                        <p:attrNameLst>
                                          <p:attrName>style.rotation</p:attrName>
                                        </p:attrNameLst>
                                      </p:cBhvr>
                                      <p:tavLst>
                                        <p:tav tm="0">
                                          <p:val>
                                            <p:fltVal val="360"/>
                                          </p:val>
                                        </p:tav>
                                        <p:tav tm="100000">
                                          <p:val>
                                            <p:fltVal val="0"/>
                                          </p:val>
                                        </p:tav>
                                      </p:tavLst>
                                    </p:anim>
                                    <p:animEffect transition="in" filter="fade">
                                      <p:cBhvr>
                                        <p:cTn id="90" dur="750"/>
                                        <p:tgtEl>
                                          <p:spTgt spid="87"/>
                                        </p:tgtEl>
                                      </p:cBhvr>
                                    </p:animEffect>
                                  </p:childTnLst>
                                </p:cTn>
                              </p:par>
                              <p:par>
                                <p:cTn id="91" presetID="49" presetClass="entr" presetSubtype="0" decel="100000" fill="hold" grpId="1" nodeType="withEffect">
                                  <p:stCondLst>
                                    <p:cond delay="0"/>
                                  </p:stCondLst>
                                  <p:childTnLst>
                                    <p:set>
                                      <p:cBhvr>
                                        <p:cTn id="92" dur="1" fill="hold">
                                          <p:stCondLst>
                                            <p:cond delay="0"/>
                                          </p:stCondLst>
                                        </p:cTn>
                                        <p:tgtEl>
                                          <p:spTgt spid="95"/>
                                        </p:tgtEl>
                                        <p:attrNameLst>
                                          <p:attrName>style.visibility</p:attrName>
                                        </p:attrNameLst>
                                      </p:cBhvr>
                                      <p:to>
                                        <p:strVal val="visible"/>
                                      </p:to>
                                    </p:set>
                                    <p:anim calcmode="lin" valueType="num">
                                      <p:cBhvr>
                                        <p:cTn id="93" dur="750" fill="hold"/>
                                        <p:tgtEl>
                                          <p:spTgt spid="95"/>
                                        </p:tgtEl>
                                        <p:attrNameLst>
                                          <p:attrName>ppt_w</p:attrName>
                                        </p:attrNameLst>
                                      </p:cBhvr>
                                      <p:tavLst>
                                        <p:tav tm="0">
                                          <p:val>
                                            <p:fltVal val="0"/>
                                          </p:val>
                                        </p:tav>
                                        <p:tav tm="100000">
                                          <p:val>
                                            <p:strVal val="#ppt_w"/>
                                          </p:val>
                                        </p:tav>
                                      </p:tavLst>
                                    </p:anim>
                                    <p:anim calcmode="lin" valueType="num">
                                      <p:cBhvr>
                                        <p:cTn id="94" dur="750" fill="hold"/>
                                        <p:tgtEl>
                                          <p:spTgt spid="95"/>
                                        </p:tgtEl>
                                        <p:attrNameLst>
                                          <p:attrName>ppt_h</p:attrName>
                                        </p:attrNameLst>
                                      </p:cBhvr>
                                      <p:tavLst>
                                        <p:tav tm="0">
                                          <p:val>
                                            <p:fltVal val="0"/>
                                          </p:val>
                                        </p:tav>
                                        <p:tav tm="100000">
                                          <p:val>
                                            <p:strVal val="#ppt_h"/>
                                          </p:val>
                                        </p:tav>
                                      </p:tavLst>
                                    </p:anim>
                                    <p:anim calcmode="lin" valueType="num">
                                      <p:cBhvr>
                                        <p:cTn id="95" dur="750" fill="hold"/>
                                        <p:tgtEl>
                                          <p:spTgt spid="95"/>
                                        </p:tgtEl>
                                        <p:attrNameLst>
                                          <p:attrName>style.rotation</p:attrName>
                                        </p:attrNameLst>
                                      </p:cBhvr>
                                      <p:tavLst>
                                        <p:tav tm="0">
                                          <p:val>
                                            <p:fltVal val="360"/>
                                          </p:val>
                                        </p:tav>
                                        <p:tav tm="100000">
                                          <p:val>
                                            <p:fltVal val="0"/>
                                          </p:val>
                                        </p:tav>
                                      </p:tavLst>
                                    </p:anim>
                                    <p:animEffect transition="in" filter="fade">
                                      <p:cBhvr>
                                        <p:cTn id="96" dur="750"/>
                                        <p:tgtEl>
                                          <p:spTgt spid="95"/>
                                        </p:tgtEl>
                                      </p:cBhvr>
                                    </p:animEffect>
                                  </p:childTnLst>
                                </p:cTn>
                              </p:par>
                              <p:par>
                                <p:cTn id="97" presetID="49" presetClass="entr" presetSubtype="0" decel="100000" fill="hold" grpId="1" nodeType="withEffect">
                                  <p:stCondLst>
                                    <p:cond delay="0"/>
                                  </p:stCondLst>
                                  <p:childTnLst>
                                    <p:set>
                                      <p:cBhvr>
                                        <p:cTn id="98" dur="1" fill="hold">
                                          <p:stCondLst>
                                            <p:cond delay="0"/>
                                          </p:stCondLst>
                                        </p:cTn>
                                        <p:tgtEl>
                                          <p:spTgt spid="90"/>
                                        </p:tgtEl>
                                        <p:attrNameLst>
                                          <p:attrName>style.visibility</p:attrName>
                                        </p:attrNameLst>
                                      </p:cBhvr>
                                      <p:to>
                                        <p:strVal val="visible"/>
                                      </p:to>
                                    </p:set>
                                    <p:anim calcmode="lin" valueType="num">
                                      <p:cBhvr>
                                        <p:cTn id="99" dur="750" fill="hold"/>
                                        <p:tgtEl>
                                          <p:spTgt spid="90"/>
                                        </p:tgtEl>
                                        <p:attrNameLst>
                                          <p:attrName>ppt_w</p:attrName>
                                        </p:attrNameLst>
                                      </p:cBhvr>
                                      <p:tavLst>
                                        <p:tav tm="0">
                                          <p:val>
                                            <p:fltVal val="0"/>
                                          </p:val>
                                        </p:tav>
                                        <p:tav tm="100000">
                                          <p:val>
                                            <p:strVal val="#ppt_w"/>
                                          </p:val>
                                        </p:tav>
                                      </p:tavLst>
                                    </p:anim>
                                    <p:anim calcmode="lin" valueType="num">
                                      <p:cBhvr>
                                        <p:cTn id="100" dur="750" fill="hold"/>
                                        <p:tgtEl>
                                          <p:spTgt spid="90"/>
                                        </p:tgtEl>
                                        <p:attrNameLst>
                                          <p:attrName>ppt_h</p:attrName>
                                        </p:attrNameLst>
                                      </p:cBhvr>
                                      <p:tavLst>
                                        <p:tav tm="0">
                                          <p:val>
                                            <p:fltVal val="0"/>
                                          </p:val>
                                        </p:tav>
                                        <p:tav tm="100000">
                                          <p:val>
                                            <p:strVal val="#ppt_h"/>
                                          </p:val>
                                        </p:tav>
                                      </p:tavLst>
                                    </p:anim>
                                    <p:anim calcmode="lin" valueType="num">
                                      <p:cBhvr>
                                        <p:cTn id="101" dur="750" fill="hold"/>
                                        <p:tgtEl>
                                          <p:spTgt spid="90"/>
                                        </p:tgtEl>
                                        <p:attrNameLst>
                                          <p:attrName>style.rotation</p:attrName>
                                        </p:attrNameLst>
                                      </p:cBhvr>
                                      <p:tavLst>
                                        <p:tav tm="0">
                                          <p:val>
                                            <p:fltVal val="360"/>
                                          </p:val>
                                        </p:tav>
                                        <p:tav tm="100000">
                                          <p:val>
                                            <p:fltVal val="0"/>
                                          </p:val>
                                        </p:tav>
                                      </p:tavLst>
                                    </p:anim>
                                    <p:animEffect transition="in" filter="fade">
                                      <p:cBhvr>
                                        <p:cTn id="102" dur="750"/>
                                        <p:tgtEl>
                                          <p:spTgt spid="90"/>
                                        </p:tgtEl>
                                      </p:cBhvr>
                                    </p:animEffect>
                                  </p:childTnLst>
                                </p:cTn>
                              </p:par>
                              <p:par>
                                <p:cTn id="103" presetID="49" presetClass="entr" presetSubtype="0" decel="100000" fill="hold" grpId="1" nodeType="withEffect">
                                  <p:stCondLst>
                                    <p:cond delay="0"/>
                                  </p:stCondLst>
                                  <p:childTnLst>
                                    <p:set>
                                      <p:cBhvr>
                                        <p:cTn id="104" dur="1" fill="hold">
                                          <p:stCondLst>
                                            <p:cond delay="0"/>
                                          </p:stCondLst>
                                        </p:cTn>
                                        <p:tgtEl>
                                          <p:spTgt spid="96"/>
                                        </p:tgtEl>
                                        <p:attrNameLst>
                                          <p:attrName>style.visibility</p:attrName>
                                        </p:attrNameLst>
                                      </p:cBhvr>
                                      <p:to>
                                        <p:strVal val="visible"/>
                                      </p:to>
                                    </p:set>
                                    <p:anim calcmode="lin" valueType="num">
                                      <p:cBhvr>
                                        <p:cTn id="105" dur="750" fill="hold"/>
                                        <p:tgtEl>
                                          <p:spTgt spid="96"/>
                                        </p:tgtEl>
                                        <p:attrNameLst>
                                          <p:attrName>ppt_w</p:attrName>
                                        </p:attrNameLst>
                                      </p:cBhvr>
                                      <p:tavLst>
                                        <p:tav tm="0">
                                          <p:val>
                                            <p:fltVal val="0"/>
                                          </p:val>
                                        </p:tav>
                                        <p:tav tm="100000">
                                          <p:val>
                                            <p:strVal val="#ppt_w"/>
                                          </p:val>
                                        </p:tav>
                                      </p:tavLst>
                                    </p:anim>
                                    <p:anim calcmode="lin" valueType="num">
                                      <p:cBhvr>
                                        <p:cTn id="106" dur="750" fill="hold"/>
                                        <p:tgtEl>
                                          <p:spTgt spid="96"/>
                                        </p:tgtEl>
                                        <p:attrNameLst>
                                          <p:attrName>ppt_h</p:attrName>
                                        </p:attrNameLst>
                                      </p:cBhvr>
                                      <p:tavLst>
                                        <p:tav tm="0">
                                          <p:val>
                                            <p:fltVal val="0"/>
                                          </p:val>
                                        </p:tav>
                                        <p:tav tm="100000">
                                          <p:val>
                                            <p:strVal val="#ppt_h"/>
                                          </p:val>
                                        </p:tav>
                                      </p:tavLst>
                                    </p:anim>
                                    <p:anim calcmode="lin" valueType="num">
                                      <p:cBhvr>
                                        <p:cTn id="107" dur="750" fill="hold"/>
                                        <p:tgtEl>
                                          <p:spTgt spid="96"/>
                                        </p:tgtEl>
                                        <p:attrNameLst>
                                          <p:attrName>style.rotation</p:attrName>
                                        </p:attrNameLst>
                                      </p:cBhvr>
                                      <p:tavLst>
                                        <p:tav tm="0">
                                          <p:val>
                                            <p:fltVal val="360"/>
                                          </p:val>
                                        </p:tav>
                                        <p:tav tm="100000">
                                          <p:val>
                                            <p:fltVal val="0"/>
                                          </p:val>
                                        </p:tav>
                                      </p:tavLst>
                                    </p:anim>
                                    <p:animEffect transition="in" filter="fade">
                                      <p:cBhvr>
                                        <p:cTn id="108" dur="750"/>
                                        <p:tgtEl>
                                          <p:spTgt spid="96"/>
                                        </p:tgtEl>
                                      </p:cBhvr>
                                    </p:animEffect>
                                  </p:childTnLst>
                                </p:cTn>
                              </p:par>
                              <p:par>
                                <p:cTn id="109" presetID="49" presetClass="entr" presetSubtype="0" decel="100000" fill="hold" grpId="1" nodeType="withEffect">
                                  <p:stCondLst>
                                    <p:cond delay="0"/>
                                  </p:stCondLst>
                                  <p:childTnLst>
                                    <p:set>
                                      <p:cBhvr>
                                        <p:cTn id="110" dur="1" fill="hold">
                                          <p:stCondLst>
                                            <p:cond delay="0"/>
                                          </p:stCondLst>
                                        </p:cTn>
                                        <p:tgtEl>
                                          <p:spTgt spid="89"/>
                                        </p:tgtEl>
                                        <p:attrNameLst>
                                          <p:attrName>style.visibility</p:attrName>
                                        </p:attrNameLst>
                                      </p:cBhvr>
                                      <p:to>
                                        <p:strVal val="visible"/>
                                      </p:to>
                                    </p:set>
                                    <p:anim calcmode="lin" valueType="num">
                                      <p:cBhvr>
                                        <p:cTn id="111" dur="750" fill="hold"/>
                                        <p:tgtEl>
                                          <p:spTgt spid="89"/>
                                        </p:tgtEl>
                                        <p:attrNameLst>
                                          <p:attrName>ppt_w</p:attrName>
                                        </p:attrNameLst>
                                      </p:cBhvr>
                                      <p:tavLst>
                                        <p:tav tm="0">
                                          <p:val>
                                            <p:fltVal val="0"/>
                                          </p:val>
                                        </p:tav>
                                        <p:tav tm="100000">
                                          <p:val>
                                            <p:strVal val="#ppt_w"/>
                                          </p:val>
                                        </p:tav>
                                      </p:tavLst>
                                    </p:anim>
                                    <p:anim calcmode="lin" valueType="num">
                                      <p:cBhvr>
                                        <p:cTn id="112" dur="750" fill="hold"/>
                                        <p:tgtEl>
                                          <p:spTgt spid="89"/>
                                        </p:tgtEl>
                                        <p:attrNameLst>
                                          <p:attrName>ppt_h</p:attrName>
                                        </p:attrNameLst>
                                      </p:cBhvr>
                                      <p:tavLst>
                                        <p:tav tm="0">
                                          <p:val>
                                            <p:fltVal val="0"/>
                                          </p:val>
                                        </p:tav>
                                        <p:tav tm="100000">
                                          <p:val>
                                            <p:strVal val="#ppt_h"/>
                                          </p:val>
                                        </p:tav>
                                      </p:tavLst>
                                    </p:anim>
                                    <p:anim calcmode="lin" valueType="num">
                                      <p:cBhvr>
                                        <p:cTn id="113" dur="750" fill="hold"/>
                                        <p:tgtEl>
                                          <p:spTgt spid="89"/>
                                        </p:tgtEl>
                                        <p:attrNameLst>
                                          <p:attrName>style.rotation</p:attrName>
                                        </p:attrNameLst>
                                      </p:cBhvr>
                                      <p:tavLst>
                                        <p:tav tm="0">
                                          <p:val>
                                            <p:fltVal val="360"/>
                                          </p:val>
                                        </p:tav>
                                        <p:tav tm="100000">
                                          <p:val>
                                            <p:fltVal val="0"/>
                                          </p:val>
                                        </p:tav>
                                      </p:tavLst>
                                    </p:anim>
                                    <p:animEffect transition="in" filter="fade">
                                      <p:cBhvr>
                                        <p:cTn id="114" dur="750"/>
                                        <p:tgtEl>
                                          <p:spTgt spid="89"/>
                                        </p:tgtEl>
                                      </p:cBhvr>
                                    </p:animEffect>
                                  </p:childTnLst>
                                </p:cTn>
                              </p:par>
                              <p:par>
                                <p:cTn id="115" presetID="49" presetClass="entr" presetSubtype="0" decel="100000" fill="hold" grpId="1" nodeType="withEffect">
                                  <p:stCondLst>
                                    <p:cond delay="0"/>
                                  </p:stCondLst>
                                  <p:childTnLst>
                                    <p:set>
                                      <p:cBhvr>
                                        <p:cTn id="116" dur="1" fill="hold">
                                          <p:stCondLst>
                                            <p:cond delay="0"/>
                                          </p:stCondLst>
                                        </p:cTn>
                                        <p:tgtEl>
                                          <p:spTgt spid="97"/>
                                        </p:tgtEl>
                                        <p:attrNameLst>
                                          <p:attrName>style.visibility</p:attrName>
                                        </p:attrNameLst>
                                      </p:cBhvr>
                                      <p:to>
                                        <p:strVal val="visible"/>
                                      </p:to>
                                    </p:set>
                                    <p:anim calcmode="lin" valueType="num">
                                      <p:cBhvr>
                                        <p:cTn id="117" dur="750" fill="hold"/>
                                        <p:tgtEl>
                                          <p:spTgt spid="97"/>
                                        </p:tgtEl>
                                        <p:attrNameLst>
                                          <p:attrName>ppt_w</p:attrName>
                                        </p:attrNameLst>
                                      </p:cBhvr>
                                      <p:tavLst>
                                        <p:tav tm="0">
                                          <p:val>
                                            <p:fltVal val="0"/>
                                          </p:val>
                                        </p:tav>
                                        <p:tav tm="100000">
                                          <p:val>
                                            <p:strVal val="#ppt_w"/>
                                          </p:val>
                                        </p:tav>
                                      </p:tavLst>
                                    </p:anim>
                                    <p:anim calcmode="lin" valueType="num">
                                      <p:cBhvr>
                                        <p:cTn id="118" dur="750" fill="hold"/>
                                        <p:tgtEl>
                                          <p:spTgt spid="97"/>
                                        </p:tgtEl>
                                        <p:attrNameLst>
                                          <p:attrName>ppt_h</p:attrName>
                                        </p:attrNameLst>
                                      </p:cBhvr>
                                      <p:tavLst>
                                        <p:tav tm="0">
                                          <p:val>
                                            <p:fltVal val="0"/>
                                          </p:val>
                                        </p:tav>
                                        <p:tav tm="100000">
                                          <p:val>
                                            <p:strVal val="#ppt_h"/>
                                          </p:val>
                                        </p:tav>
                                      </p:tavLst>
                                    </p:anim>
                                    <p:anim calcmode="lin" valueType="num">
                                      <p:cBhvr>
                                        <p:cTn id="119" dur="750" fill="hold"/>
                                        <p:tgtEl>
                                          <p:spTgt spid="97"/>
                                        </p:tgtEl>
                                        <p:attrNameLst>
                                          <p:attrName>style.rotation</p:attrName>
                                        </p:attrNameLst>
                                      </p:cBhvr>
                                      <p:tavLst>
                                        <p:tav tm="0">
                                          <p:val>
                                            <p:fltVal val="360"/>
                                          </p:val>
                                        </p:tav>
                                        <p:tav tm="100000">
                                          <p:val>
                                            <p:fltVal val="0"/>
                                          </p:val>
                                        </p:tav>
                                      </p:tavLst>
                                    </p:anim>
                                    <p:animEffect transition="in" filter="fade">
                                      <p:cBhvr>
                                        <p:cTn id="120" dur="750"/>
                                        <p:tgtEl>
                                          <p:spTgt spid="97"/>
                                        </p:tgtEl>
                                      </p:cBhvr>
                                    </p:animEffect>
                                  </p:childTnLst>
                                </p:cTn>
                              </p:par>
                              <p:par>
                                <p:cTn id="121" presetID="49" presetClass="entr" presetSubtype="0" decel="100000" fill="hold" grpId="1" nodeType="withEffect">
                                  <p:stCondLst>
                                    <p:cond delay="0"/>
                                  </p:stCondLst>
                                  <p:childTnLst>
                                    <p:set>
                                      <p:cBhvr>
                                        <p:cTn id="122" dur="1" fill="hold">
                                          <p:stCondLst>
                                            <p:cond delay="0"/>
                                          </p:stCondLst>
                                        </p:cTn>
                                        <p:tgtEl>
                                          <p:spTgt spid="88"/>
                                        </p:tgtEl>
                                        <p:attrNameLst>
                                          <p:attrName>style.visibility</p:attrName>
                                        </p:attrNameLst>
                                      </p:cBhvr>
                                      <p:to>
                                        <p:strVal val="visible"/>
                                      </p:to>
                                    </p:set>
                                    <p:anim calcmode="lin" valueType="num">
                                      <p:cBhvr>
                                        <p:cTn id="123" dur="750" fill="hold"/>
                                        <p:tgtEl>
                                          <p:spTgt spid="88"/>
                                        </p:tgtEl>
                                        <p:attrNameLst>
                                          <p:attrName>ppt_w</p:attrName>
                                        </p:attrNameLst>
                                      </p:cBhvr>
                                      <p:tavLst>
                                        <p:tav tm="0">
                                          <p:val>
                                            <p:fltVal val="0"/>
                                          </p:val>
                                        </p:tav>
                                        <p:tav tm="100000">
                                          <p:val>
                                            <p:strVal val="#ppt_w"/>
                                          </p:val>
                                        </p:tav>
                                      </p:tavLst>
                                    </p:anim>
                                    <p:anim calcmode="lin" valueType="num">
                                      <p:cBhvr>
                                        <p:cTn id="124" dur="750" fill="hold"/>
                                        <p:tgtEl>
                                          <p:spTgt spid="88"/>
                                        </p:tgtEl>
                                        <p:attrNameLst>
                                          <p:attrName>ppt_h</p:attrName>
                                        </p:attrNameLst>
                                      </p:cBhvr>
                                      <p:tavLst>
                                        <p:tav tm="0">
                                          <p:val>
                                            <p:fltVal val="0"/>
                                          </p:val>
                                        </p:tav>
                                        <p:tav tm="100000">
                                          <p:val>
                                            <p:strVal val="#ppt_h"/>
                                          </p:val>
                                        </p:tav>
                                      </p:tavLst>
                                    </p:anim>
                                    <p:anim calcmode="lin" valueType="num">
                                      <p:cBhvr>
                                        <p:cTn id="125" dur="750" fill="hold"/>
                                        <p:tgtEl>
                                          <p:spTgt spid="88"/>
                                        </p:tgtEl>
                                        <p:attrNameLst>
                                          <p:attrName>style.rotation</p:attrName>
                                        </p:attrNameLst>
                                      </p:cBhvr>
                                      <p:tavLst>
                                        <p:tav tm="0">
                                          <p:val>
                                            <p:fltVal val="360"/>
                                          </p:val>
                                        </p:tav>
                                        <p:tav tm="100000">
                                          <p:val>
                                            <p:fltVal val="0"/>
                                          </p:val>
                                        </p:tav>
                                      </p:tavLst>
                                    </p:anim>
                                    <p:animEffect transition="in" filter="fade">
                                      <p:cBhvr>
                                        <p:cTn id="126" dur="750"/>
                                        <p:tgtEl>
                                          <p:spTgt spid="88"/>
                                        </p:tgtEl>
                                      </p:cBhvr>
                                    </p:animEffect>
                                  </p:childTnLst>
                                </p:cTn>
                              </p:par>
                              <p:par>
                                <p:cTn id="127" presetID="49" presetClass="entr" presetSubtype="0" decel="100000" fill="hold" grpId="1" nodeType="withEffect">
                                  <p:stCondLst>
                                    <p:cond delay="0"/>
                                  </p:stCondLst>
                                  <p:childTnLst>
                                    <p:set>
                                      <p:cBhvr>
                                        <p:cTn id="128" dur="1" fill="hold">
                                          <p:stCondLst>
                                            <p:cond delay="0"/>
                                          </p:stCondLst>
                                        </p:cTn>
                                        <p:tgtEl>
                                          <p:spTgt spid="98"/>
                                        </p:tgtEl>
                                        <p:attrNameLst>
                                          <p:attrName>style.visibility</p:attrName>
                                        </p:attrNameLst>
                                      </p:cBhvr>
                                      <p:to>
                                        <p:strVal val="visible"/>
                                      </p:to>
                                    </p:set>
                                    <p:anim calcmode="lin" valueType="num">
                                      <p:cBhvr>
                                        <p:cTn id="129" dur="750" fill="hold"/>
                                        <p:tgtEl>
                                          <p:spTgt spid="98"/>
                                        </p:tgtEl>
                                        <p:attrNameLst>
                                          <p:attrName>ppt_w</p:attrName>
                                        </p:attrNameLst>
                                      </p:cBhvr>
                                      <p:tavLst>
                                        <p:tav tm="0">
                                          <p:val>
                                            <p:fltVal val="0"/>
                                          </p:val>
                                        </p:tav>
                                        <p:tav tm="100000">
                                          <p:val>
                                            <p:strVal val="#ppt_w"/>
                                          </p:val>
                                        </p:tav>
                                      </p:tavLst>
                                    </p:anim>
                                    <p:anim calcmode="lin" valueType="num">
                                      <p:cBhvr>
                                        <p:cTn id="130" dur="750" fill="hold"/>
                                        <p:tgtEl>
                                          <p:spTgt spid="98"/>
                                        </p:tgtEl>
                                        <p:attrNameLst>
                                          <p:attrName>ppt_h</p:attrName>
                                        </p:attrNameLst>
                                      </p:cBhvr>
                                      <p:tavLst>
                                        <p:tav tm="0">
                                          <p:val>
                                            <p:fltVal val="0"/>
                                          </p:val>
                                        </p:tav>
                                        <p:tav tm="100000">
                                          <p:val>
                                            <p:strVal val="#ppt_h"/>
                                          </p:val>
                                        </p:tav>
                                      </p:tavLst>
                                    </p:anim>
                                    <p:anim calcmode="lin" valueType="num">
                                      <p:cBhvr>
                                        <p:cTn id="131" dur="750" fill="hold"/>
                                        <p:tgtEl>
                                          <p:spTgt spid="98"/>
                                        </p:tgtEl>
                                        <p:attrNameLst>
                                          <p:attrName>style.rotation</p:attrName>
                                        </p:attrNameLst>
                                      </p:cBhvr>
                                      <p:tavLst>
                                        <p:tav tm="0">
                                          <p:val>
                                            <p:fltVal val="360"/>
                                          </p:val>
                                        </p:tav>
                                        <p:tav tm="100000">
                                          <p:val>
                                            <p:fltVal val="0"/>
                                          </p:val>
                                        </p:tav>
                                      </p:tavLst>
                                    </p:anim>
                                    <p:animEffect transition="in" filter="fade">
                                      <p:cBhvr>
                                        <p:cTn id="132" dur="750"/>
                                        <p:tgtEl>
                                          <p:spTgt spid="98"/>
                                        </p:tgtEl>
                                      </p:cBhvr>
                                    </p:animEffect>
                                  </p:childTnLst>
                                </p:cTn>
                              </p:par>
                            </p:childTnLst>
                          </p:cTn>
                        </p:par>
                        <p:par>
                          <p:cTn id="133" fill="hold">
                            <p:stCondLst>
                              <p:cond delay="750"/>
                            </p:stCondLst>
                            <p:childTnLst>
                              <p:par>
                                <p:cTn id="134" presetID="2" presetClass="entr" presetSubtype="4" decel="100000" fill="hold" grpId="0" nodeType="afterEffect">
                                  <p:stCondLst>
                                    <p:cond delay="0"/>
                                  </p:stCondLst>
                                  <p:childTnLst>
                                    <p:set>
                                      <p:cBhvr>
                                        <p:cTn id="135" dur="1" fill="hold">
                                          <p:stCondLst>
                                            <p:cond delay="0"/>
                                          </p:stCondLst>
                                        </p:cTn>
                                        <p:tgtEl>
                                          <p:spTgt spid="100">
                                            <p:txEl>
                                              <p:pRg st="0" end="0"/>
                                            </p:txEl>
                                          </p:spTgt>
                                        </p:tgtEl>
                                        <p:attrNameLst>
                                          <p:attrName>style.visibility</p:attrName>
                                        </p:attrNameLst>
                                      </p:cBhvr>
                                      <p:to>
                                        <p:strVal val="visible"/>
                                      </p:to>
                                    </p:set>
                                    <p:anim calcmode="lin" valueType="num">
                                      <p:cBhvr additive="base">
                                        <p:cTn id="136" dur="500" fill="hold"/>
                                        <p:tgtEl>
                                          <p:spTgt spid="100">
                                            <p:txEl>
                                              <p:pRg st="0" end="0"/>
                                            </p:txEl>
                                          </p:spTgt>
                                        </p:tgtEl>
                                        <p:attrNameLst>
                                          <p:attrName>ppt_x</p:attrName>
                                        </p:attrNameLst>
                                      </p:cBhvr>
                                      <p:tavLst>
                                        <p:tav tm="0">
                                          <p:val>
                                            <p:strVal val="#ppt_x"/>
                                          </p:val>
                                        </p:tav>
                                        <p:tav tm="100000">
                                          <p:val>
                                            <p:strVal val="#ppt_x"/>
                                          </p:val>
                                        </p:tav>
                                      </p:tavLst>
                                    </p:anim>
                                    <p:anim calcmode="lin" valueType="num">
                                      <p:cBhvr additive="base">
                                        <p:cTn id="137" dur="500" fill="hold"/>
                                        <p:tgtEl>
                                          <p:spTgt spid="100">
                                            <p:txEl>
                                              <p:pRg st="0" end="0"/>
                                            </p:txEl>
                                          </p:spTgt>
                                        </p:tgtEl>
                                        <p:attrNameLst>
                                          <p:attrName>ppt_y</p:attrName>
                                        </p:attrNameLst>
                                      </p:cBhvr>
                                      <p:tavLst>
                                        <p:tav tm="0">
                                          <p:val>
                                            <p:strVal val="1+#ppt_h/2"/>
                                          </p:val>
                                        </p:tav>
                                        <p:tav tm="100000">
                                          <p:val>
                                            <p:strVal val="#ppt_y"/>
                                          </p:val>
                                        </p:tav>
                                      </p:tavLst>
                                    </p:anim>
                                  </p:childTnLst>
                                </p:cTn>
                              </p:par>
                            </p:childTnLst>
                          </p:cTn>
                        </p:par>
                        <p:par>
                          <p:cTn id="138" fill="hold">
                            <p:stCondLst>
                              <p:cond delay="1250"/>
                            </p:stCondLst>
                            <p:childTnLst>
                              <p:par>
                                <p:cTn id="139" presetID="22" presetClass="entr" presetSubtype="8" fill="hold" grpId="0" nodeType="afterEffect">
                                  <p:stCondLst>
                                    <p:cond delay="0"/>
                                  </p:stCondLst>
                                  <p:childTnLst>
                                    <p:set>
                                      <p:cBhvr>
                                        <p:cTn id="140" dur="1" fill="hold">
                                          <p:stCondLst>
                                            <p:cond delay="0"/>
                                          </p:stCondLst>
                                        </p:cTn>
                                        <p:tgtEl>
                                          <p:spTgt spid="99">
                                            <p:txEl>
                                              <p:pRg st="0" end="0"/>
                                            </p:txEl>
                                          </p:spTgt>
                                        </p:tgtEl>
                                        <p:attrNameLst>
                                          <p:attrName>style.visibility</p:attrName>
                                        </p:attrNameLst>
                                      </p:cBhvr>
                                      <p:to>
                                        <p:strVal val="visible"/>
                                      </p:to>
                                    </p:set>
                                    <p:animEffect transition="in" filter="wipe(left)">
                                      <p:cBhvr>
                                        <p:cTn id="141" dur="500"/>
                                        <p:tgtEl>
                                          <p:spTgt spid="99">
                                            <p:txEl>
                                              <p:pRg st="0" end="0"/>
                                            </p:txEl>
                                          </p:spTgt>
                                        </p:tgtEl>
                                      </p:cBhvr>
                                    </p:animEffect>
                                  </p:childTnLst>
                                </p:cTn>
                              </p:par>
                            </p:childTnLst>
                          </p:cTn>
                        </p:par>
                        <p:par>
                          <p:cTn id="142" fill="hold">
                            <p:stCondLst>
                              <p:cond delay="1750"/>
                            </p:stCondLst>
                            <p:childTnLst>
                              <p:par>
                                <p:cTn id="143" presetID="22" presetClass="entr" presetSubtype="8" fill="hold" nodeType="afterEffect">
                                  <p:stCondLst>
                                    <p:cond delay="0"/>
                                  </p:stCondLst>
                                  <p:childTnLst>
                                    <p:set>
                                      <p:cBhvr>
                                        <p:cTn id="144" dur="1" fill="hold">
                                          <p:stCondLst>
                                            <p:cond delay="0"/>
                                          </p:stCondLst>
                                        </p:cTn>
                                        <p:tgtEl>
                                          <p:spTgt spid="126"/>
                                        </p:tgtEl>
                                        <p:attrNameLst>
                                          <p:attrName>style.visibility</p:attrName>
                                        </p:attrNameLst>
                                      </p:cBhvr>
                                      <p:to>
                                        <p:strVal val="visible"/>
                                      </p:to>
                                    </p:set>
                                    <p:animEffect transition="in" filter="wipe(left)">
                                      <p:cBhvr>
                                        <p:cTn id="145" dur="500"/>
                                        <p:tgtEl>
                                          <p:spTgt spid="126"/>
                                        </p:tgtEl>
                                      </p:cBhvr>
                                    </p:animEffect>
                                  </p:childTnLst>
                                </p:cTn>
                              </p:par>
                            </p:childTnLst>
                          </p:cTn>
                        </p:par>
                        <p:par>
                          <p:cTn id="146" fill="hold">
                            <p:stCondLst>
                              <p:cond delay="2250"/>
                            </p:stCondLst>
                            <p:childTnLst>
                              <p:par>
                                <p:cTn id="147" presetID="2" presetClass="entr" presetSubtype="8" decel="100000" fill="hold" grpId="0" nodeType="afterEffect">
                                  <p:stCondLst>
                                    <p:cond delay="0"/>
                                  </p:stCondLst>
                                  <p:childTnLst>
                                    <p:set>
                                      <p:cBhvr>
                                        <p:cTn id="148" dur="1" fill="hold">
                                          <p:stCondLst>
                                            <p:cond delay="0"/>
                                          </p:stCondLst>
                                        </p:cTn>
                                        <p:tgtEl>
                                          <p:spTgt spid="106">
                                            <p:txEl>
                                              <p:pRg st="0" end="0"/>
                                            </p:txEl>
                                          </p:spTgt>
                                        </p:tgtEl>
                                        <p:attrNameLst>
                                          <p:attrName>style.visibility</p:attrName>
                                        </p:attrNameLst>
                                      </p:cBhvr>
                                      <p:to>
                                        <p:strVal val="visible"/>
                                      </p:to>
                                    </p:set>
                                    <p:anim calcmode="lin" valueType="num">
                                      <p:cBhvr additive="base">
                                        <p:cTn id="149" dur="500" fill="hold"/>
                                        <p:tgtEl>
                                          <p:spTgt spid="106">
                                            <p:txEl>
                                              <p:pRg st="0" end="0"/>
                                            </p:txEl>
                                          </p:spTgt>
                                        </p:tgtEl>
                                        <p:attrNameLst>
                                          <p:attrName>ppt_x</p:attrName>
                                        </p:attrNameLst>
                                      </p:cBhvr>
                                      <p:tavLst>
                                        <p:tav tm="0">
                                          <p:val>
                                            <p:strVal val="0-#ppt_w/2"/>
                                          </p:val>
                                        </p:tav>
                                        <p:tav tm="100000">
                                          <p:val>
                                            <p:strVal val="#ppt_x"/>
                                          </p:val>
                                        </p:tav>
                                      </p:tavLst>
                                    </p:anim>
                                    <p:anim calcmode="lin" valueType="num">
                                      <p:cBhvr additive="base">
                                        <p:cTn id="150" dur="500" fill="hold"/>
                                        <p:tgtEl>
                                          <p:spTgt spid="106">
                                            <p:txEl>
                                              <p:pRg st="0" end="0"/>
                                            </p:txEl>
                                          </p:spTgt>
                                        </p:tgtEl>
                                        <p:attrNameLst>
                                          <p:attrName>ppt_y</p:attrName>
                                        </p:attrNameLst>
                                      </p:cBhvr>
                                      <p:tavLst>
                                        <p:tav tm="0">
                                          <p:val>
                                            <p:strVal val="#ppt_y"/>
                                          </p:val>
                                        </p:tav>
                                        <p:tav tm="100000">
                                          <p:val>
                                            <p:strVal val="#ppt_y"/>
                                          </p:val>
                                        </p:tav>
                                      </p:tavLst>
                                    </p:anim>
                                  </p:childTnLst>
                                </p:cTn>
                              </p:par>
                            </p:childTnLst>
                          </p:cTn>
                        </p:par>
                        <p:par>
                          <p:cTn id="151" fill="hold">
                            <p:stCondLst>
                              <p:cond delay="2750"/>
                            </p:stCondLst>
                            <p:childTnLst>
                              <p:par>
                                <p:cTn id="152" presetID="22" presetClass="entr" presetSubtype="8" fill="hold" grpId="0" nodeType="afterEffect">
                                  <p:stCondLst>
                                    <p:cond delay="0"/>
                                  </p:stCondLst>
                                  <p:childTnLst>
                                    <p:set>
                                      <p:cBhvr>
                                        <p:cTn id="153" dur="1" fill="hold">
                                          <p:stCondLst>
                                            <p:cond delay="0"/>
                                          </p:stCondLst>
                                        </p:cTn>
                                        <p:tgtEl>
                                          <p:spTgt spid="105">
                                            <p:txEl>
                                              <p:pRg st="0" end="0"/>
                                            </p:txEl>
                                          </p:spTgt>
                                        </p:tgtEl>
                                        <p:attrNameLst>
                                          <p:attrName>style.visibility</p:attrName>
                                        </p:attrNameLst>
                                      </p:cBhvr>
                                      <p:to>
                                        <p:strVal val="visible"/>
                                      </p:to>
                                    </p:set>
                                    <p:animEffect transition="in" filter="wipe(left)">
                                      <p:cBhvr>
                                        <p:cTn id="154" dur="500"/>
                                        <p:tgtEl>
                                          <p:spTgt spid="105">
                                            <p:txEl>
                                              <p:pRg st="0" end="0"/>
                                            </p:txEl>
                                          </p:spTgt>
                                        </p:tgtEl>
                                      </p:cBhvr>
                                    </p:animEffect>
                                  </p:childTnLst>
                                </p:cTn>
                              </p:par>
                            </p:childTnLst>
                          </p:cTn>
                        </p:par>
                        <p:par>
                          <p:cTn id="155" fill="hold">
                            <p:stCondLst>
                              <p:cond delay="3250"/>
                            </p:stCondLst>
                            <p:childTnLst>
                              <p:par>
                                <p:cTn id="156" presetID="22" presetClass="entr" presetSubtype="8" fill="hold" nodeType="afterEffect">
                                  <p:stCondLst>
                                    <p:cond delay="0"/>
                                  </p:stCondLst>
                                  <p:childTnLst>
                                    <p:set>
                                      <p:cBhvr>
                                        <p:cTn id="157" dur="1" fill="hold">
                                          <p:stCondLst>
                                            <p:cond delay="0"/>
                                          </p:stCondLst>
                                        </p:cTn>
                                        <p:tgtEl>
                                          <p:spTgt spid="123"/>
                                        </p:tgtEl>
                                        <p:attrNameLst>
                                          <p:attrName>style.visibility</p:attrName>
                                        </p:attrNameLst>
                                      </p:cBhvr>
                                      <p:to>
                                        <p:strVal val="visible"/>
                                      </p:to>
                                    </p:set>
                                    <p:animEffect transition="in" filter="wipe(left)">
                                      <p:cBhvr>
                                        <p:cTn id="158" dur="500"/>
                                        <p:tgtEl>
                                          <p:spTgt spid="123"/>
                                        </p:tgtEl>
                                      </p:cBhvr>
                                    </p:animEffect>
                                  </p:childTnLst>
                                </p:cTn>
                              </p:par>
                            </p:childTnLst>
                          </p:cTn>
                        </p:par>
                        <p:par>
                          <p:cTn id="159" fill="hold">
                            <p:stCondLst>
                              <p:cond delay="3750"/>
                            </p:stCondLst>
                            <p:childTnLst>
                              <p:par>
                                <p:cTn id="160" presetID="2" presetClass="entr" presetSubtype="8" decel="100000" fill="hold" grpId="0" nodeType="afterEffect">
                                  <p:stCondLst>
                                    <p:cond delay="0"/>
                                  </p:stCondLst>
                                  <p:childTnLst>
                                    <p:set>
                                      <p:cBhvr>
                                        <p:cTn id="161" dur="1" fill="hold">
                                          <p:stCondLst>
                                            <p:cond delay="0"/>
                                          </p:stCondLst>
                                        </p:cTn>
                                        <p:tgtEl>
                                          <p:spTgt spid="108">
                                            <p:txEl>
                                              <p:pRg st="0" end="0"/>
                                            </p:txEl>
                                          </p:spTgt>
                                        </p:tgtEl>
                                        <p:attrNameLst>
                                          <p:attrName>style.visibility</p:attrName>
                                        </p:attrNameLst>
                                      </p:cBhvr>
                                      <p:to>
                                        <p:strVal val="visible"/>
                                      </p:to>
                                    </p:set>
                                    <p:anim calcmode="lin" valueType="num">
                                      <p:cBhvr additive="base">
                                        <p:cTn id="162" dur="500" fill="hold"/>
                                        <p:tgtEl>
                                          <p:spTgt spid="108">
                                            <p:txEl>
                                              <p:pRg st="0" end="0"/>
                                            </p:txEl>
                                          </p:spTgt>
                                        </p:tgtEl>
                                        <p:attrNameLst>
                                          <p:attrName>ppt_x</p:attrName>
                                        </p:attrNameLst>
                                      </p:cBhvr>
                                      <p:tavLst>
                                        <p:tav tm="0">
                                          <p:val>
                                            <p:strVal val="0-#ppt_w/2"/>
                                          </p:val>
                                        </p:tav>
                                        <p:tav tm="100000">
                                          <p:val>
                                            <p:strVal val="#ppt_x"/>
                                          </p:val>
                                        </p:tav>
                                      </p:tavLst>
                                    </p:anim>
                                    <p:anim calcmode="lin" valueType="num">
                                      <p:cBhvr additive="base">
                                        <p:cTn id="163" dur="500" fill="hold"/>
                                        <p:tgtEl>
                                          <p:spTgt spid="108">
                                            <p:txEl>
                                              <p:pRg st="0" end="0"/>
                                            </p:txEl>
                                          </p:spTgt>
                                        </p:tgtEl>
                                        <p:attrNameLst>
                                          <p:attrName>ppt_y</p:attrName>
                                        </p:attrNameLst>
                                      </p:cBhvr>
                                      <p:tavLst>
                                        <p:tav tm="0">
                                          <p:val>
                                            <p:strVal val="#ppt_y"/>
                                          </p:val>
                                        </p:tav>
                                        <p:tav tm="100000">
                                          <p:val>
                                            <p:strVal val="#ppt_y"/>
                                          </p:val>
                                        </p:tav>
                                      </p:tavLst>
                                    </p:anim>
                                  </p:childTnLst>
                                </p:cTn>
                              </p:par>
                            </p:childTnLst>
                          </p:cTn>
                        </p:par>
                        <p:par>
                          <p:cTn id="164" fill="hold">
                            <p:stCondLst>
                              <p:cond delay="4250"/>
                            </p:stCondLst>
                            <p:childTnLst>
                              <p:par>
                                <p:cTn id="165" presetID="22" presetClass="entr" presetSubtype="8" fill="hold" grpId="0" nodeType="afterEffect">
                                  <p:stCondLst>
                                    <p:cond delay="0"/>
                                  </p:stCondLst>
                                  <p:childTnLst>
                                    <p:set>
                                      <p:cBhvr>
                                        <p:cTn id="166" dur="1" fill="hold">
                                          <p:stCondLst>
                                            <p:cond delay="0"/>
                                          </p:stCondLst>
                                        </p:cTn>
                                        <p:tgtEl>
                                          <p:spTgt spid="107">
                                            <p:txEl>
                                              <p:pRg st="0" end="0"/>
                                            </p:txEl>
                                          </p:spTgt>
                                        </p:tgtEl>
                                        <p:attrNameLst>
                                          <p:attrName>style.visibility</p:attrName>
                                        </p:attrNameLst>
                                      </p:cBhvr>
                                      <p:to>
                                        <p:strVal val="visible"/>
                                      </p:to>
                                    </p:set>
                                    <p:animEffect transition="in" filter="wipe(left)">
                                      <p:cBhvr>
                                        <p:cTn id="167" dur="500"/>
                                        <p:tgtEl>
                                          <p:spTgt spid="107">
                                            <p:txEl>
                                              <p:pRg st="0" end="0"/>
                                            </p:txEl>
                                          </p:spTgt>
                                        </p:tgtEl>
                                      </p:cBhvr>
                                    </p:animEffect>
                                  </p:childTnLst>
                                </p:cTn>
                              </p:par>
                            </p:childTnLst>
                          </p:cTn>
                        </p:par>
                        <p:par>
                          <p:cTn id="168" fill="hold">
                            <p:stCondLst>
                              <p:cond delay="4750"/>
                            </p:stCondLst>
                            <p:childTnLst>
                              <p:par>
                                <p:cTn id="169" presetID="22" presetClass="entr" presetSubtype="8" fill="hold" nodeType="afterEffect">
                                  <p:stCondLst>
                                    <p:cond delay="0"/>
                                  </p:stCondLst>
                                  <p:childTnLst>
                                    <p:set>
                                      <p:cBhvr>
                                        <p:cTn id="170" dur="1" fill="hold">
                                          <p:stCondLst>
                                            <p:cond delay="0"/>
                                          </p:stCondLst>
                                        </p:cTn>
                                        <p:tgtEl>
                                          <p:spTgt spid="118"/>
                                        </p:tgtEl>
                                        <p:attrNameLst>
                                          <p:attrName>style.visibility</p:attrName>
                                        </p:attrNameLst>
                                      </p:cBhvr>
                                      <p:to>
                                        <p:strVal val="visible"/>
                                      </p:to>
                                    </p:set>
                                    <p:animEffect transition="in" filter="wipe(left)">
                                      <p:cBhvr>
                                        <p:cTn id="171" dur="500"/>
                                        <p:tgtEl>
                                          <p:spTgt spid="118"/>
                                        </p:tgtEl>
                                      </p:cBhvr>
                                    </p:animEffect>
                                  </p:childTnLst>
                                </p:cTn>
                              </p:par>
                            </p:childTnLst>
                          </p:cTn>
                        </p:par>
                        <p:par>
                          <p:cTn id="172" fill="hold">
                            <p:stCondLst>
                              <p:cond delay="5250"/>
                            </p:stCondLst>
                            <p:childTnLst>
                              <p:par>
                                <p:cTn id="173" presetID="2" presetClass="entr" presetSubtype="8" decel="100000" fill="hold" grpId="0" nodeType="afterEffect">
                                  <p:stCondLst>
                                    <p:cond delay="0"/>
                                  </p:stCondLst>
                                  <p:childTnLst>
                                    <p:set>
                                      <p:cBhvr>
                                        <p:cTn id="174" dur="1" fill="hold">
                                          <p:stCondLst>
                                            <p:cond delay="0"/>
                                          </p:stCondLst>
                                        </p:cTn>
                                        <p:tgtEl>
                                          <p:spTgt spid="110">
                                            <p:txEl>
                                              <p:pRg st="0" end="0"/>
                                            </p:txEl>
                                          </p:spTgt>
                                        </p:tgtEl>
                                        <p:attrNameLst>
                                          <p:attrName>style.visibility</p:attrName>
                                        </p:attrNameLst>
                                      </p:cBhvr>
                                      <p:to>
                                        <p:strVal val="visible"/>
                                      </p:to>
                                    </p:set>
                                    <p:anim calcmode="lin" valueType="num">
                                      <p:cBhvr additive="base">
                                        <p:cTn id="175" dur="500" fill="hold"/>
                                        <p:tgtEl>
                                          <p:spTgt spid="110">
                                            <p:txEl>
                                              <p:pRg st="0" end="0"/>
                                            </p:txEl>
                                          </p:spTgt>
                                        </p:tgtEl>
                                        <p:attrNameLst>
                                          <p:attrName>ppt_x</p:attrName>
                                        </p:attrNameLst>
                                      </p:cBhvr>
                                      <p:tavLst>
                                        <p:tav tm="0">
                                          <p:val>
                                            <p:strVal val="0-#ppt_w/2"/>
                                          </p:val>
                                        </p:tav>
                                        <p:tav tm="100000">
                                          <p:val>
                                            <p:strVal val="#ppt_x"/>
                                          </p:val>
                                        </p:tav>
                                      </p:tavLst>
                                    </p:anim>
                                    <p:anim calcmode="lin" valueType="num">
                                      <p:cBhvr additive="base">
                                        <p:cTn id="176" dur="500" fill="hold"/>
                                        <p:tgtEl>
                                          <p:spTgt spid="110">
                                            <p:txEl>
                                              <p:pRg st="0" end="0"/>
                                            </p:txEl>
                                          </p:spTgt>
                                        </p:tgtEl>
                                        <p:attrNameLst>
                                          <p:attrName>ppt_y</p:attrName>
                                        </p:attrNameLst>
                                      </p:cBhvr>
                                      <p:tavLst>
                                        <p:tav tm="0">
                                          <p:val>
                                            <p:strVal val="#ppt_y"/>
                                          </p:val>
                                        </p:tav>
                                        <p:tav tm="100000">
                                          <p:val>
                                            <p:strVal val="#ppt_y"/>
                                          </p:val>
                                        </p:tav>
                                      </p:tavLst>
                                    </p:anim>
                                  </p:childTnLst>
                                </p:cTn>
                              </p:par>
                            </p:childTnLst>
                          </p:cTn>
                        </p:par>
                        <p:par>
                          <p:cTn id="177" fill="hold">
                            <p:stCondLst>
                              <p:cond delay="5750"/>
                            </p:stCondLst>
                            <p:childTnLst>
                              <p:par>
                                <p:cTn id="178" presetID="22" presetClass="entr" presetSubtype="8" fill="hold" grpId="0" nodeType="afterEffect">
                                  <p:stCondLst>
                                    <p:cond delay="0"/>
                                  </p:stCondLst>
                                  <p:childTnLst>
                                    <p:set>
                                      <p:cBhvr>
                                        <p:cTn id="179" dur="1" fill="hold">
                                          <p:stCondLst>
                                            <p:cond delay="0"/>
                                          </p:stCondLst>
                                        </p:cTn>
                                        <p:tgtEl>
                                          <p:spTgt spid="109">
                                            <p:txEl>
                                              <p:pRg st="0" end="0"/>
                                            </p:txEl>
                                          </p:spTgt>
                                        </p:tgtEl>
                                        <p:attrNameLst>
                                          <p:attrName>style.visibility</p:attrName>
                                        </p:attrNameLst>
                                      </p:cBhvr>
                                      <p:to>
                                        <p:strVal val="visible"/>
                                      </p:to>
                                    </p:set>
                                    <p:animEffect transition="in" filter="wipe(left)">
                                      <p:cBhvr>
                                        <p:cTn id="180" dur="500"/>
                                        <p:tgtEl>
                                          <p:spTgt spid="109">
                                            <p:txEl>
                                              <p:pRg st="0" end="0"/>
                                            </p:txEl>
                                          </p:spTgt>
                                        </p:tgtEl>
                                      </p:cBhvr>
                                    </p:animEffect>
                                  </p:childTnLst>
                                </p:cTn>
                              </p:par>
                            </p:childTnLst>
                          </p:cTn>
                        </p:par>
                        <p:par>
                          <p:cTn id="181" fill="hold">
                            <p:stCondLst>
                              <p:cond delay="6250"/>
                            </p:stCondLst>
                            <p:childTnLst>
                              <p:par>
                                <p:cTn id="182" presetID="22" presetClass="entr" presetSubtype="2" fill="hold" nodeType="afterEffect">
                                  <p:stCondLst>
                                    <p:cond delay="0"/>
                                  </p:stCondLst>
                                  <p:childTnLst>
                                    <p:set>
                                      <p:cBhvr>
                                        <p:cTn id="183" dur="1" fill="hold">
                                          <p:stCondLst>
                                            <p:cond delay="0"/>
                                          </p:stCondLst>
                                        </p:cTn>
                                        <p:tgtEl>
                                          <p:spTgt spid="135"/>
                                        </p:tgtEl>
                                        <p:attrNameLst>
                                          <p:attrName>style.visibility</p:attrName>
                                        </p:attrNameLst>
                                      </p:cBhvr>
                                      <p:to>
                                        <p:strVal val="visible"/>
                                      </p:to>
                                    </p:set>
                                    <p:animEffect transition="in" filter="wipe(right)">
                                      <p:cBhvr>
                                        <p:cTn id="184" dur="500"/>
                                        <p:tgtEl>
                                          <p:spTgt spid="135"/>
                                        </p:tgtEl>
                                      </p:cBhvr>
                                    </p:animEffect>
                                  </p:childTnLst>
                                </p:cTn>
                              </p:par>
                            </p:childTnLst>
                          </p:cTn>
                        </p:par>
                        <p:par>
                          <p:cTn id="185" fill="hold">
                            <p:stCondLst>
                              <p:cond delay="6750"/>
                            </p:stCondLst>
                            <p:childTnLst>
                              <p:par>
                                <p:cTn id="186" presetID="2" presetClass="entr" presetSubtype="8" decel="100000" fill="hold" grpId="0" nodeType="afterEffect">
                                  <p:stCondLst>
                                    <p:cond delay="0"/>
                                  </p:stCondLst>
                                  <p:childTnLst>
                                    <p:set>
                                      <p:cBhvr>
                                        <p:cTn id="187" dur="1" fill="hold">
                                          <p:stCondLst>
                                            <p:cond delay="0"/>
                                          </p:stCondLst>
                                        </p:cTn>
                                        <p:tgtEl>
                                          <p:spTgt spid="112">
                                            <p:txEl>
                                              <p:pRg st="0" end="0"/>
                                            </p:txEl>
                                          </p:spTgt>
                                        </p:tgtEl>
                                        <p:attrNameLst>
                                          <p:attrName>style.visibility</p:attrName>
                                        </p:attrNameLst>
                                      </p:cBhvr>
                                      <p:to>
                                        <p:strVal val="visible"/>
                                      </p:to>
                                    </p:set>
                                    <p:anim calcmode="lin" valueType="num">
                                      <p:cBhvr additive="base">
                                        <p:cTn id="188" dur="500" fill="hold"/>
                                        <p:tgtEl>
                                          <p:spTgt spid="112">
                                            <p:txEl>
                                              <p:pRg st="0" end="0"/>
                                            </p:txEl>
                                          </p:spTgt>
                                        </p:tgtEl>
                                        <p:attrNameLst>
                                          <p:attrName>ppt_x</p:attrName>
                                        </p:attrNameLst>
                                      </p:cBhvr>
                                      <p:tavLst>
                                        <p:tav tm="0">
                                          <p:val>
                                            <p:strVal val="0-#ppt_w/2"/>
                                          </p:val>
                                        </p:tav>
                                        <p:tav tm="100000">
                                          <p:val>
                                            <p:strVal val="#ppt_x"/>
                                          </p:val>
                                        </p:tav>
                                      </p:tavLst>
                                    </p:anim>
                                    <p:anim calcmode="lin" valueType="num">
                                      <p:cBhvr additive="base">
                                        <p:cTn id="189" dur="500" fill="hold"/>
                                        <p:tgtEl>
                                          <p:spTgt spid="112">
                                            <p:txEl>
                                              <p:pRg st="0" end="0"/>
                                            </p:txEl>
                                          </p:spTgt>
                                        </p:tgtEl>
                                        <p:attrNameLst>
                                          <p:attrName>ppt_y</p:attrName>
                                        </p:attrNameLst>
                                      </p:cBhvr>
                                      <p:tavLst>
                                        <p:tav tm="0">
                                          <p:val>
                                            <p:strVal val="#ppt_y"/>
                                          </p:val>
                                        </p:tav>
                                        <p:tav tm="100000">
                                          <p:val>
                                            <p:strVal val="#ppt_y"/>
                                          </p:val>
                                        </p:tav>
                                      </p:tavLst>
                                    </p:anim>
                                  </p:childTnLst>
                                </p:cTn>
                              </p:par>
                            </p:childTnLst>
                          </p:cTn>
                        </p:par>
                        <p:par>
                          <p:cTn id="190" fill="hold">
                            <p:stCondLst>
                              <p:cond delay="7250"/>
                            </p:stCondLst>
                            <p:childTnLst>
                              <p:par>
                                <p:cTn id="191" presetID="22" presetClass="entr" presetSubtype="2" fill="hold" grpId="0" nodeType="afterEffect">
                                  <p:stCondLst>
                                    <p:cond delay="0"/>
                                  </p:stCondLst>
                                  <p:childTnLst>
                                    <p:set>
                                      <p:cBhvr>
                                        <p:cTn id="192" dur="1" fill="hold">
                                          <p:stCondLst>
                                            <p:cond delay="0"/>
                                          </p:stCondLst>
                                        </p:cTn>
                                        <p:tgtEl>
                                          <p:spTgt spid="111">
                                            <p:txEl>
                                              <p:pRg st="0" end="0"/>
                                            </p:txEl>
                                          </p:spTgt>
                                        </p:tgtEl>
                                        <p:attrNameLst>
                                          <p:attrName>style.visibility</p:attrName>
                                        </p:attrNameLst>
                                      </p:cBhvr>
                                      <p:to>
                                        <p:strVal val="visible"/>
                                      </p:to>
                                    </p:set>
                                    <p:animEffect transition="in" filter="wipe(right)">
                                      <p:cBhvr>
                                        <p:cTn id="193" dur="500"/>
                                        <p:tgtEl>
                                          <p:spTgt spid="111">
                                            <p:txEl>
                                              <p:pRg st="0" end="0"/>
                                            </p:txEl>
                                          </p:spTgt>
                                        </p:tgtEl>
                                      </p:cBhvr>
                                    </p:animEffect>
                                  </p:childTnLst>
                                </p:cTn>
                              </p:par>
                            </p:childTnLst>
                          </p:cTn>
                        </p:par>
                        <p:par>
                          <p:cTn id="194" fill="hold">
                            <p:stCondLst>
                              <p:cond delay="7750"/>
                            </p:stCondLst>
                            <p:childTnLst>
                              <p:par>
                                <p:cTn id="195" presetID="22" presetClass="entr" presetSubtype="2" fill="hold" nodeType="afterEffect">
                                  <p:stCondLst>
                                    <p:cond delay="0"/>
                                  </p:stCondLst>
                                  <p:childTnLst>
                                    <p:set>
                                      <p:cBhvr>
                                        <p:cTn id="196" dur="1" fill="hold">
                                          <p:stCondLst>
                                            <p:cond delay="0"/>
                                          </p:stCondLst>
                                        </p:cTn>
                                        <p:tgtEl>
                                          <p:spTgt spid="132"/>
                                        </p:tgtEl>
                                        <p:attrNameLst>
                                          <p:attrName>style.visibility</p:attrName>
                                        </p:attrNameLst>
                                      </p:cBhvr>
                                      <p:to>
                                        <p:strVal val="visible"/>
                                      </p:to>
                                    </p:set>
                                    <p:animEffect transition="in" filter="wipe(right)">
                                      <p:cBhvr>
                                        <p:cTn id="197" dur="500"/>
                                        <p:tgtEl>
                                          <p:spTgt spid="132"/>
                                        </p:tgtEl>
                                      </p:cBhvr>
                                    </p:animEffect>
                                  </p:childTnLst>
                                </p:cTn>
                              </p:par>
                            </p:childTnLst>
                          </p:cTn>
                        </p:par>
                        <p:par>
                          <p:cTn id="198" fill="hold">
                            <p:stCondLst>
                              <p:cond delay="8250"/>
                            </p:stCondLst>
                            <p:childTnLst>
                              <p:par>
                                <p:cTn id="199" presetID="2" presetClass="entr" presetSubtype="8" decel="100000" fill="hold" grpId="0" nodeType="afterEffect">
                                  <p:stCondLst>
                                    <p:cond delay="0"/>
                                  </p:stCondLst>
                                  <p:childTnLst>
                                    <p:set>
                                      <p:cBhvr>
                                        <p:cTn id="200" dur="1" fill="hold">
                                          <p:stCondLst>
                                            <p:cond delay="0"/>
                                          </p:stCondLst>
                                        </p:cTn>
                                        <p:tgtEl>
                                          <p:spTgt spid="114">
                                            <p:txEl>
                                              <p:pRg st="0" end="0"/>
                                            </p:txEl>
                                          </p:spTgt>
                                        </p:tgtEl>
                                        <p:attrNameLst>
                                          <p:attrName>style.visibility</p:attrName>
                                        </p:attrNameLst>
                                      </p:cBhvr>
                                      <p:to>
                                        <p:strVal val="visible"/>
                                      </p:to>
                                    </p:set>
                                    <p:anim calcmode="lin" valueType="num">
                                      <p:cBhvr additive="base">
                                        <p:cTn id="201" dur="500" fill="hold"/>
                                        <p:tgtEl>
                                          <p:spTgt spid="114">
                                            <p:txEl>
                                              <p:pRg st="0" end="0"/>
                                            </p:txEl>
                                          </p:spTgt>
                                        </p:tgtEl>
                                        <p:attrNameLst>
                                          <p:attrName>ppt_x</p:attrName>
                                        </p:attrNameLst>
                                      </p:cBhvr>
                                      <p:tavLst>
                                        <p:tav tm="0">
                                          <p:val>
                                            <p:strVal val="0-#ppt_w/2"/>
                                          </p:val>
                                        </p:tav>
                                        <p:tav tm="100000">
                                          <p:val>
                                            <p:strVal val="#ppt_x"/>
                                          </p:val>
                                        </p:tav>
                                      </p:tavLst>
                                    </p:anim>
                                    <p:anim calcmode="lin" valueType="num">
                                      <p:cBhvr additive="base">
                                        <p:cTn id="202" dur="500" fill="hold"/>
                                        <p:tgtEl>
                                          <p:spTgt spid="114">
                                            <p:txEl>
                                              <p:pRg st="0" end="0"/>
                                            </p:txEl>
                                          </p:spTgt>
                                        </p:tgtEl>
                                        <p:attrNameLst>
                                          <p:attrName>ppt_y</p:attrName>
                                        </p:attrNameLst>
                                      </p:cBhvr>
                                      <p:tavLst>
                                        <p:tav tm="0">
                                          <p:val>
                                            <p:strVal val="#ppt_y"/>
                                          </p:val>
                                        </p:tav>
                                        <p:tav tm="100000">
                                          <p:val>
                                            <p:strVal val="#ppt_y"/>
                                          </p:val>
                                        </p:tav>
                                      </p:tavLst>
                                    </p:anim>
                                  </p:childTnLst>
                                </p:cTn>
                              </p:par>
                            </p:childTnLst>
                          </p:cTn>
                        </p:par>
                        <p:par>
                          <p:cTn id="203" fill="hold">
                            <p:stCondLst>
                              <p:cond delay="8750"/>
                            </p:stCondLst>
                            <p:childTnLst>
                              <p:par>
                                <p:cTn id="204" presetID="22" presetClass="entr" presetSubtype="2" fill="hold" grpId="0" nodeType="afterEffect">
                                  <p:stCondLst>
                                    <p:cond delay="0"/>
                                  </p:stCondLst>
                                  <p:childTnLst>
                                    <p:set>
                                      <p:cBhvr>
                                        <p:cTn id="205" dur="1" fill="hold">
                                          <p:stCondLst>
                                            <p:cond delay="0"/>
                                          </p:stCondLst>
                                        </p:cTn>
                                        <p:tgtEl>
                                          <p:spTgt spid="113">
                                            <p:txEl>
                                              <p:pRg st="0" end="0"/>
                                            </p:txEl>
                                          </p:spTgt>
                                        </p:tgtEl>
                                        <p:attrNameLst>
                                          <p:attrName>style.visibility</p:attrName>
                                        </p:attrNameLst>
                                      </p:cBhvr>
                                      <p:to>
                                        <p:strVal val="visible"/>
                                      </p:to>
                                    </p:set>
                                    <p:animEffect transition="in" filter="wipe(right)">
                                      <p:cBhvr>
                                        <p:cTn id="206" dur="500"/>
                                        <p:tgtEl>
                                          <p:spTgt spid="113">
                                            <p:txEl>
                                              <p:pRg st="0" end="0"/>
                                            </p:txEl>
                                          </p:spTgt>
                                        </p:tgtEl>
                                      </p:cBhvr>
                                    </p:animEffect>
                                  </p:childTnLst>
                                </p:cTn>
                              </p:par>
                            </p:childTnLst>
                          </p:cTn>
                        </p:par>
                        <p:par>
                          <p:cTn id="207" fill="hold">
                            <p:stCondLst>
                              <p:cond delay="9250"/>
                            </p:stCondLst>
                            <p:childTnLst>
                              <p:par>
                                <p:cTn id="208" presetID="22" presetClass="entr" presetSubtype="2" fill="hold" nodeType="afterEffect">
                                  <p:stCondLst>
                                    <p:cond delay="0"/>
                                  </p:stCondLst>
                                  <p:childTnLst>
                                    <p:set>
                                      <p:cBhvr>
                                        <p:cTn id="209" dur="1" fill="hold">
                                          <p:stCondLst>
                                            <p:cond delay="0"/>
                                          </p:stCondLst>
                                        </p:cTn>
                                        <p:tgtEl>
                                          <p:spTgt spid="129"/>
                                        </p:tgtEl>
                                        <p:attrNameLst>
                                          <p:attrName>style.visibility</p:attrName>
                                        </p:attrNameLst>
                                      </p:cBhvr>
                                      <p:to>
                                        <p:strVal val="visible"/>
                                      </p:to>
                                    </p:set>
                                    <p:animEffect transition="in" filter="wipe(right)">
                                      <p:cBhvr>
                                        <p:cTn id="210" dur="500"/>
                                        <p:tgtEl>
                                          <p:spTgt spid="129"/>
                                        </p:tgtEl>
                                      </p:cBhvr>
                                    </p:animEffect>
                                  </p:childTnLst>
                                </p:cTn>
                              </p:par>
                            </p:childTnLst>
                          </p:cTn>
                        </p:par>
                        <p:par>
                          <p:cTn id="211" fill="hold">
                            <p:stCondLst>
                              <p:cond delay="9750"/>
                            </p:stCondLst>
                            <p:childTnLst>
                              <p:par>
                                <p:cTn id="212" presetID="2" presetClass="entr" presetSubtype="8" decel="100000" fill="hold" grpId="0" nodeType="afterEffect">
                                  <p:stCondLst>
                                    <p:cond delay="0"/>
                                  </p:stCondLst>
                                  <p:childTnLst>
                                    <p:set>
                                      <p:cBhvr>
                                        <p:cTn id="213" dur="1" fill="hold">
                                          <p:stCondLst>
                                            <p:cond delay="0"/>
                                          </p:stCondLst>
                                        </p:cTn>
                                        <p:tgtEl>
                                          <p:spTgt spid="116">
                                            <p:txEl>
                                              <p:pRg st="0" end="0"/>
                                            </p:txEl>
                                          </p:spTgt>
                                        </p:tgtEl>
                                        <p:attrNameLst>
                                          <p:attrName>style.visibility</p:attrName>
                                        </p:attrNameLst>
                                      </p:cBhvr>
                                      <p:to>
                                        <p:strVal val="visible"/>
                                      </p:to>
                                    </p:set>
                                    <p:anim calcmode="lin" valueType="num">
                                      <p:cBhvr additive="base">
                                        <p:cTn id="214" dur="500" fill="hold"/>
                                        <p:tgtEl>
                                          <p:spTgt spid="116">
                                            <p:txEl>
                                              <p:pRg st="0" end="0"/>
                                            </p:txEl>
                                          </p:spTgt>
                                        </p:tgtEl>
                                        <p:attrNameLst>
                                          <p:attrName>ppt_x</p:attrName>
                                        </p:attrNameLst>
                                      </p:cBhvr>
                                      <p:tavLst>
                                        <p:tav tm="0">
                                          <p:val>
                                            <p:strVal val="0-#ppt_w/2"/>
                                          </p:val>
                                        </p:tav>
                                        <p:tav tm="100000">
                                          <p:val>
                                            <p:strVal val="#ppt_x"/>
                                          </p:val>
                                        </p:tav>
                                      </p:tavLst>
                                    </p:anim>
                                    <p:anim calcmode="lin" valueType="num">
                                      <p:cBhvr additive="base">
                                        <p:cTn id="215" dur="500" fill="hold"/>
                                        <p:tgtEl>
                                          <p:spTgt spid="116">
                                            <p:txEl>
                                              <p:pRg st="0" end="0"/>
                                            </p:txEl>
                                          </p:spTgt>
                                        </p:tgtEl>
                                        <p:attrNameLst>
                                          <p:attrName>ppt_y</p:attrName>
                                        </p:attrNameLst>
                                      </p:cBhvr>
                                      <p:tavLst>
                                        <p:tav tm="0">
                                          <p:val>
                                            <p:strVal val="#ppt_y"/>
                                          </p:val>
                                        </p:tav>
                                        <p:tav tm="100000">
                                          <p:val>
                                            <p:strVal val="#ppt_y"/>
                                          </p:val>
                                        </p:tav>
                                      </p:tavLst>
                                    </p:anim>
                                  </p:childTnLst>
                                </p:cTn>
                              </p:par>
                            </p:childTnLst>
                          </p:cTn>
                        </p:par>
                        <p:par>
                          <p:cTn id="216" fill="hold">
                            <p:stCondLst>
                              <p:cond delay="10250"/>
                            </p:stCondLst>
                            <p:childTnLst>
                              <p:par>
                                <p:cTn id="217" presetID="22" presetClass="entr" presetSubtype="2" fill="hold" grpId="0" nodeType="afterEffect">
                                  <p:stCondLst>
                                    <p:cond delay="0"/>
                                  </p:stCondLst>
                                  <p:childTnLst>
                                    <p:set>
                                      <p:cBhvr>
                                        <p:cTn id="218" dur="1" fill="hold">
                                          <p:stCondLst>
                                            <p:cond delay="0"/>
                                          </p:stCondLst>
                                        </p:cTn>
                                        <p:tgtEl>
                                          <p:spTgt spid="115">
                                            <p:txEl>
                                              <p:pRg st="0" end="0"/>
                                            </p:txEl>
                                          </p:spTgt>
                                        </p:tgtEl>
                                        <p:attrNameLst>
                                          <p:attrName>style.visibility</p:attrName>
                                        </p:attrNameLst>
                                      </p:cBhvr>
                                      <p:to>
                                        <p:strVal val="visible"/>
                                      </p:to>
                                    </p:set>
                                    <p:animEffect transition="in" filter="wipe(right)">
                                      <p:cBhvr>
                                        <p:cTn id="219" dur="500"/>
                                        <p:tgtEl>
                                          <p:spTgt spid="1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 grpId="0" animBg="1"/>
      <p:bldP spid="89" grpId="1" animBg="1"/>
      <p:bldP spid="51" grpId="0" animBg="1"/>
      <p:bldP spid="76" grpId="0" animBg="1"/>
      <p:bldP spid="76" grpId="1" animBg="1"/>
      <p:bldP spid="85" grpId="0" animBg="1"/>
      <p:bldP spid="85" grpId="1" animBg="1"/>
      <p:bldP spid="87" grpId="0" animBg="1"/>
      <p:bldP spid="87" grpId="1" animBg="1"/>
      <p:bldP spid="88" grpId="0" animBg="1"/>
      <p:bldP spid="88" grpId="1" animBg="1"/>
      <p:bldP spid="90" grpId="0" animBg="1"/>
      <p:bldP spid="90" grpId="1" animBg="1"/>
      <p:bldP spid="93" grpId="0"/>
      <p:bldP spid="93" grpId="1"/>
      <p:bldP spid="94" grpId="0"/>
      <p:bldP spid="94" grpId="1"/>
      <p:bldP spid="95" grpId="0"/>
      <p:bldP spid="95" grpId="1"/>
      <p:bldP spid="96" grpId="0"/>
      <p:bldP spid="96" grpId="1"/>
      <p:bldP spid="97" grpId="0"/>
      <p:bldP spid="97" grpId="1"/>
      <p:bldP spid="98" grpId="0"/>
      <p:bldP spid="98" grpId="1"/>
      <p:bldP spid="99" grpId="0" build="p">
        <p:tmplLst>
          <p:tmpl lvl="1">
            <p:tnLst>
              <p:par>
                <p:cTn presetID="22" presetClass="entr" presetSubtype="8" fill="hold" nodeType="afterEffect">
                  <p:stCondLst>
                    <p:cond delay="0"/>
                  </p:stCondLst>
                  <p:childTnLst>
                    <p:set>
                      <p:cBhvr>
                        <p:cTn dur="1" fill="hold">
                          <p:stCondLst>
                            <p:cond delay="0"/>
                          </p:stCondLst>
                        </p:cTn>
                        <p:tgtEl>
                          <p:spTgt spid="99"/>
                        </p:tgtEl>
                        <p:attrNameLst>
                          <p:attrName>style.visibility</p:attrName>
                        </p:attrNameLst>
                      </p:cBhvr>
                      <p:to>
                        <p:strVal val="visible"/>
                      </p:to>
                    </p:set>
                    <p:animEffect transition="in" filter="wipe(left)">
                      <p:cBhvr>
                        <p:cTn dur="500"/>
                        <p:tgtEl>
                          <p:spTgt spid="99"/>
                        </p:tgtEl>
                      </p:cBhvr>
                    </p:animEffect>
                  </p:childTnLst>
                </p:cTn>
              </p:par>
            </p:tnLst>
          </p:tmpl>
        </p:tmplLst>
      </p:bldP>
      <p:bldP spid="100" grpId="0" build="p">
        <p:tmplLst>
          <p:tmpl lvl="1">
            <p:tnLst>
              <p:par>
                <p:cTn presetID="2" presetClass="entr" presetSubtype="4" decel="100000" fill="hold" nodeType="afterEffect">
                  <p:stCondLst>
                    <p:cond delay="0"/>
                  </p:stCondLst>
                  <p:childTnLst>
                    <p:set>
                      <p:cBhvr>
                        <p:cTn dur="1" fill="hold">
                          <p:stCondLst>
                            <p:cond delay="0"/>
                          </p:stCondLst>
                        </p:cTn>
                        <p:tgtEl>
                          <p:spTgt spid="100"/>
                        </p:tgtEl>
                        <p:attrNameLst>
                          <p:attrName>style.visibility</p:attrName>
                        </p:attrNameLst>
                      </p:cBhvr>
                      <p:to>
                        <p:strVal val="visible"/>
                      </p:to>
                    </p:set>
                    <p:anim calcmode="lin" valueType="num">
                      <p:cBhvr additive="base">
                        <p:cTn dur="500" fill="hold"/>
                        <p:tgtEl>
                          <p:spTgt spid="100"/>
                        </p:tgtEl>
                        <p:attrNameLst>
                          <p:attrName>ppt_x</p:attrName>
                        </p:attrNameLst>
                      </p:cBhvr>
                      <p:tavLst>
                        <p:tav tm="0">
                          <p:val>
                            <p:strVal val="#ppt_x"/>
                          </p:val>
                        </p:tav>
                        <p:tav tm="100000">
                          <p:val>
                            <p:strVal val="#ppt_x"/>
                          </p:val>
                        </p:tav>
                      </p:tavLst>
                    </p:anim>
                    <p:anim calcmode="lin" valueType="num">
                      <p:cBhvr additive="base">
                        <p:cTn dur="500" fill="hold"/>
                        <p:tgtEl>
                          <p:spTgt spid="100"/>
                        </p:tgtEl>
                        <p:attrNameLst>
                          <p:attrName>ppt_y</p:attrName>
                        </p:attrNameLst>
                      </p:cBhvr>
                      <p:tavLst>
                        <p:tav tm="0">
                          <p:val>
                            <p:strVal val="1+#ppt_h/2"/>
                          </p:val>
                        </p:tav>
                        <p:tav tm="100000">
                          <p:val>
                            <p:strVal val="#ppt_y"/>
                          </p:val>
                        </p:tav>
                      </p:tavLst>
                    </p:anim>
                  </p:childTnLst>
                </p:cTn>
              </p:par>
            </p:tnLst>
          </p:tmpl>
        </p:tmplLst>
      </p:bldP>
      <p:bldP spid="105" grpId="0" build="p">
        <p:tmplLst>
          <p:tmpl lvl="1">
            <p:tnLst>
              <p:par>
                <p:cTn presetID="22" presetClass="entr" presetSubtype="8" fill="hold" nodeType="afterEffect">
                  <p:stCondLst>
                    <p:cond delay="0"/>
                  </p:stCondLst>
                  <p:childTnLst>
                    <p:set>
                      <p:cBhvr>
                        <p:cTn dur="1" fill="hold">
                          <p:stCondLst>
                            <p:cond delay="0"/>
                          </p:stCondLst>
                        </p:cTn>
                        <p:tgtEl>
                          <p:spTgt spid="105"/>
                        </p:tgtEl>
                        <p:attrNameLst>
                          <p:attrName>style.visibility</p:attrName>
                        </p:attrNameLst>
                      </p:cBhvr>
                      <p:to>
                        <p:strVal val="visible"/>
                      </p:to>
                    </p:set>
                    <p:animEffect transition="in" filter="wipe(left)">
                      <p:cBhvr>
                        <p:cTn dur="500"/>
                        <p:tgtEl>
                          <p:spTgt spid="105"/>
                        </p:tgtEl>
                      </p:cBhvr>
                    </p:animEffect>
                  </p:childTnLst>
                </p:cTn>
              </p:par>
            </p:tnLst>
          </p:tmpl>
        </p:tmplLst>
      </p:bldP>
      <p:bldP spid="106" grpId="0" build="p">
        <p:tmplLst>
          <p:tmpl lvl="1">
            <p:tnLst>
              <p:par>
                <p:cTn presetID="2" presetClass="entr" presetSubtype="8" decel="100000" fill="hold" nodeType="afterEffect">
                  <p:stCondLst>
                    <p:cond delay="0"/>
                  </p:stCondLst>
                  <p:childTnLst>
                    <p:set>
                      <p:cBhvr>
                        <p:cTn dur="1" fill="hold">
                          <p:stCondLst>
                            <p:cond delay="0"/>
                          </p:stCondLst>
                        </p:cTn>
                        <p:tgtEl>
                          <p:spTgt spid="106"/>
                        </p:tgtEl>
                        <p:attrNameLst>
                          <p:attrName>style.visibility</p:attrName>
                        </p:attrNameLst>
                      </p:cBhvr>
                      <p:to>
                        <p:strVal val="visible"/>
                      </p:to>
                    </p:set>
                    <p:anim calcmode="lin" valueType="num">
                      <p:cBhvr additive="base">
                        <p:cTn dur="500" fill="hold"/>
                        <p:tgtEl>
                          <p:spTgt spid="106"/>
                        </p:tgtEl>
                        <p:attrNameLst>
                          <p:attrName>ppt_x</p:attrName>
                        </p:attrNameLst>
                      </p:cBhvr>
                      <p:tavLst>
                        <p:tav tm="0">
                          <p:val>
                            <p:strVal val="0-#ppt_w/2"/>
                          </p:val>
                        </p:tav>
                        <p:tav tm="100000">
                          <p:val>
                            <p:strVal val="#ppt_x"/>
                          </p:val>
                        </p:tav>
                      </p:tavLst>
                    </p:anim>
                    <p:anim calcmode="lin" valueType="num">
                      <p:cBhvr additive="base">
                        <p:cTn dur="500" fill="hold"/>
                        <p:tgtEl>
                          <p:spTgt spid="106"/>
                        </p:tgtEl>
                        <p:attrNameLst>
                          <p:attrName>ppt_y</p:attrName>
                        </p:attrNameLst>
                      </p:cBhvr>
                      <p:tavLst>
                        <p:tav tm="0">
                          <p:val>
                            <p:strVal val="#ppt_y"/>
                          </p:val>
                        </p:tav>
                        <p:tav tm="100000">
                          <p:val>
                            <p:strVal val="#ppt_y"/>
                          </p:val>
                        </p:tav>
                      </p:tavLst>
                    </p:anim>
                  </p:childTnLst>
                </p:cTn>
              </p:par>
            </p:tnLst>
          </p:tmpl>
        </p:tmplLst>
      </p:bldP>
      <p:bldP spid="107" grpId="0" build="p">
        <p:tmplLst>
          <p:tmpl lvl="1">
            <p:tnLst>
              <p:par>
                <p:cTn presetID="22" presetClass="entr" presetSubtype="8" fill="hold" nodeType="afterEffect">
                  <p:stCondLst>
                    <p:cond delay="0"/>
                  </p:stCondLst>
                  <p:childTnLst>
                    <p:set>
                      <p:cBhvr>
                        <p:cTn dur="1" fill="hold">
                          <p:stCondLst>
                            <p:cond delay="0"/>
                          </p:stCondLst>
                        </p:cTn>
                        <p:tgtEl>
                          <p:spTgt spid="107"/>
                        </p:tgtEl>
                        <p:attrNameLst>
                          <p:attrName>style.visibility</p:attrName>
                        </p:attrNameLst>
                      </p:cBhvr>
                      <p:to>
                        <p:strVal val="visible"/>
                      </p:to>
                    </p:set>
                    <p:animEffect transition="in" filter="wipe(left)">
                      <p:cBhvr>
                        <p:cTn dur="500"/>
                        <p:tgtEl>
                          <p:spTgt spid="107"/>
                        </p:tgtEl>
                      </p:cBhvr>
                    </p:animEffect>
                  </p:childTnLst>
                </p:cTn>
              </p:par>
            </p:tnLst>
          </p:tmpl>
        </p:tmplLst>
      </p:bldP>
      <p:bldP spid="108" grpId="0" build="p">
        <p:tmplLst>
          <p:tmpl lvl="1">
            <p:tnLst>
              <p:par>
                <p:cTn presetID="2" presetClass="entr" presetSubtype="8" decel="100000" fill="hold" nodeType="afterEffect">
                  <p:stCondLst>
                    <p:cond delay="0"/>
                  </p:stCondLst>
                  <p:childTnLst>
                    <p:set>
                      <p:cBhvr>
                        <p:cTn dur="1" fill="hold">
                          <p:stCondLst>
                            <p:cond delay="0"/>
                          </p:stCondLst>
                        </p:cTn>
                        <p:tgtEl>
                          <p:spTgt spid="108"/>
                        </p:tgtEl>
                        <p:attrNameLst>
                          <p:attrName>style.visibility</p:attrName>
                        </p:attrNameLst>
                      </p:cBhvr>
                      <p:to>
                        <p:strVal val="visible"/>
                      </p:to>
                    </p:set>
                    <p:anim calcmode="lin" valueType="num">
                      <p:cBhvr additive="base">
                        <p:cTn dur="500" fill="hold"/>
                        <p:tgtEl>
                          <p:spTgt spid="108"/>
                        </p:tgtEl>
                        <p:attrNameLst>
                          <p:attrName>ppt_x</p:attrName>
                        </p:attrNameLst>
                      </p:cBhvr>
                      <p:tavLst>
                        <p:tav tm="0">
                          <p:val>
                            <p:strVal val="0-#ppt_w/2"/>
                          </p:val>
                        </p:tav>
                        <p:tav tm="100000">
                          <p:val>
                            <p:strVal val="#ppt_x"/>
                          </p:val>
                        </p:tav>
                      </p:tavLst>
                    </p:anim>
                    <p:anim calcmode="lin" valueType="num">
                      <p:cBhvr additive="base">
                        <p:cTn dur="500" fill="hold"/>
                        <p:tgtEl>
                          <p:spTgt spid="108"/>
                        </p:tgtEl>
                        <p:attrNameLst>
                          <p:attrName>ppt_y</p:attrName>
                        </p:attrNameLst>
                      </p:cBhvr>
                      <p:tavLst>
                        <p:tav tm="0">
                          <p:val>
                            <p:strVal val="#ppt_y"/>
                          </p:val>
                        </p:tav>
                        <p:tav tm="100000">
                          <p:val>
                            <p:strVal val="#ppt_y"/>
                          </p:val>
                        </p:tav>
                      </p:tavLst>
                    </p:anim>
                  </p:childTnLst>
                </p:cTn>
              </p:par>
            </p:tnLst>
          </p:tmpl>
        </p:tmplLst>
      </p:bldP>
      <p:bldP spid="109" grpId="0" build="p">
        <p:tmplLst>
          <p:tmpl lvl="1">
            <p:tnLst>
              <p:par>
                <p:cTn presetID="22" presetClass="entr" presetSubtype="8" fill="hold" nodeType="afterEffect">
                  <p:stCondLst>
                    <p:cond delay="0"/>
                  </p:stCondLst>
                  <p:childTnLst>
                    <p:set>
                      <p:cBhvr>
                        <p:cTn dur="1" fill="hold">
                          <p:stCondLst>
                            <p:cond delay="0"/>
                          </p:stCondLst>
                        </p:cTn>
                        <p:tgtEl>
                          <p:spTgt spid="109"/>
                        </p:tgtEl>
                        <p:attrNameLst>
                          <p:attrName>style.visibility</p:attrName>
                        </p:attrNameLst>
                      </p:cBhvr>
                      <p:to>
                        <p:strVal val="visible"/>
                      </p:to>
                    </p:set>
                    <p:animEffect transition="in" filter="wipe(left)">
                      <p:cBhvr>
                        <p:cTn dur="500"/>
                        <p:tgtEl>
                          <p:spTgt spid="109"/>
                        </p:tgtEl>
                      </p:cBhvr>
                    </p:animEffect>
                  </p:childTnLst>
                </p:cTn>
              </p:par>
            </p:tnLst>
          </p:tmpl>
        </p:tmplLst>
      </p:bldP>
      <p:bldP spid="110" grpId="0" build="p">
        <p:tmplLst>
          <p:tmpl lvl="1">
            <p:tnLst>
              <p:par>
                <p:cTn presetID="2" presetClass="entr" presetSubtype="8" decel="100000" fill="hold" nodeType="afterEffect">
                  <p:stCondLst>
                    <p:cond delay="0"/>
                  </p:stCondLst>
                  <p:childTnLst>
                    <p:set>
                      <p:cBhvr>
                        <p:cTn dur="1" fill="hold">
                          <p:stCondLst>
                            <p:cond delay="0"/>
                          </p:stCondLst>
                        </p:cTn>
                        <p:tgtEl>
                          <p:spTgt spid="110"/>
                        </p:tgtEl>
                        <p:attrNameLst>
                          <p:attrName>style.visibility</p:attrName>
                        </p:attrNameLst>
                      </p:cBhvr>
                      <p:to>
                        <p:strVal val="visible"/>
                      </p:to>
                    </p:set>
                    <p:anim calcmode="lin" valueType="num">
                      <p:cBhvr additive="base">
                        <p:cTn dur="500" fill="hold"/>
                        <p:tgtEl>
                          <p:spTgt spid="110"/>
                        </p:tgtEl>
                        <p:attrNameLst>
                          <p:attrName>ppt_x</p:attrName>
                        </p:attrNameLst>
                      </p:cBhvr>
                      <p:tavLst>
                        <p:tav tm="0">
                          <p:val>
                            <p:strVal val="0-#ppt_w/2"/>
                          </p:val>
                        </p:tav>
                        <p:tav tm="100000">
                          <p:val>
                            <p:strVal val="#ppt_x"/>
                          </p:val>
                        </p:tav>
                      </p:tavLst>
                    </p:anim>
                    <p:anim calcmode="lin" valueType="num">
                      <p:cBhvr additive="base">
                        <p:cTn dur="500" fill="hold"/>
                        <p:tgtEl>
                          <p:spTgt spid="110"/>
                        </p:tgtEl>
                        <p:attrNameLst>
                          <p:attrName>ppt_y</p:attrName>
                        </p:attrNameLst>
                      </p:cBhvr>
                      <p:tavLst>
                        <p:tav tm="0">
                          <p:val>
                            <p:strVal val="#ppt_y"/>
                          </p:val>
                        </p:tav>
                        <p:tav tm="100000">
                          <p:val>
                            <p:strVal val="#ppt_y"/>
                          </p:val>
                        </p:tav>
                      </p:tavLst>
                    </p:anim>
                  </p:childTnLst>
                </p:cTn>
              </p:par>
            </p:tnLst>
          </p:tmpl>
        </p:tmplLst>
      </p:bldP>
      <p:bldP spid="111" grpId="0" build="p">
        <p:tmplLst>
          <p:tmpl lvl="1">
            <p:tnLst>
              <p:par>
                <p:cTn presetID="22" presetClass="entr" presetSubtype="2" fill="hold" nodeType="afterEffect">
                  <p:stCondLst>
                    <p:cond delay="0"/>
                  </p:stCondLst>
                  <p:childTnLst>
                    <p:set>
                      <p:cBhvr>
                        <p:cTn dur="1" fill="hold">
                          <p:stCondLst>
                            <p:cond delay="0"/>
                          </p:stCondLst>
                        </p:cTn>
                        <p:tgtEl>
                          <p:spTgt spid="111"/>
                        </p:tgtEl>
                        <p:attrNameLst>
                          <p:attrName>style.visibility</p:attrName>
                        </p:attrNameLst>
                      </p:cBhvr>
                      <p:to>
                        <p:strVal val="visible"/>
                      </p:to>
                    </p:set>
                    <p:animEffect transition="in" filter="wipe(right)">
                      <p:cBhvr>
                        <p:cTn dur="500"/>
                        <p:tgtEl>
                          <p:spTgt spid="111"/>
                        </p:tgtEl>
                      </p:cBhvr>
                    </p:animEffect>
                  </p:childTnLst>
                </p:cTn>
              </p:par>
            </p:tnLst>
          </p:tmpl>
        </p:tmplLst>
      </p:bldP>
      <p:bldP spid="112" grpId="0" build="p">
        <p:tmplLst>
          <p:tmpl lvl="1">
            <p:tnLst>
              <p:par>
                <p:cTn presetID="2" presetClass="entr" presetSubtype="8" decel="100000" fill="hold" nodeType="afterEffect">
                  <p:stCondLst>
                    <p:cond delay="0"/>
                  </p:stCondLst>
                  <p:childTnLst>
                    <p:set>
                      <p:cBhvr>
                        <p:cTn dur="1" fill="hold">
                          <p:stCondLst>
                            <p:cond delay="0"/>
                          </p:stCondLst>
                        </p:cTn>
                        <p:tgtEl>
                          <p:spTgt spid="112"/>
                        </p:tgtEl>
                        <p:attrNameLst>
                          <p:attrName>style.visibility</p:attrName>
                        </p:attrNameLst>
                      </p:cBhvr>
                      <p:to>
                        <p:strVal val="visible"/>
                      </p:to>
                    </p:set>
                    <p:anim calcmode="lin" valueType="num">
                      <p:cBhvr additive="base">
                        <p:cTn dur="500" fill="hold"/>
                        <p:tgtEl>
                          <p:spTgt spid="112"/>
                        </p:tgtEl>
                        <p:attrNameLst>
                          <p:attrName>ppt_x</p:attrName>
                        </p:attrNameLst>
                      </p:cBhvr>
                      <p:tavLst>
                        <p:tav tm="0">
                          <p:val>
                            <p:strVal val="0-#ppt_w/2"/>
                          </p:val>
                        </p:tav>
                        <p:tav tm="100000">
                          <p:val>
                            <p:strVal val="#ppt_x"/>
                          </p:val>
                        </p:tav>
                      </p:tavLst>
                    </p:anim>
                    <p:anim calcmode="lin" valueType="num">
                      <p:cBhvr additive="base">
                        <p:cTn dur="500" fill="hold"/>
                        <p:tgtEl>
                          <p:spTgt spid="112"/>
                        </p:tgtEl>
                        <p:attrNameLst>
                          <p:attrName>ppt_y</p:attrName>
                        </p:attrNameLst>
                      </p:cBhvr>
                      <p:tavLst>
                        <p:tav tm="0">
                          <p:val>
                            <p:strVal val="#ppt_y"/>
                          </p:val>
                        </p:tav>
                        <p:tav tm="100000">
                          <p:val>
                            <p:strVal val="#ppt_y"/>
                          </p:val>
                        </p:tav>
                      </p:tavLst>
                    </p:anim>
                  </p:childTnLst>
                </p:cTn>
              </p:par>
            </p:tnLst>
          </p:tmpl>
        </p:tmplLst>
      </p:bldP>
      <p:bldP spid="113" grpId="0" build="p">
        <p:tmplLst>
          <p:tmpl lvl="1">
            <p:tnLst>
              <p:par>
                <p:cTn presetID="22" presetClass="entr" presetSubtype="2" fill="hold" nodeType="afterEffect">
                  <p:stCondLst>
                    <p:cond delay="0"/>
                  </p:stCondLst>
                  <p:childTnLst>
                    <p:set>
                      <p:cBhvr>
                        <p:cTn dur="1" fill="hold">
                          <p:stCondLst>
                            <p:cond delay="0"/>
                          </p:stCondLst>
                        </p:cTn>
                        <p:tgtEl>
                          <p:spTgt spid="113"/>
                        </p:tgtEl>
                        <p:attrNameLst>
                          <p:attrName>style.visibility</p:attrName>
                        </p:attrNameLst>
                      </p:cBhvr>
                      <p:to>
                        <p:strVal val="visible"/>
                      </p:to>
                    </p:set>
                    <p:animEffect transition="in" filter="wipe(right)">
                      <p:cBhvr>
                        <p:cTn dur="500"/>
                        <p:tgtEl>
                          <p:spTgt spid="113"/>
                        </p:tgtEl>
                      </p:cBhvr>
                    </p:animEffect>
                  </p:childTnLst>
                </p:cTn>
              </p:par>
            </p:tnLst>
          </p:tmpl>
        </p:tmplLst>
      </p:bldP>
      <p:bldP spid="114" grpId="0" build="p">
        <p:tmplLst>
          <p:tmpl lvl="1">
            <p:tnLst>
              <p:par>
                <p:cTn presetID="2" presetClass="entr" presetSubtype="8" decel="100000" fill="hold" nodeType="afterEffect">
                  <p:stCondLst>
                    <p:cond delay="0"/>
                  </p:stCondLst>
                  <p:childTnLst>
                    <p:set>
                      <p:cBhvr>
                        <p:cTn dur="1" fill="hold">
                          <p:stCondLst>
                            <p:cond delay="0"/>
                          </p:stCondLst>
                        </p:cTn>
                        <p:tgtEl>
                          <p:spTgt spid="114"/>
                        </p:tgtEl>
                        <p:attrNameLst>
                          <p:attrName>style.visibility</p:attrName>
                        </p:attrNameLst>
                      </p:cBhvr>
                      <p:to>
                        <p:strVal val="visible"/>
                      </p:to>
                    </p:set>
                    <p:anim calcmode="lin" valueType="num">
                      <p:cBhvr additive="base">
                        <p:cTn dur="500" fill="hold"/>
                        <p:tgtEl>
                          <p:spTgt spid="114"/>
                        </p:tgtEl>
                        <p:attrNameLst>
                          <p:attrName>ppt_x</p:attrName>
                        </p:attrNameLst>
                      </p:cBhvr>
                      <p:tavLst>
                        <p:tav tm="0">
                          <p:val>
                            <p:strVal val="0-#ppt_w/2"/>
                          </p:val>
                        </p:tav>
                        <p:tav tm="100000">
                          <p:val>
                            <p:strVal val="#ppt_x"/>
                          </p:val>
                        </p:tav>
                      </p:tavLst>
                    </p:anim>
                    <p:anim calcmode="lin" valueType="num">
                      <p:cBhvr additive="base">
                        <p:cTn dur="500" fill="hold"/>
                        <p:tgtEl>
                          <p:spTgt spid="114"/>
                        </p:tgtEl>
                        <p:attrNameLst>
                          <p:attrName>ppt_y</p:attrName>
                        </p:attrNameLst>
                      </p:cBhvr>
                      <p:tavLst>
                        <p:tav tm="0">
                          <p:val>
                            <p:strVal val="#ppt_y"/>
                          </p:val>
                        </p:tav>
                        <p:tav tm="100000">
                          <p:val>
                            <p:strVal val="#ppt_y"/>
                          </p:val>
                        </p:tav>
                      </p:tavLst>
                    </p:anim>
                  </p:childTnLst>
                </p:cTn>
              </p:par>
            </p:tnLst>
          </p:tmpl>
        </p:tmplLst>
      </p:bldP>
      <p:bldP spid="115" grpId="0" build="p">
        <p:tmplLst>
          <p:tmpl lvl="1">
            <p:tnLst>
              <p:par>
                <p:cTn presetID="22" presetClass="entr" presetSubtype="2" fill="hold" nodeType="afterEffect">
                  <p:stCondLst>
                    <p:cond delay="0"/>
                  </p:stCondLst>
                  <p:childTnLst>
                    <p:set>
                      <p:cBhvr>
                        <p:cTn dur="1" fill="hold">
                          <p:stCondLst>
                            <p:cond delay="0"/>
                          </p:stCondLst>
                        </p:cTn>
                        <p:tgtEl>
                          <p:spTgt spid="115"/>
                        </p:tgtEl>
                        <p:attrNameLst>
                          <p:attrName>style.visibility</p:attrName>
                        </p:attrNameLst>
                      </p:cBhvr>
                      <p:to>
                        <p:strVal val="visible"/>
                      </p:to>
                    </p:set>
                    <p:animEffect transition="in" filter="wipe(right)">
                      <p:cBhvr>
                        <p:cTn dur="500"/>
                        <p:tgtEl>
                          <p:spTgt spid="115"/>
                        </p:tgtEl>
                      </p:cBhvr>
                    </p:animEffect>
                  </p:childTnLst>
                </p:cTn>
              </p:par>
            </p:tnLst>
          </p:tmpl>
        </p:tmplLst>
      </p:bldP>
      <p:bldP spid="116" grpId="0" build="p">
        <p:tmplLst>
          <p:tmpl lvl="1">
            <p:tnLst>
              <p:par>
                <p:cTn presetID="2" presetClass="entr" presetSubtype="8" decel="100000" fill="hold" nodeType="afterEffect">
                  <p:stCondLst>
                    <p:cond delay="0"/>
                  </p:stCondLst>
                  <p:childTnLst>
                    <p:set>
                      <p:cBhvr>
                        <p:cTn dur="1" fill="hold">
                          <p:stCondLst>
                            <p:cond delay="0"/>
                          </p:stCondLst>
                        </p:cTn>
                        <p:tgtEl>
                          <p:spTgt spid="116"/>
                        </p:tgtEl>
                        <p:attrNameLst>
                          <p:attrName>style.visibility</p:attrName>
                        </p:attrNameLst>
                      </p:cBhvr>
                      <p:to>
                        <p:strVal val="visible"/>
                      </p:to>
                    </p:set>
                    <p:anim calcmode="lin" valueType="num">
                      <p:cBhvr additive="base">
                        <p:cTn dur="500" fill="hold"/>
                        <p:tgtEl>
                          <p:spTgt spid="116"/>
                        </p:tgtEl>
                        <p:attrNameLst>
                          <p:attrName>ppt_x</p:attrName>
                        </p:attrNameLst>
                      </p:cBhvr>
                      <p:tavLst>
                        <p:tav tm="0">
                          <p:val>
                            <p:strVal val="0-#ppt_w/2"/>
                          </p:val>
                        </p:tav>
                        <p:tav tm="100000">
                          <p:val>
                            <p:strVal val="#ppt_x"/>
                          </p:val>
                        </p:tav>
                      </p:tavLst>
                    </p:anim>
                    <p:anim calcmode="lin" valueType="num">
                      <p:cBhvr additive="base">
                        <p:cTn dur="500" fill="hold"/>
                        <p:tgtEl>
                          <p:spTgt spid="116"/>
                        </p:tgtEl>
                        <p:attrNameLst>
                          <p:attrName>ppt_y</p:attrName>
                        </p:attrNameLst>
                      </p:cBhvr>
                      <p:tavLst>
                        <p:tav tm="0">
                          <p:val>
                            <p:strVal val="#ppt_y"/>
                          </p:val>
                        </p:tav>
                        <p:tav tm="100000">
                          <p:val>
                            <p:strVal val="#ppt_y"/>
                          </p:val>
                        </p:tav>
                      </p:tavLst>
                    </p:anim>
                  </p:childTnLst>
                </p:cTn>
              </p:par>
            </p:tnLst>
          </p:tmpl>
        </p:tmplLst>
      </p:bldP>
    </p:bldLst>
  </p:timing>
  <p:extLst mod="1">
    <p:ext uri="{DCECCB84-F9BA-43D5-87BE-67443E8EF086}">
      <p15:sldGuideLst xmlns:p15="http://schemas.microsoft.com/office/powerpoint/2012/main" xmlns="">
        <p15:guide id="1" orient="horz" pos="3240" userDrawn="1">
          <p15:clr>
            <a:srgbClr val="FBAE40"/>
          </p15:clr>
        </p15:guide>
        <p15:guide id="2" pos="5760" userDrawn="1">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Infinite Loop">
    <p:spTree>
      <p:nvGrpSpPr>
        <p:cNvPr id="1" name=""/>
        <p:cNvGrpSpPr/>
        <p:nvPr/>
      </p:nvGrpSpPr>
      <p:grpSpPr>
        <a:xfrm>
          <a:off x="0" y="0"/>
          <a:ext cx="0" cy="0"/>
          <a:chOff x="0" y="0"/>
          <a:chExt cx="0" cy="0"/>
        </a:xfrm>
      </p:grpSpPr>
      <p:sp>
        <p:nvSpPr>
          <p:cNvPr id="48" name="アーチ 47"/>
          <p:cNvSpPr/>
          <p:nvPr userDrawn="1"/>
        </p:nvSpPr>
        <p:spPr>
          <a:xfrm>
            <a:off x="8513310" y="2959781"/>
            <a:ext cx="3976914" cy="3976914"/>
          </a:xfrm>
          <a:prstGeom prst="blockArc">
            <a:avLst>
              <a:gd name="adj1" fmla="val 10800000"/>
              <a:gd name="adj2" fmla="val 0"/>
              <a:gd name="adj3" fmla="val 3047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46" name="アーチ 45"/>
          <p:cNvSpPr/>
          <p:nvPr userDrawn="1"/>
        </p:nvSpPr>
        <p:spPr>
          <a:xfrm>
            <a:off x="5752874" y="2959781"/>
            <a:ext cx="3976914" cy="3976914"/>
          </a:xfrm>
          <a:prstGeom prst="blockArc">
            <a:avLst>
              <a:gd name="adj1" fmla="val 10800000"/>
              <a:gd name="adj2" fmla="val 0"/>
              <a:gd name="adj3" fmla="val 30474"/>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7" name="アーチ 46"/>
          <p:cNvSpPr/>
          <p:nvPr userDrawn="1"/>
        </p:nvSpPr>
        <p:spPr>
          <a:xfrm rot="10800000">
            <a:off x="5752874" y="2959781"/>
            <a:ext cx="3976914" cy="3976914"/>
          </a:xfrm>
          <a:prstGeom prst="blockArc">
            <a:avLst>
              <a:gd name="adj1" fmla="val 10800000"/>
              <a:gd name="adj2" fmla="val 0"/>
              <a:gd name="adj3" fmla="val 30474"/>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9" name="アーチ 48"/>
          <p:cNvSpPr/>
          <p:nvPr userDrawn="1"/>
        </p:nvSpPr>
        <p:spPr>
          <a:xfrm rot="10800000">
            <a:off x="8513310" y="2959781"/>
            <a:ext cx="3976914" cy="3976914"/>
          </a:xfrm>
          <a:prstGeom prst="blockArc">
            <a:avLst>
              <a:gd name="adj1" fmla="val 10800000"/>
              <a:gd name="adj2" fmla="val 0"/>
              <a:gd name="adj3" fmla="val 30474"/>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3" name="テキスト プレースホルダー 12"/>
          <p:cNvSpPr>
            <a:spLocks noGrp="1"/>
          </p:cNvSpPr>
          <p:nvPr>
            <p:ph type="body" sz="quarter" idx="28" hasCustomPrompt="1"/>
          </p:nvPr>
        </p:nvSpPr>
        <p:spPr>
          <a:xfrm>
            <a:off x="6501035" y="3443562"/>
            <a:ext cx="2439765" cy="525141"/>
          </a:xfrm>
        </p:spPr>
        <p:txBody>
          <a:bodyPr anchor="b">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Word</a:t>
            </a:r>
            <a:endParaRPr kumimoji="1" lang="ja-JP" altLang="en-US" dirty="0"/>
          </a:p>
        </p:txBody>
      </p:sp>
      <p:sp>
        <p:nvSpPr>
          <p:cNvPr id="14" name="テキスト プレースホルダー 12"/>
          <p:cNvSpPr>
            <a:spLocks noGrp="1"/>
          </p:cNvSpPr>
          <p:nvPr>
            <p:ph type="body" sz="quarter" idx="27" hasCustomPrompt="1"/>
          </p:nvPr>
        </p:nvSpPr>
        <p:spPr>
          <a:xfrm>
            <a:off x="1045924" y="2959781"/>
            <a:ext cx="4608971" cy="1922552"/>
          </a:xfrm>
        </p:spPr>
        <p:txBody>
          <a:bodyPr anchor="ctr">
            <a:normAutofit/>
          </a:bodyPr>
          <a:lstStyle>
            <a:lvl1pPr algn="r">
              <a:spcBef>
                <a:spcPts val="0"/>
              </a:spcBef>
              <a:defRPr sz="2000" baseline="0"/>
            </a:lvl1pPr>
          </a:lstStyle>
          <a:p>
            <a:pPr lvl="0"/>
            <a:r>
              <a:rPr kumimoji="1" lang="en-US" altLang="ja-JP" dirty="0"/>
              <a:t>Text goes here</a:t>
            </a:r>
            <a:endParaRPr kumimoji="1" lang="ja-JP" altLang="en-US" dirty="0"/>
          </a:p>
        </p:txBody>
      </p:sp>
      <p:sp>
        <p:nvSpPr>
          <p:cNvPr id="15" name="テキスト プレースホルダー 12"/>
          <p:cNvSpPr>
            <a:spLocks noGrp="1"/>
          </p:cNvSpPr>
          <p:nvPr>
            <p:ph type="body" sz="quarter" idx="29" hasCustomPrompt="1"/>
          </p:nvPr>
        </p:nvSpPr>
        <p:spPr>
          <a:xfrm>
            <a:off x="1045923" y="5014143"/>
            <a:ext cx="4608971" cy="1922552"/>
          </a:xfrm>
        </p:spPr>
        <p:txBody>
          <a:bodyPr anchor="ctr">
            <a:normAutofit/>
          </a:bodyPr>
          <a:lstStyle>
            <a:lvl1pPr algn="r">
              <a:spcBef>
                <a:spcPts val="0"/>
              </a:spcBef>
              <a:defRPr sz="2000" baseline="0"/>
            </a:lvl1pPr>
          </a:lstStyle>
          <a:p>
            <a:pPr lvl="0"/>
            <a:r>
              <a:rPr kumimoji="1" lang="en-US" altLang="ja-JP" dirty="0"/>
              <a:t>Text goes here</a:t>
            </a:r>
            <a:endParaRPr kumimoji="1" lang="ja-JP" altLang="en-US" dirty="0"/>
          </a:p>
        </p:txBody>
      </p:sp>
      <p:sp>
        <p:nvSpPr>
          <p:cNvPr id="16" name="テキスト プレースホルダー 12"/>
          <p:cNvSpPr>
            <a:spLocks noGrp="1"/>
          </p:cNvSpPr>
          <p:nvPr>
            <p:ph type="body" sz="quarter" idx="30" hasCustomPrompt="1"/>
          </p:nvPr>
        </p:nvSpPr>
        <p:spPr>
          <a:xfrm>
            <a:off x="12628325" y="2956517"/>
            <a:ext cx="4608971" cy="1922552"/>
          </a:xfrm>
        </p:spPr>
        <p:txBody>
          <a:bodyPr anchor="ct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17" name="テキスト プレースホルダー 12"/>
          <p:cNvSpPr>
            <a:spLocks noGrp="1"/>
          </p:cNvSpPr>
          <p:nvPr>
            <p:ph type="body" sz="quarter" idx="31" hasCustomPrompt="1"/>
          </p:nvPr>
        </p:nvSpPr>
        <p:spPr>
          <a:xfrm>
            <a:off x="12628325" y="5014143"/>
            <a:ext cx="4608971" cy="1922552"/>
          </a:xfrm>
        </p:spPr>
        <p:txBody>
          <a:bodyPr anchor="ct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18" name="テキスト プレースホルダー 12"/>
          <p:cNvSpPr>
            <a:spLocks noGrp="1"/>
          </p:cNvSpPr>
          <p:nvPr>
            <p:ph type="body" sz="quarter" idx="32" hasCustomPrompt="1"/>
          </p:nvPr>
        </p:nvSpPr>
        <p:spPr>
          <a:xfrm>
            <a:off x="9297517" y="5769003"/>
            <a:ext cx="2439765" cy="525141"/>
          </a:xfrm>
        </p:spPr>
        <p:txBody>
          <a:bodyPr anchor="b">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Word</a:t>
            </a:r>
            <a:endParaRPr kumimoji="1" lang="ja-JP" altLang="en-US" dirty="0"/>
          </a:p>
        </p:txBody>
      </p:sp>
      <p:sp>
        <p:nvSpPr>
          <p:cNvPr id="20" name="テキスト プレースホルダー 12"/>
          <p:cNvSpPr>
            <a:spLocks noGrp="1"/>
          </p:cNvSpPr>
          <p:nvPr>
            <p:ph type="body" sz="quarter" idx="33" hasCustomPrompt="1"/>
          </p:nvPr>
        </p:nvSpPr>
        <p:spPr>
          <a:xfrm>
            <a:off x="9297516" y="3443561"/>
            <a:ext cx="2439765" cy="525141"/>
          </a:xfrm>
        </p:spPr>
        <p:txBody>
          <a:bodyPr anchor="b">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Word</a:t>
            </a:r>
            <a:endParaRPr kumimoji="1" lang="ja-JP" altLang="en-US" dirty="0"/>
          </a:p>
        </p:txBody>
      </p:sp>
      <p:sp>
        <p:nvSpPr>
          <p:cNvPr id="21" name="テキスト プレースホルダー 12"/>
          <p:cNvSpPr>
            <a:spLocks noGrp="1"/>
          </p:cNvSpPr>
          <p:nvPr>
            <p:ph type="body" sz="quarter" idx="34" hasCustomPrompt="1"/>
          </p:nvPr>
        </p:nvSpPr>
        <p:spPr>
          <a:xfrm>
            <a:off x="6501035" y="5780273"/>
            <a:ext cx="2439765" cy="525141"/>
          </a:xfrm>
        </p:spPr>
        <p:txBody>
          <a:bodyPr anchor="b">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Word</a:t>
            </a:r>
            <a:endParaRPr kumimoji="1" lang="ja-JP" altLang="en-US" dirty="0"/>
          </a:p>
        </p:txBody>
      </p:sp>
      <p:sp>
        <p:nvSpPr>
          <p:cNvPr id="22" name="テキスト プレースホルダー 12"/>
          <p:cNvSpPr>
            <a:spLocks noGrp="1"/>
          </p:cNvSpPr>
          <p:nvPr>
            <p:ph type="body" sz="quarter" idx="12" hasCustomPrompt="1"/>
          </p:nvPr>
        </p:nvSpPr>
        <p:spPr>
          <a:xfrm>
            <a:off x="3195988" y="7732296"/>
            <a:ext cx="11896024" cy="1522894"/>
          </a:xfrm>
        </p:spPr>
        <p:txBody>
          <a:bodyPr anchor="ctr">
            <a:normAutofit/>
          </a:bodyPr>
          <a:lstStyle>
            <a:lvl1pPr algn="ctr">
              <a:spcBef>
                <a:spcPts val="0"/>
              </a:spcBef>
              <a:defRPr sz="20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635705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decel="100000" fill="hold" grpId="0" nodeType="afterEffect">
                                  <p:stCondLst>
                                    <p:cond delay="0"/>
                                  </p:stCondLst>
                                  <p:childTnLst>
                                    <p:set>
                                      <p:cBhvr>
                                        <p:cTn id="6" dur="1" fill="hold">
                                          <p:stCondLst>
                                            <p:cond delay="0"/>
                                          </p:stCondLst>
                                        </p:cTn>
                                        <p:tgtEl>
                                          <p:spTgt spid="46"/>
                                        </p:tgtEl>
                                        <p:attrNameLst>
                                          <p:attrName>style.visibility</p:attrName>
                                        </p:attrNameLst>
                                      </p:cBhvr>
                                      <p:to>
                                        <p:strVal val="visible"/>
                                      </p:to>
                                    </p:set>
                                    <p:anim calcmode="lin" valueType="num">
                                      <p:cBhvr additive="base">
                                        <p:cTn id="7" dur="1000" fill="hold"/>
                                        <p:tgtEl>
                                          <p:spTgt spid="46"/>
                                        </p:tgtEl>
                                        <p:attrNameLst>
                                          <p:attrName>ppt_x</p:attrName>
                                        </p:attrNameLst>
                                      </p:cBhvr>
                                      <p:tavLst>
                                        <p:tav tm="0">
                                          <p:val>
                                            <p:strVal val="1+#ppt_w/2"/>
                                          </p:val>
                                        </p:tav>
                                        <p:tav tm="100000">
                                          <p:val>
                                            <p:strVal val="#ppt_x"/>
                                          </p:val>
                                        </p:tav>
                                      </p:tavLst>
                                    </p:anim>
                                    <p:anim calcmode="lin" valueType="num">
                                      <p:cBhvr additive="base">
                                        <p:cTn id="8" dur="1000" fill="hold"/>
                                        <p:tgtEl>
                                          <p:spTgt spid="46"/>
                                        </p:tgtEl>
                                        <p:attrNameLst>
                                          <p:attrName>ppt_y</p:attrName>
                                        </p:attrNameLst>
                                      </p:cBhvr>
                                      <p:tavLst>
                                        <p:tav tm="0">
                                          <p:val>
                                            <p:strVal val="1+#ppt_h/2"/>
                                          </p:val>
                                        </p:tav>
                                        <p:tav tm="100000">
                                          <p:val>
                                            <p:strVal val="#ppt_y"/>
                                          </p:val>
                                        </p:tav>
                                      </p:tavLst>
                                    </p:anim>
                                  </p:childTnLst>
                                </p:cTn>
                              </p:par>
                              <p:par>
                                <p:cTn id="9" presetID="2" presetClass="entr" presetSubtype="3" decel="100000" fill="hold" grpId="0" nodeType="withEffect">
                                  <p:stCondLst>
                                    <p:cond delay="0"/>
                                  </p:stCondLst>
                                  <p:childTnLst>
                                    <p:set>
                                      <p:cBhvr>
                                        <p:cTn id="10" dur="1" fill="hold">
                                          <p:stCondLst>
                                            <p:cond delay="0"/>
                                          </p:stCondLst>
                                        </p:cTn>
                                        <p:tgtEl>
                                          <p:spTgt spid="47"/>
                                        </p:tgtEl>
                                        <p:attrNameLst>
                                          <p:attrName>style.visibility</p:attrName>
                                        </p:attrNameLst>
                                      </p:cBhvr>
                                      <p:to>
                                        <p:strVal val="visible"/>
                                      </p:to>
                                    </p:set>
                                    <p:anim calcmode="lin" valueType="num">
                                      <p:cBhvr additive="base">
                                        <p:cTn id="11" dur="1000" fill="hold"/>
                                        <p:tgtEl>
                                          <p:spTgt spid="47"/>
                                        </p:tgtEl>
                                        <p:attrNameLst>
                                          <p:attrName>ppt_x</p:attrName>
                                        </p:attrNameLst>
                                      </p:cBhvr>
                                      <p:tavLst>
                                        <p:tav tm="0">
                                          <p:val>
                                            <p:strVal val="1+#ppt_w/2"/>
                                          </p:val>
                                        </p:tav>
                                        <p:tav tm="100000">
                                          <p:val>
                                            <p:strVal val="#ppt_x"/>
                                          </p:val>
                                        </p:tav>
                                      </p:tavLst>
                                    </p:anim>
                                    <p:anim calcmode="lin" valueType="num">
                                      <p:cBhvr additive="base">
                                        <p:cTn id="12" dur="1000" fill="hold"/>
                                        <p:tgtEl>
                                          <p:spTgt spid="47"/>
                                        </p:tgtEl>
                                        <p:attrNameLst>
                                          <p:attrName>ppt_y</p:attrName>
                                        </p:attrNameLst>
                                      </p:cBhvr>
                                      <p:tavLst>
                                        <p:tav tm="0">
                                          <p:val>
                                            <p:strVal val="0-#ppt_h/2"/>
                                          </p:val>
                                        </p:tav>
                                        <p:tav tm="100000">
                                          <p:val>
                                            <p:strVal val="#ppt_y"/>
                                          </p:val>
                                        </p:tav>
                                      </p:tavLst>
                                    </p:anim>
                                  </p:childTnLst>
                                </p:cTn>
                              </p:par>
                              <p:par>
                                <p:cTn id="13" presetID="2" presetClass="entr" presetSubtype="9" decel="100000" fill="hold" grpId="0" nodeType="withEffect">
                                  <p:stCondLst>
                                    <p:cond delay="0"/>
                                  </p:stCondLst>
                                  <p:childTnLst>
                                    <p:set>
                                      <p:cBhvr>
                                        <p:cTn id="14" dur="1" fill="hold">
                                          <p:stCondLst>
                                            <p:cond delay="0"/>
                                          </p:stCondLst>
                                        </p:cTn>
                                        <p:tgtEl>
                                          <p:spTgt spid="49"/>
                                        </p:tgtEl>
                                        <p:attrNameLst>
                                          <p:attrName>style.visibility</p:attrName>
                                        </p:attrNameLst>
                                      </p:cBhvr>
                                      <p:to>
                                        <p:strVal val="visible"/>
                                      </p:to>
                                    </p:set>
                                    <p:anim calcmode="lin" valueType="num">
                                      <p:cBhvr additive="base">
                                        <p:cTn id="15" dur="1000" fill="hold"/>
                                        <p:tgtEl>
                                          <p:spTgt spid="49"/>
                                        </p:tgtEl>
                                        <p:attrNameLst>
                                          <p:attrName>ppt_x</p:attrName>
                                        </p:attrNameLst>
                                      </p:cBhvr>
                                      <p:tavLst>
                                        <p:tav tm="0">
                                          <p:val>
                                            <p:strVal val="0-#ppt_w/2"/>
                                          </p:val>
                                        </p:tav>
                                        <p:tav tm="100000">
                                          <p:val>
                                            <p:strVal val="#ppt_x"/>
                                          </p:val>
                                        </p:tav>
                                      </p:tavLst>
                                    </p:anim>
                                    <p:anim calcmode="lin" valueType="num">
                                      <p:cBhvr additive="base">
                                        <p:cTn id="16" dur="1000" fill="hold"/>
                                        <p:tgtEl>
                                          <p:spTgt spid="49"/>
                                        </p:tgtEl>
                                        <p:attrNameLst>
                                          <p:attrName>ppt_y</p:attrName>
                                        </p:attrNameLst>
                                      </p:cBhvr>
                                      <p:tavLst>
                                        <p:tav tm="0">
                                          <p:val>
                                            <p:strVal val="0-#ppt_h/2"/>
                                          </p:val>
                                        </p:tav>
                                        <p:tav tm="100000">
                                          <p:val>
                                            <p:strVal val="#ppt_y"/>
                                          </p:val>
                                        </p:tav>
                                      </p:tavLst>
                                    </p:anim>
                                  </p:childTnLst>
                                </p:cTn>
                              </p:par>
                              <p:par>
                                <p:cTn id="17" presetID="2" presetClass="entr" presetSubtype="12" decel="100000" fill="hold" grpId="0" nodeType="withEffect">
                                  <p:stCondLst>
                                    <p:cond delay="0"/>
                                  </p:stCondLst>
                                  <p:childTnLst>
                                    <p:set>
                                      <p:cBhvr>
                                        <p:cTn id="18" dur="1" fill="hold">
                                          <p:stCondLst>
                                            <p:cond delay="0"/>
                                          </p:stCondLst>
                                        </p:cTn>
                                        <p:tgtEl>
                                          <p:spTgt spid="48"/>
                                        </p:tgtEl>
                                        <p:attrNameLst>
                                          <p:attrName>style.visibility</p:attrName>
                                        </p:attrNameLst>
                                      </p:cBhvr>
                                      <p:to>
                                        <p:strVal val="visible"/>
                                      </p:to>
                                    </p:set>
                                    <p:anim calcmode="lin" valueType="num">
                                      <p:cBhvr additive="base">
                                        <p:cTn id="19" dur="1000" fill="hold"/>
                                        <p:tgtEl>
                                          <p:spTgt spid="48"/>
                                        </p:tgtEl>
                                        <p:attrNameLst>
                                          <p:attrName>ppt_x</p:attrName>
                                        </p:attrNameLst>
                                      </p:cBhvr>
                                      <p:tavLst>
                                        <p:tav tm="0">
                                          <p:val>
                                            <p:strVal val="0-#ppt_w/2"/>
                                          </p:val>
                                        </p:tav>
                                        <p:tav tm="100000">
                                          <p:val>
                                            <p:strVal val="#ppt_x"/>
                                          </p:val>
                                        </p:tav>
                                      </p:tavLst>
                                    </p:anim>
                                    <p:anim calcmode="lin" valueType="num">
                                      <p:cBhvr additive="base">
                                        <p:cTn id="20" dur="1000" fill="hold"/>
                                        <p:tgtEl>
                                          <p:spTgt spid="48"/>
                                        </p:tgtEl>
                                        <p:attrNameLst>
                                          <p:attrName>ppt_y</p:attrName>
                                        </p:attrNameLst>
                                      </p:cBhvr>
                                      <p:tavLst>
                                        <p:tav tm="0">
                                          <p:val>
                                            <p:strVal val="1+#ppt_h/2"/>
                                          </p:val>
                                        </p:tav>
                                        <p:tav tm="100000">
                                          <p:val>
                                            <p:strVal val="#ppt_y"/>
                                          </p:val>
                                        </p:tav>
                                      </p:tavLst>
                                    </p:anim>
                                  </p:childTnLst>
                                </p:cTn>
                              </p:par>
                              <p:par>
                                <p:cTn id="21" presetID="49" presetClass="entr" presetSubtype="0" decel="100000" fill="hold" grpId="1" nodeType="withEffect">
                                  <p:stCondLst>
                                    <p:cond delay="0"/>
                                  </p:stCondLst>
                                  <p:childTnLst>
                                    <p:set>
                                      <p:cBhvr>
                                        <p:cTn id="22" dur="1" fill="hold">
                                          <p:stCondLst>
                                            <p:cond delay="0"/>
                                          </p:stCondLst>
                                        </p:cTn>
                                        <p:tgtEl>
                                          <p:spTgt spid="46"/>
                                        </p:tgtEl>
                                        <p:attrNameLst>
                                          <p:attrName>style.visibility</p:attrName>
                                        </p:attrNameLst>
                                      </p:cBhvr>
                                      <p:to>
                                        <p:strVal val="visible"/>
                                      </p:to>
                                    </p:set>
                                    <p:anim calcmode="lin" valueType="num">
                                      <p:cBhvr>
                                        <p:cTn id="23" dur="1000" fill="hold"/>
                                        <p:tgtEl>
                                          <p:spTgt spid="46"/>
                                        </p:tgtEl>
                                        <p:attrNameLst>
                                          <p:attrName>ppt_w</p:attrName>
                                        </p:attrNameLst>
                                      </p:cBhvr>
                                      <p:tavLst>
                                        <p:tav tm="0">
                                          <p:val>
                                            <p:fltVal val="0"/>
                                          </p:val>
                                        </p:tav>
                                        <p:tav tm="100000">
                                          <p:val>
                                            <p:strVal val="#ppt_w"/>
                                          </p:val>
                                        </p:tav>
                                      </p:tavLst>
                                    </p:anim>
                                    <p:anim calcmode="lin" valueType="num">
                                      <p:cBhvr>
                                        <p:cTn id="24" dur="1000" fill="hold"/>
                                        <p:tgtEl>
                                          <p:spTgt spid="46"/>
                                        </p:tgtEl>
                                        <p:attrNameLst>
                                          <p:attrName>ppt_h</p:attrName>
                                        </p:attrNameLst>
                                      </p:cBhvr>
                                      <p:tavLst>
                                        <p:tav tm="0">
                                          <p:val>
                                            <p:fltVal val="0"/>
                                          </p:val>
                                        </p:tav>
                                        <p:tav tm="100000">
                                          <p:val>
                                            <p:strVal val="#ppt_h"/>
                                          </p:val>
                                        </p:tav>
                                      </p:tavLst>
                                    </p:anim>
                                    <p:anim calcmode="lin" valueType="num">
                                      <p:cBhvr>
                                        <p:cTn id="25" dur="1000" fill="hold"/>
                                        <p:tgtEl>
                                          <p:spTgt spid="46"/>
                                        </p:tgtEl>
                                        <p:attrNameLst>
                                          <p:attrName>style.rotation</p:attrName>
                                        </p:attrNameLst>
                                      </p:cBhvr>
                                      <p:tavLst>
                                        <p:tav tm="0">
                                          <p:val>
                                            <p:fltVal val="360"/>
                                          </p:val>
                                        </p:tav>
                                        <p:tav tm="100000">
                                          <p:val>
                                            <p:fltVal val="0"/>
                                          </p:val>
                                        </p:tav>
                                      </p:tavLst>
                                    </p:anim>
                                    <p:animEffect transition="in" filter="fade">
                                      <p:cBhvr>
                                        <p:cTn id="26" dur="1000"/>
                                        <p:tgtEl>
                                          <p:spTgt spid="46"/>
                                        </p:tgtEl>
                                      </p:cBhvr>
                                    </p:animEffect>
                                  </p:childTnLst>
                                </p:cTn>
                              </p:par>
                              <p:par>
                                <p:cTn id="27" presetID="49" presetClass="entr" presetSubtype="0" decel="100000" fill="hold" grpId="1" nodeType="withEffect">
                                  <p:stCondLst>
                                    <p:cond delay="0"/>
                                  </p:stCondLst>
                                  <p:childTnLst>
                                    <p:set>
                                      <p:cBhvr>
                                        <p:cTn id="28" dur="1" fill="hold">
                                          <p:stCondLst>
                                            <p:cond delay="0"/>
                                          </p:stCondLst>
                                        </p:cTn>
                                        <p:tgtEl>
                                          <p:spTgt spid="47"/>
                                        </p:tgtEl>
                                        <p:attrNameLst>
                                          <p:attrName>style.visibility</p:attrName>
                                        </p:attrNameLst>
                                      </p:cBhvr>
                                      <p:to>
                                        <p:strVal val="visible"/>
                                      </p:to>
                                    </p:set>
                                    <p:anim calcmode="lin" valueType="num">
                                      <p:cBhvr>
                                        <p:cTn id="29" dur="1000" fill="hold"/>
                                        <p:tgtEl>
                                          <p:spTgt spid="47"/>
                                        </p:tgtEl>
                                        <p:attrNameLst>
                                          <p:attrName>ppt_w</p:attrName>
                                        </p:attrNameLst>
                                      </p:cBhvr>
                                      <p:tavLst>
                                        <p:tav tm="0">
                                          <p:val>
                                            <p:fltVal val="0"/>
                                          </p:val>
                                        </p:tav>
                                        <p:tav tm="100000">
                                          <p:val>
                                            <p:strVal val="#ppt_w"/>
                                          </p:val>
                                        </p:tav>
                                      </p:tavLst>
                                    </p:anim>
                                    <p:anim calcmode="lin" valueType="num">
                                      <p:cBhvr>
                                        <p:cTn id="30" dur="1000" fill="hold"/>
                                        <p:tgtEl>
                                          <p:spTgt spid="47"/>
                                        </p:tgtEl>
                                        <p:attrNameLst>
                                          <p:attrName>ppt_h</p:attrName>
                                        </p:attrNameLst>
                                      </p:cBhvr>
                                      <p:tavLst>
                                        <p:tav tm="0">
                                          <p:val>
                                            <p:fltVal val="0"/>
                                          </p:val>
                                        </p:tav>
                                        <p:tav tm="100000">
                                          <p:val>
                                            <p:strVal val="#ppt_h"/>
                                          </p:val>
                                        </p:tav>
                                      </p:tavLst>
                                    </p:anim>
                                    <p:anim calcmode="lin" valueType="num">
                                      <p:cBhvr>
                                        <p:cTn id="31" dur="1000" fill="hold"/>
                                        <p:tgtEl>
                                          <p:spTgt spid="47"/>
                                        </p:tgtEl>
                                        <p:attrNameLst>
                                          <p:attrName>style.rotation</p:attrName>
                                        </p:attrNameLst>
                                      </p:cBhvr>
                                      <p:tavLst>
                                        <p:tav tm="0">
                                          <p:val>
                                            <p:fltVal val="360"/>
                                          </p:val>
                                        </p:tav>
                                        <p:tav tm="100000">
                                          <p:val>
                                            <p:fltVal val="0"/>
                                          </p:val>
                                        </p:tav>
                                      </p:tavLst>
                                    </p:anim>
                                    <p:animEffect transition="in" filter="fade">
                                      <p:cBhvr>
                                        <p:cTn id="32" dur="1000"/>
                                        <p:tgtEl>
                                          <p:spTgt spid="47"/>
                                        </p:tgtEl>
                                      </p:cBhvr>
                                    </p:animEffect>
                                  </p:childTnLst>
                                </p:cTn>
                              </p:par>
                              <p:par>
                                <p:cTn id="33" presetID="49" presetClass="entr" presetSubtype="0" decel="100000" fill="hold" grpId="1" nodeType="withEffect">
                                  <p:stCondLst>
                                    <p:cond delay="0"/>
                                  </p:stCondLst>
                                  <p:childTnLst>
                                    <p:set>
                                      <p:cBhvr>
                                        <p:cTn id="34" dur="1" fill="hold">
                                          <p:stCondLst>
                                            <p:cond delay="0"/>
                                          </p:stCondLst>
                                        </p:cTn>
                                        <p:tgtEl>
                                          <p:spTgt spid="49"/>
                                        </p:tgtEl>
                                        <p:attrNameLst>
                                          <p:attrName>style.visibility</p:attrName>
                                        </p:attrNameLst>
                                      </p:cBhvr>
                                      <p:to>
                                        <p:strVal val="visible"/>
                                      </p:to>
                                    </p:set>
                                    <p:anim calcmode="lin" valueType="num">
                                      <p:cBhvr>
                                        <p:cTn id="35" dur="1000" fill="hold"/>
                                        <p:tgtEl>
                                          <p:spTgt spid="49"/>
                                        </p:tgtEl>
                                        <p:attrNameLst>
                                          <p:attrName>ppt_w</p:attrName>
                                        </p:attrNameLst>
                                      </p:cBhvr>
                                      <p:tavLst>
                                        <p:tav tm="0">
                                          <p:val>
                                            <p:fltVal val="0"/>
                                          </p:val>
                                        </p:tav>
                                        <p:tav tm="100000">
                                          <p:val>
                                            <p:strVal val="#ppt_w"/>
                                          </p:val>
                                        </p:tav>
                                      </p:tavLst>
                                    </p:anim>
                                    <p:anim calcmode="lin" valueType="num">
                                      <p:cBhvr>
                                        <p:cTn id="36" dur="1000" fill="hold"/>
                                        <p:tgtEl>
                                          <p:spTgt spid="49"/>
                                        </p:tgtEl>
                                        <p:attrNameLst>
                                          <p:attrName>ppt_h</p:attrName>
                                        </p:attrNameLst>
                                      </p:cBhvr>
                                      <p:tavLst>
                                        <p:tav tm="0">
                                          <p:val>
                                            <p:fltVal val="0"/>
                                          </p:val>
                                        </p:tav>
                                        <p:tav tm="100000">
                                          <p:val>
                                            <p:strVal val="#ppt_h"/>
                                          </p:val>
                                        </p:tav>
                                      </p:tavLst>
                                    </p:anim>
                                    <p:anim calcmode="lin" valueType="num">
                                      <p:cBhvr>
                                        <p:cTn id="37" dur="1000" fill="hold"/>
                                        <p:tgtEl>
                                          <p:spTgt spid="49"/>
                                        </p:tgtEl>
                                        <p:attrNameLst>
                                          <p:attrName>style.rotation</p:attrName>
                                        </p:attrNameLst>
                                      </p:cBhvr>
                                      <p:tavLst>
                                        <p:tav tm="0">
                                          <p:val>
                                            <p:fltVal val="360"/>
                                          </p:val>
                                        </p:tav>
                                        <p:tav tm="100000">
                                          <p:val>
                                            <p:fltVal val="0"/>
                                          </p:val>
                                        </p:tav>
                                      </p:tavLst>
                                    </p:anim>
                                    <p:animEffect transition="in" filter="fade">
                                      <p:cBhvr>
                                        <p:cTn id="38" dur="1000"/>
                                        <p:tgtEl>
                                          <p:spTgt spid="49"/>
                                        </p:tgtEl>
                                      </p:cBhvr>
                                    </p:animEffect>
                                  </p:childTnLst>
                                </p:cTn>
                              </p:par>
                              <p:par>
                                <p:cTn id="39" presetID="49" presetClass="entr" presetSubtype="0" decel="100000" fill="hold" grpId="1" nodeType="withEffect">
                                  <p:stCondLst>
                                    <p:cond delay="0"/>
                                  </p:stCondLst>
                                  <p:childTnLst>
                                    <p:set>
                                      <p:cBhvr>
                                        <p:cTn id="40" dur="1" fill="hold">
                                          <p:stCondLst>
                                            <p:cond delay="0"/>
                                          </p:stCondLst>
                                        </p:cTn>
                                        <p:tgtEl>
                                          <p:spTgt spid="48"/>
                                        </p:tgtEl>
                                        <p:attrNameLst>
                                          <p:attrName>style.visibility</p:attrName>
                                        </p:attrNameLst>
                                      </p:cBhvr>
                                      <p:to>
                                        <p:strVal val="visible"/>
                                      </p:to>
                                    </p:set>
                                    <p:anim calcmode="lin" valueType="num">
                                      <p:cBhvr>
                                        <p:cTn id="41" dur="1000" fill="hold"/>
                                        <p:tgtEl>
                                          <p:spTgt spid="48"/>
                                        </p:tgtEl>
                                        <p:attrNameLst>
                                          <p:attrName>ppt_w</p:attrName>
                                        </p:attrNameLst>
                                      </p:cBhvr>
                                      <p:tavLst>
                                        <p:tav tm="0">
                                          <p:val>
                                            <p:fltVal val="0"/>
                                          </p:val>
                                        </p:tav>
                                        <p:tav tm="100000">
                                          <p:val>
                                            <p:strVal val="#ppt_w"/>
                                          </p:val>
                                        </p:tav>
                                      </p:tavLst>
                                    </p:anim>
                                    <p:anim calcmode="lin" valueType="num">
                                      <p:cBhvr>
                                        <p:cTn id="42" dur="1000" fill="hold"/>
                                        <p:tgtEl>
                                          <p:spTgt spid="48"/>
                                        </p:tgtEl>
                                        <p:attrNameLst>
                                          <p:attrName>ppt_h</p:attrName>
                                        </p:attrNameLst>
                                      </p:cBhvr>
                                      <p:tavLst>
                                        <p:tav tm="0">
                                          <p:val>
                                            <p:fltVal val="0"/>
                                          </p:val>
                                        </p:tav>
                                        <p:tav tm="100000">
                                          <p:val>
                                            <p:strVal val="#ppt_h"/>
                                          </p:val>
                                        </p:tav>
                                      </p:tavLst>
                                    </p:anim>
                                    <p:anim calcmode="lin" valueType="num">
                                      <p:cBhvr>
                                        <p:cTn id="43" dur="1000" fill="hold"/>
                                        <p:tgtEl>
                                          <p:spTgt spid="48"/>
                                        </p:tgtEl>
                                        <p:attrNameLst>
                                          <p:attrName>style.rotation</p:attrName>
                                        </p:attrNameLst>
                                      </p:cBhvr>
                                      <p:tavLst>
                                        <p:tav tm="0">
                                          <p:val>
                                            <p:fltVal val="360"/>
                                          </p:val>
                                        </p:tav>
                                        <p:tav tm="100000">
                                          <p:val>
                                            <p:fltVal val="0"/>
                                          </p:val>
                                        </p:tav>
                                      </p:tavLst>
                                    </p:anim>
                                    <p:animEffect transition="in" filter="fade">
                                      <p:cBhvr>
                                        <p:cTn id="44" dur="1000"/>
                                        <p:tgtEl>
                                          <p:spTgt spid="48"/>
                                        </p:tgtEl>
                                      </p:cBhvr>
                                    </p:animEffect>
                                  </p:childTnLst>
                                </p:cTn>
                              </p:par>
                              <p:par>
                                <p:cTn id="45" presetID="53" presetClass="entr" presetSubtype="16" fill="hold" grpId="2" nodeType="withEffect">
                                  <p:stCondLst>
                                    <p:cond delay="0"/>
                                  </p:stCondLst>
                                  <p:childTnLst>
                                    <p:set>
                                      <p:cBhvr>
                                        <p:cTn id="46" dur="1" fill="hold">
                                          <p:stCondLst>
                                            <p:cond delay="0"/>
                                          </p:stCondLst>
                                        </p:cTn>
                                        <p:tgtEl>
                                          <p:spTgt spid="46"/>
                                        </p:tgtEl>
                                        <p:attrNameLst>
                                          <p:attrName>style.visibility</p:attrName>
                                        </p:attrNameLst>
                                      </p:cBhvr>
                                      <p:to>
                                        <p:strVal val="visible"/>
                                      </p:to>
                                    </p:set>
                                    <p:anim calcmode="lin" valueType="num">
                                      <p:cBhvr>
                                        <p:cTn id="47" dur="750" fill="hold"/>
                                        <p:tgtEl>
                                          <p:spTgt spid="46"/>
                                        </p:tgtEl>
                                        <p:attrNameLst>
                                          <p:attrName>ppt_w</p:attrName>
                                        </p:attrNameLst>
                                      </p:cBhvr>
                                      <p:tavLst>
                                        <p:tav tm="0">
                                          <p:val>
                                            <p:fltVal val="0"/>
                                          </p:val>
                                        </p:tav>
                                        <p:tav tm="100000">
                                          <p:val>
                                            <p:strVal val="#ppt_w"/>
                                          </p:val>
                                        </p:tav>
                                      </p:tavLst>
                                    </p:anim>
                                    <p:anim calcmode="lin" valueType="num">
                                      <p:cBhvr>
                                        <p:cTn id="48" dur="750" fill="hold"/>
                                        <p:tgtEl>
                                          <p:spTgt spid="46"/>
                                        </p:tgtEl>
                                        <p:attrNameLst>
                                          <p:attrName>ppt_h</p:attrName>
                                        </p:attrNameLst>
                                      </p:cBhvr>
                                      <p:tavLst>
                                        <p:tav tm="0">
                                          <p:val>
                                            <p:fltVal val="0"/>
                                          </p:val>
                                        </p:tav>
                                        <p:tav tm="100000">
                                          <p:val>
                                            <p:strVal val="#ppt_h"/>
                                          </p:val>
                                        </p:tav>
                                      </p:tavLst>
                                    </p:anim>
                                    <p:animEffect transition="in" filter="fade">
                                      <p:cBhvr>
                                        <p:cTn id="49" dur="750"/>
                                        <p:tgtEl>
                                          <p:spTgt spid="46"/>
                                        </p:tgtEl>
                                      </p:cBhvr>
                                    </p:animEffect>
                                  </p:childTnLst>
                                </p:cTn>
                              </p:par>
                              <p:par>
                                <p:cTn id="50" presetID="53" presetClass="entr" presetSubtype="16" fill="hold" grpId="2" nodeType="withEffect">
                                  <p:stCondLst>
                                    <p:cond delay="0"/>
                                  </p:stCondLst>
                                  <p:childTnLst>
                                    <p:set>
                                      <p:cBhvr>
                                        <p:cTn id="51" dur="1" fill="hold">
                                          <p:stCondLst>
                                            <p:cond delay="0"/>
                                          </p:stCondLst>
                                        </p:cTn>
                                        <p:tgtEl>
                                          <p:spTgt spid="47"/>
                                        </p:tgtEl>
                                        <p:attrNameLst>
                                          <p:attrName>style.visibility</p:attrName>
                                        </p:attrNameLst>
                                      </p:cBhvr>
                                      <p:to>
                                        <p:strVal val="visible"/>
                                      </p:to>
                                    </p:set>
                                    <p:anim calcmode="lin" valueType="num">
                                      <p:cBhvr>
                                        <p:cTn id="52" dur="750" fill="hold"/>
                                        <p:tgtEl>
                                          <p:spTgt spid="47"/>
                                        </p:tgtEl>
                                        <p:attrNameLst>
                                          <p:attrName>ppt_w</p:attrName>
                                        </p:attrNameLst>
                                      </p:cBhvr>
                                      <p:tavLst>
                                        <p:tav tm="0">
                                          <p:val>
                                            <p:fltVal val="0"/>
                                          </p:val>
                                        </p:tav>
                                        <p:tav tm="100000">
                                          <p:val>
                                            <p:strVal val="#ppt_w"/>
                                          </p:val>
                                        </p:tav>
                                      </p:tavLst>
                                    </p:anim>
                                    <p:anim calcmode="lin" valueType="num">
                                      <p:cBhvr>
                                        <p:cTn id="53" dur="750" fill="hold"/>
                                        <p:tgtEl>
                                          <p:spTgt spid="47"/>
                                        </p:tgtEl>
                                        <p:attrNameLst>
                                          <p:attrName>ppt_h</p:attrName>
                                        </p:attrNameLst>
                                      </p:cBhvr>
                                      <p:tavLst>
                                        <p:tav tm="0">
                                          <p:val>
                                            <p:fltVal val="0"/>
                                          </p:val>
                                        </p:tav>
                                        <p:tav tm="100000">
                                          <p:val>
                                            <p:strVal val="#ppt_h"/>
                                          </p:val>
                                        </p:tav>
                                      </p:tavLst>
                                    </p:anim>
                                    <p:animEffect transition="in" filter="fade">
                                      <p:cBhvr>
                                        <p:cTn id="54" dur="750"/>
                                        <p:tgtEl>
                                          <p:spTgt spid="47"/>
                                        </p:tgtEl>
                                      </p:cBhvr>
                                    </p:animEffect>
                                  </p:childTnLst>
                                </p:cTn>
                              </p:par>
                              <p:par>
                                <p:cTn id="55" presetID="53" presetClass="entr" presetSubtype="16" fill="hold" grpId="2" nodeType="withEffect">
                                  <p:stCondLst>
                                    <p:cond delay="0"/>
                                  </p:stCondLst>
                                  <p:childTnLst>
                                    <p:set>
                                      <p:cBhvr>
                                        <p:cTn id="56" dur="1" fill="hold">
                                          <p:stCondLst>
                                            <p:cond delay="0"/>
                                          </p:stCondLst>
                                        </p:cTn>
                                        <p:tgtEl>
                                          <p:spTgt spid="49"/>
                                        </p:tgtEl>
                                        <p:attrNameLst>
                                          <p:attrName>style.visibility</p:attrName>
                                        </p:attrNameLst>
                                      </p:cBhvr>
                                      <p:to>
                                        <p:strVal val="visible"/>
                                      </p:to>
                                    </p:set>
                                    <p:anim calcmode="lin" valueType="num">
                                      <p:cBhvr>
                                        <p:cTn id="57" dur="750" fill="hold"/>
                                        <p:tgtEl>
                                          <p:spTgt spid="49"/>
                                        </p:tgtEl>
                                        <p:attrNameLst>
                                          <p:attrName>ppt_w</p:attrName>
                                        </p:attrNameLst>
                                      </p:cBhvr>
                                      <p:tavLst>
                                        <p:tav tm="0">
                                          <p:val>
                                            <p:fltVal val="0"/>
                                          </p:val>
                                        </p:tav>
                                        <p:tav tm="100000">
                                          <p:val>
                                            <p:strVal val="#ppt_w"/>
                                          </p:val>
                                        </p:tav>
                                      </p:tavLst>
                                    </p:anim>
                                    <p:anim calcmode="lin" valueType="num">
                                      <p:cBhvr>
                                        <p:cTn id="58" dur="750" fill="hold"/>
                                        <p:tgtEl>
                                          <p:spTgt spid="49"/>
                                        </p:tgtEl>
                                        <p:attrNameLst>
                                          <p:attrName>ppt_h</p:attrName>
                                        </p:attrNameLst>
                                      </p:cBhvr>
                                      <p:tavLst>
                                        <p:tav tm="0">
                                          <p:val>
                                            <p:fltVal val="0"/>
                                          </p:val>
                                        </p:tav>
                                        <p:tav tm="100000">
                                          <p:val>
                                            <p:strVal val="#ppt_h"/>
                                          </p:val>
                                        </p:tav>
                                      </p:tavLst>
                                    </p:anim>
                                    <p:animEffect transition="in" filter="fade">
                                      <p:cBhvr>
                                        <p:cTn id="59" dur="750"/>
                                        <p:tgtEl>
                                          <p:spTgt spid="49"/>
                                        </p:tgtEl>
                                      </p:cBhvr>
                                    </p:animEffect>
                                  </p:childTnLst>
                                </p:cTn>
                              </p:par>
                              <p:par>
                                <p:cTn id="60" presetID="53" presetClass="entr" presetSubtype="16" fill="hold" grpId="2" nodeType="withEffect">
                                  <p:stCondLst>
                                    <p:cond delay="0"/>
                                  </p:stCondLst>
                                  <p:childTnLst>
                                    <p:set>
                                      <p:cBhvr>
                                        <p:cTn id="61" dur="1" fill="hold">
                                          <p:stCondLst>
                                            <p:cond delay="0"/>
                                          </p:stCondLst>
                                        </p:cTn>
                                        <p:tgtEl>
                                          <p:spTgt spid="48"/>
                                        </p:tgtEl>
                                        <p:attrNameLst>
                                          <p:attrName>style.visibility</p:attrName>
                                        </p:attrNameLst>
                                      </p:cBhvr>
                                      <p:to>
                                        <p:strVal val="visible"/>
                                      </p:to>
                                    </p:set>
                                    <p:anim calcmode="lin" valueType="num">
                                      <p:cBhvr>
                                        <p:cTn id="62" dur="750" fill="hold"/>
                                        <p:tgtEl>
                                          <p:spTgt spid="48"/>
                                        </p:tgtEl>
                                        <p:attrNameLst>
                                          <p:attrName>ppt_w</p:attrName>
                                        </p:attrNameLst>
                                      </p:cBhvr>
                                      <p:tavLst>
                                        <p:tav tm="0">
                                          <p:val>
                                            <p:fltVal val="0"/>
                                          </p:val>
                                        </p:tav>
                                        <p:tav tm="100000">
                                          <p:val>
                                            <p:strVal val="#ppt_w"/>
                                          </p:val>
                                        </p:tav>
                                      </p:tavLst>
                                    </p:anim>
                                    <p:anim calcmode="lin" valueType="num">
                                      <p:cBhvr>
                                        <p:cTn id="63" dur="750" fill="hold"/>
                                        <p:tgtEl>
                                          <p:spTgt spid="48"/>
                                        </p:tgtEl>
                                        <p:attrNameLst>
                                          <p:attrName>ppt_h</p:attrName>
                                        </p:attrNameLst>
                                      </p:cBhvr>
                                      <p:tavLst>
                                        <p:tav tm="0">
                                          <p:val>
                                            <p:fltVal val="0"/>
                                          </p:val>
                                        </p:tav>
                                        <p:tav tm="100000">
                                          <p:val>
                                            <p:strVal val="#ppt_h"/>
                                          </p:val>
                                        </p:tav>
                                      </p:tavLst>
                                    </p:anim>
                                    <p:animEffect transition="in" filter="fade">
                                      <p:cBhvr>
                                        <p:cTn id="64" dur="750"/>
                                        <p:tgtEl>
                                          <p:spTgt spid="48"/>
                                        </p:tgtEl>
                                      </p:cBhvr>
                                    </p:animEffect>
                                  </p:childTnLst>
                                </p:cTn>
                              </p:par>
                            </p:childTnLst>
                          </p:cTn>
                        </p:par>
                        <p:par>
                          <p:cTn id="65" fill="hold">
                            <p:stCondLst>
                              <p:cond delay="1000"/>
                            </p:stCondLst>
                            <p:childTnLst>
                              <p:par>
                                <p:cTn id="66" presetID="2" presetClass="entr" presetSubtype="8" decel="100000" fill="hold" grpId="0" nodeType="afterEffect">
                                  <p:stCondLst>
                                    <p:cond delay="0"/>
                                  </p:stCondLst>
                                  <p:childTnLst>
                                    <p:set>
                                      <p:cBhvr>
                                        <p:cTn id="67" dur="1" fill="hold">
                                          <p:stCondLst>
                                            <p:cond delay="0"/>
                                          </p:stCondLst>
                                        </p:cTn>
                                        <p:tgtEl>
                                          <p:spTgt spid="13">
                                            <p:txEl>
                                              <p:pRg st="0" end="0"/>
                                            </p:txEl>
                                          </p:spTgt>
                                        </p:tgtEl>
                                        <p:attrNameLst>
                                          <p:attrName>style.visibility</p:attrName>
                                        </p:attrNameLst>
                                      </p:cBhvr>
                                      <p:to>
                                        <p:strVal val="visible"/>
                                      </p:to>
                                    </p:set>
                                    <p:anim calcmode="lin" valueType="num">
                                      <p:cBhvr additive="base">
                                        <p:cTn id="68" dur="500" fill="hold"/>
                                        <p:tgtEl>
                                          <p:spTgt spid="13">
                                            <p:txEl>
                                              <p:pRg st="0" end="0"/>
                                            </p:txEl>
                                          </p:spTgt>
                                        </p:tgtEl>
                                        <p:attrNameLst>
                                          <p:attrName>ppt_x</p:attrName>
                                        </p:attrNameLst>
                                      </p:cBhvr>
                                      <p:tavLst>
                                        <p:tav tm="0">
                                          <p:val>
                                            <p:strVal val="0-#ppt_w/2"/>
                                          </p:val>
                                        </p:tav>
                                        <p:tav tm="100000">
                                          <p:val>
                                            <p:strVal val="#ppt_x"/>
                                          </p:val>
                                        </p:tav>
                                      </p:tavLst>
                                    </p:anim>
                                    <p:anim calcmode="lin" valueType="num">
                                      <p:cBhvr additive="base">
                                        <p:cTn id="69" dur="500" fill="hold"/>
                                        <p:tgtEl>
                                          <p:spTgt spid="13">
                                            <p:txEl>
                                              <p:pRg st="0" end="0"/>
                                            </p:txEl>
                                          </p:spTgt>
                                        </p:tgtEl>
                                        <p:attrNameLst>
                                          <p:attrName>ppt_y</p:attrName>
                                        </p:attrNameLst>
                                      </p:cBhvr>
                                      <p:tavLst>
                                        <p:tav tm="0">
                                          <p:val>
                                            <p:strVal val="#ppt_y"/>
                                          </p:val>
                                        </p:tav>
                                        <p:tav tm="100000">
                                          <p:val>
                                            <p:strVal val="#ppt_y"/>
                                          </p:val>
                                        </p:tav>
                                      </p:tavLst>
                                    </p:anim>
                                  </p:childTnLst>
                                </p:cTn>
                              </p:par>
                            </p:childTnLst>
                          </p:cTn>
                        </p:par>
                        <p:par>
                          <p:cTn id="70" fill="hold">
                            <p:stCondLst>
                              <p:cond delay="1500"/>
                            </p:stCondLst>
                            <p:childTnLst>
                              <p:par>
                                <p:cTn id="71" presetID="22" presetClass="entr" presetSubtype="2" fill="hold" grpId="0" nodeType="afterEffect">
                                  <p:stCondLst>
                                    <p:cond delay="0"/>
                                  </p:stCondLst>
                                  <p:childTnLst>
                                    <p:set>
                                      <p:cBhvr>
                                        <p:cTn id="72" dur="1" fill="hold">
                                          <p:stCondLst>
                                            <p:cond delay="0"/>
                                          </p:stCondLst>
                                        </p:cTn>
                                        <p:tgtEl>
                                          <p:spTgt spid="14">
                                            <p:txEl>
                                              <p:pRg st="0" end="0"/>
                                            </p:txEl>
                                          </p:spTgt>
                                        </p:tgtEl>
                                        <p:attrNameLst>
                                          <p:attrName>style.visibility</p:attrName>
                                        </p:attrNameLst>
                                      </p:cBhvr>
                                      <p:to>
                                        <p:strVal val="visible"/>
                                      </p:to>
                                    </p:set>
                                    <p:animEffect transition="in" filter="wipe(right)">
                                      <p:cBhvr>
                                        <p:cTn id="73" dur="500"/>
                                        <p:tgtEl>
                                          <p:spTgt spid="14">
                                            <p:txEl>
                                              <p:pRg st="0" end="0"/>
                                            </p:txEl>
                                          </p:spTgt>
                                        </p:tgtEl>
                                      </p:cBhvr>
                                    </p:animEffect>
                                  </p:childTnLst>
                                </p:cTn>
                              </p:par>
                            </p:childTnLst>
                          </p:cTn>
                        </p:par>
                        <p:par>
                          <p:cTn id="74" fill="hold">
                            <p:stCondLst>
                              <p:cond delay="2000"/>
                            </p:stCondLst>
                            <p:childTnLst>
                              <p:par>
                                <p:cTn id="75" presetID="2" presetClass="entr" presetSubtype="2" decel="100000" fill="hold" grpId="0" nodeType="afterEffect">
                                  <p:stCondLst>
                                    <p:cond delay="0"/>
                                  </p:stCondLst>
                                  <p:childTnLst>
                                    <p:set>
                                      <p:cBhvr>
                                        <p:cTn id="76" dur="1" fill="hold">
                                          <p:stCondLst>
                                            <p:cond delay="0"/>
                                          </p:stCondLst>
                                        </p:cTn>
                                        <p:tgtEl>
                                          <p:spTgt spid="18">
                                            <p:txEl>
                                              <p:pRg st="0" end="0"/>
                                            </p:txEl>
                                          </p:spTgt>
                                        </p:tgtEl>
                                        <p:attrNameLst>
                                          <p:attrName>style.visibility</p:attrName>
                                        </p:attrNameLst>
                                      </p:cBhvr>
                                      <p:to>
                                        <p:strVal val="visible"/>
                                      </p:to>
                                    </p:set>
                                    <p:anim calcmode="lin" valueType="num">
                                      <p:cBhvr additive="base">
                                        <p:cTn id="77" dur="500" fill="hold"/>
                                        <p:tgtEl>
                                          <p:spTgt spid="18">
                                            <p:txEl>
                                              <p:pRg st="0" end="0"/>
                                            </p:txEl>
                                          </p:spTgt>
                                        </p:tgtEl>
                                        <p:attrNameLst>
                                          <p:attrName>ppt_x</p:attrName>
                                        </p:attrNameLst>
                                      </p:cBhvr>
                                      <p:tavLst>
                                        <p:tav tm="0">
                                          <p:val>
                                            <p:strVal val="1+#ppt_w/2"/>
                                          </p:val>
                                        </p:tav>
                                        <p:tav tm="100000">
                                          <p:val>
                                            <p:strVal val="#ppt_x"/>
                                          </p:val>
                                        </p:tav>
                                      </p:tavLst>
                                    </p:anim>
                                    <p:anim calcmode="lin" valueType="num">
                                      <p:cBhvr additive="base">
                                        <p:cTn id="78" dur="500" fill="hold"/>
                                        <p:tgtEl>
                                          <p:spTgt spid="18">
                                            <p:txEl>
                                              <p:pRg st="0" end="0"/>
                                            </p:txEl>
                                          </p:spTgt>
                                        </p:tgtEl>
                                        <p:attrNameLst>
                                          <p:attrName>ppt_y</p:attrName>
                                        </p:attrNameLst>
                                      </p:cBhvr>
                                      <p:tavLst>
                                        <p:tav tm="0">
                                          <p:val>
                                            <p:strVal val="#ppt_y"/>
                                          </p:val>
                                        </p:tav>
                                        <p:tav tm="100000">
                                          <p:val>
                                            <p:strVal val="#ppt_y"/>
                                          </p:val>
                                        </p:tav>
                                      </p:tavLst>
                                    </p:anim>
                                  </p:childTnLst>
                                </p:cTn>
                              </p:par>
                            </p:childTnLst>
                          </p:cTn>
                        </p:par>
                        <p:par>
                          <p:cTn id="79" fill="hold">
                            <p:stCondLst>
                              <p:cond delay="2500"/>
                            </p:stCondLst>
                            <p:childTnLst>
                              <p:par>
                                <p:cTn id="80" presetID="22" presetClass="entr" presetSubtype="8" fill="hold" grpId="0" nodeType="afterEffect">
                                  <p:stCondLst>
                                    <p:cond delay="0"/>
                                  </p:stCondLst>
                                  <p:childTnLst>
                                    <p:set>
                                      <p:cBhvr>
                                        <p:cTn id="81" dur="1" fill="hold">
                                          <p:stCondLst>
                                            <p:cond delay="0"/>
                                          </p:stCondLst>
                                        </p:cTn>
                                        <p:tgtEl>
                                          <p:spTgt spid="17">
                                            <p:txEl>
                                              <p:pRg st="0" end="0"/>
                                            </p:txEl>
                                          </p:spTgt>
                                        </p:tgtEl>
                                        <p:attrNameLst>
                                          <p:attrName>style.visibility</p:attrName>
                                        </p:attrNameLst>
                                      </p:cBhvr>
                                      <p:to>
                                        <p:strVal val="visible"/>
                                      </p:to>
                                    </p:set>
                                    <p:animEffect transition="in" filter="wipe(left)">
                                      <p:cBhvr>
                                        <p:cTn id="82" dur="500"/>
                                        <p:tgtEl>
                                          <p:spTgt spid="17">
                                            <p:txEl>
                                              <p:pRg st="0" end="0"/>
                                            </p:txEl>
                                          </p:spTgt>
                                        </p:tgtEl>
                                      </p:cBhvr>
                                    </p:animEffect>
                                  </p:childTnLst>
                                </p:cTn>
                              </p:par>
                            </p:childTnLst>
                          </p:cTn>
                        </p:par>
                        <p:par>
                          <p:cTn id="83" fill="hold">
                            <p:stCondLst>
                              <p:cond delay="3000"/>
                            </p:stCondLst>
                            <p:childTnLst>
                              <p:par>
                                <p:cTn id="84" presetID="2" presetClass="entr" presetSubtype="2" decel="100000" fill="hold" grpId="0" nodeType="afterEffect">
                                  <p:stCondLst>
                                    <p:cond delay="0"/>
                                  </p:stCondLst>
                                  <p:childTnLst>
                                    <p:set>
                                      <p:cBhvr>
                                        <p:cTn id="85" dur="1" fill="hold">
                                          <p:stCondLst>
                                            <p:cond delay="0"/>
                                          </p:stCondLst>
                                        </p:cTn>
                                        <p:tgtEl>
                                          <p:spTgt spid="20">
                                            <p:txEl>
                                              <p:pRg st="0" end="0"/>
                                            </p:txEl>
                                          </p:spTgt>
                                        </p:tgtEl>
                                        <p:attrNameLst>
                                          <p:attrName>style.visibility</p:attrName>
                                        </p:attrNameLst>
                                      </p:cBhvr>
                                      <p:to>
                                        <p:strVal val="visible"/>
                                      </p:to>
                                    </p:set>
                                    <p:anim calcmode="lin" valueType="num">
                                      <p:cBhvr additive="base">
                                        <p:cTn id="86" dur="500" fill="hold"/>
                                        <p:tgtEl>
                                          <p:spTgt spid="20">
                                            <p:txEl>
                                              <p:pRg st="0" end="0"/>
                                            </p:txEl>
                                          </p:spTgt>
                                        </p:tgtEl>
                                        <p:attrNameLst>
                                          <p:attrName>ppt_x</p:attrName>
                                        </p:attrNameLst>
                                      </p:cBhvr>
                                      <p:tavLst>
                                        <p:tav tm="0">
                                          <p:val>
                                            <p:strVal val="1+#ppt_w/2"/>
                                          </p:val>
                                        </p:tav>
                                        <p:tav tm="100000">
                                          <p:val>
                                            <p:strVal val="#ppt_x"/>
                                          </p:val>
                                        </p:tav>
                                      </p:tavLst>
                                    </p:anim>
                                    <p:anim calcmode="lin" valueType="num">
                                      <p:cBhvr additive="base">
                                        <p:cTn id="87" dur="500" fill="hold"/>
                                        <p:tgtEl>
                                          <p:spTgt spid="20">
                                            <p:txEl>
                                              <p:pRg st="0" end="0"/>
                                            </p:txEl>
                                          </p:spTgt>
                                        </p:tgtEl>
                                        <p:attrNameLst>
                                          <p:attrName>ppt_y</p:attrName>
                                        </p:attrNameLst>
                                      </p:cBhvr>
                                      <p:tavLst>
                                        <p:tav tm="0">
                                          <p:val>
                                            <p:strVal val="#ppt_y"/>
                                          </p:val>
                                        </p:tav>
                                        <p:tav tm="100000">
                                          <p:val>
                                            <p:strVal val="#ppt_y"/>
                                          </p:val>
                                        </p:tav>
                                      </p:tavLst>
                                    </p:anim>
                                  </p:childTnLst>
                                </p:cTn>
                              </p:par>
                            </p:childTnLst>
                          </p:cTn>
                        </p:par>
                        <p:par>
                          <p:cTn id="88" fill="hold">
                            <p:stCondLst>
                              <p:cond delay="3500"/>
                            </p:stCondLst>
                            <p:childTnLst>
                              <p:par>
                                <p:cTn id="89" presetID="22" presetClass="entr" presetSubtype="8" fill="hold" grpId="0" nodeType="afterEffect">
                                  <p:stCondLst>
                                    <p:cond delay="0"/>
                                  </p:stCondLst>
                                  <p:childTnLst>
                                    <p:set>
                                      <p:cBhvr>
                                        <p:cTn id="90" dur="1" fill="hold">
                                          <p:stCondLst>
                                            <p:cond delay="0"/>
                                          </p:stCondLst>
                                        </p:cTn>
                                        <p:tgtEl>
                                          <p:spTgt spid="16">
                                            <p:txEl>
                                              <p:pRg st="0" end="0"/>
                                            </p:txEl>
                                          </p:spTgt>
                                        </p:tgtEl>
                                        <p:attrNameLst>
                                          <p:attrName>style.visibility</p:attrName>
                                        </p:attrNameLst>
                                      </p:cBhvr>
                                      <p:to>
                                        <p:strVal val="visible"/>
                                      </p:to>
                                    </p:set>
                                    <p:animEffect transition="in" filter="wipe(left)">
                                      <p:cBhvr>
                                        <p:cTn id="91" dur="500"/>
                                        <p:tgtEl>
                                          <p:spTgt spid="16">
                                            <p:txEl>
                                              <p:pRg st="0" end="0"/>
                                            </p:txEl>
                                          </p:spTgt>
                                        </p:tgtEl>
                                      </p:cBhvr>
                                    </p:animEffect>
                                  </p:childTnLst>
                                </p:cTn>
                              </p:par>
                            </p:childTnLst>
                          </p:cTn>
                        </p:par>
                        <p:par>
                          <p:cTn id="92" fill="hold">
                            <p:stCondLst>
                              <p:cond delay="4000"/>
                            </p:stCondLst>
                            <p:childTnLst>
                              <p:par>
                                <p:cTn id="93" presetID="2" presetClass="entr" presetSubtype="8" decel="100000" fill="hold" grpId="0" nodeType="afterEffect">
                                  <p:stCondLst>
                                    <p:cond delay="0"/>
                                  </p:stCondLst>
                                  <p:childTnLst>
                                    <p:set>
                                      <p:cBhvr>
                                        <p:cTn id="94" dur="1" fill="hold">
                                          <p:stCondLst>
                                            <p:cond delay="0"/>
                                          </p:stCondLst>
                                        </p:cTn>
                                        <p:tgtEl>
                                          <p:spTgt spid="21">
                                            <p:txEl>
                                              <p:pRg st="0" end="0"/>
                                            </p:txEl>
                                          </p:spTgt>
                                        </p:tgtEl>
                                        <p:attrNameLst>
                                          <p:attrName>style.visibility</p:attrName>
                                        </p:attrNameLst>
                                      </p:cBhvr>
                                      <p:to>
                                        <p:strVal val="visible"/>
                                      </p:to>
                                    </p:set>
                                    <p:anim calcmode="lin" valueType="num">
                                      <p:cBhvr additive="base">
                                        <p:cTn id="95"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96" dur="500" fill="hold"/>
                                        <p:tgtEl>
                                          <p:spTgt spid="21">
                                            <p:txEl>
                                              <p:pRg st="0" end="0"/>
                                            </p:txEl>
                                          </p:spTgt>
                                        </p:tgtEl>
                                        <p:attrNameLst>
                                          <p:attrName>ppt_y</p:attrName>
                                        </p:attrNameLst>
                                      </p:cBhvr>
                                      <p:tavLst>
                                        <p:tav tm="0">
                                          <p:val>
                                            <p:strVal val="#ppt_y"/>
                                          </p:val>
                                        </p:tav>
                                        <p:tav tm="100000">
                                          <p:val>
                                            <p:strVal val="#ppt_y"/>
                                          </p:val>
                                        </p:tav>
                                      </p:tavLst>
                                    </p:anim>
                                  </p:childTnLst>
                                </p:cTn>
                              </p:par>
                            </p:childTnLst>
                          </p:cTn>
                        </p:par>
                        <p:par>
                          <p:cTn id="97" fill="hold">
                            <p:stCondLst>
                              <p:cond delay="4500"/>
                            </p:stCondLst>
                            <p:childTnLst>
                              <p:par>
                                <p:cTn id="98" presetID="22" presetClass="entr" presetSubtype="2" fill="hold" grpId="0" nodeType="afterEffect">
                                  <p:stCondLst>
                                    <p:cond delay="0"/>
                                  </p:stCondLst>
                                  <p:childTnLst>
                                    <p:set>
                                      <p:cBhvr>
                                        <p:cTn id="99" dur="1" fill="hold">
                                          <p:stCondLst>
                                            <p:cond delay="0"/>
                                          </p:stCondLst>
                                        </p:cTn>
                                        <p:tgtEl>
                                          <p:spTgt spid="15">
                                            <p:txEl>
                                              <p:pRg st="0" end="0"/>
                                            </p:txEl>
                                          </p:spTgt>
                                        </p:tgtEl>
                                        <p:attrNameLst>
                                          <p:attrName>style.visibility</p:attrName>
                                        </p:attrNameLst>
                                      </p:cBhvr>
                                      <p:to>
                                        <p:strVal val="visible"/>
                                      </p:to>
                                    </p:set>
                                    <p:animEffect transition="in" filter="wipe(right)">
                                      <p:cBhvr>
                                        <p:cTn id="100" dur="500"/>
                                        <p:tgtEl>
                                          <p:spTgt spid="15">
                                            <p:txEl>
                                              <p:pRg st="0" end="0"/>
                                            </p:txEl>
                                          </p:spTgt>
                                        </p:tgtEl>
                                      </p:cBhvr>
                                    </p:animEffect>
                                  </p:childTnLst>
                                </p:cTn>
                              </p:par>
                            </p:childTnLst>
                          </p:cTn>
                        </p:par>
                        <p:par>
                          <p:cTn id="101" fill="hold">
                            <p:stCondLst>
                              <p:cond delay="5000"/>
                            </p:stCondLst>
                            <p:childTnLst>
                              <p:par>
                                <p:cTn id="102" presetID="22" presetClass="entr" presetSubtype="8" fill="hold" grpId="0" nodeType="afterEffect">
                                  <p:stCondLst>
                                    <p:cond delay="250"/>
                                  </p:stCondLst>
                                  <p:childTnLst>
                                    <p:set>
                                      <p:cBhvr>
                                        <p:cTn id="103" dur="1" fill="hold">
                                          <p:stCondLst>
                                            <p:cond delay="0"/>
                                          </p:stCondLst>
                                        </p:cTn>
                                        <p:tgtEl>
                                          <p:spTgt spid="22"/>
                                        </p:tgtEl>
                                        <p:attrNameLst>
                                          <p:attrName>style.visibility</p:attrName>
                                        </p:attrNameLst>
                                      </p:cBhvr>
                                      <p:to>
                                        <p:strVal val="visible"/>
                                      </p:to>
                                    </p:set>
                                    <p:animEffect transition="in" filter="wipe(left)">
                                      <p:cBhvr>
                                        <p:cTn id="104"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48" grpId="1" animBg="1"/>
      <p:bldP spid="48" grpId="2" animBg="1"/>
      <p:bldP spid="46" grpId="0" animBg="1"/>
      <p:bldP spid="46" grpId="1" animBg="1"/>
      <p:bldP spid="46" grpId="2" animBg="1"/>
      <p:bldP spid="47" grpId="0" animBg="1"/>
      <p:bldP spid="47" grpId="1" animBg="1"/>
      <p:bldP spid="47" grpId="2" animBg="1"/>
      <p:bldP spid="49" grpId="0" animBg="1"/>
      <p:bldP spid="49" grpId="1" animBg="1"/>
      <p:bldP spid="49" grpId="2" animBg="1"/>
      <p:bldP spid="13" grpId="0" build="p">
        <p:tmplLst>
          <p:tmpl lvl="1">
            <p:tnLst>
              <p:par>
                <p:cTn presetID="2" presetClass="entr" presetSubtype="8" decel="10000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0-#ppt_w/2"/>
                          </p:val>
                        </p:tav>
                        <p:tav tm="100000">
                          <p:val>
                            <p:strVal val="#ppt_x"/>
                          </p:val>
                        </p:tav>
                      </p:tavLst>
                    </p:anim>
                    <p:anim calcmode="lin" valueType="num">
                      <p:cBhvr additive="base">
                        <p:cTn dur="500" fill="hold"/>
                        <p:tgtEl>
                          <p:spTgt spid="13"/>
                        </p:tgtEl>
                        <p:attrNameLst>
                          <p:attrName>ppt_y</p:attrName>
                        </p:attrNameLst>
                      </p:cBhvr>
                      <p:tavLst>
                        <p:tav tm="0">
                          <p:val>
                            <p:strVal val="#ppt_y"/>
                          </p:val>
                        </p:tav>
                        <p:tav tm="100000">
                          <p:val>
                            <p:strVal val="#ppt_y"/>
                          </p:val>
                        </p:tav>
                      </p:tavLst>
                    </p:anim>
                  </p:childTnLst>
                </p:cTn>
              </p:par>
            </p:tnLst>
          </p:tmpl>
        </p:tmplLst>
      </p:bldP>
      <p:bldP spid="14" grpId="0" build="p">
        <p:tmplLst>
          <p:tmpl lvl="1">
            <p:tnLst>
              <p:par>
                <p:cTn presetID="22" presetClass="entr" presetSubtype="2"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wipe(right)">
                      <p:cBhvr>
                        <p:cTn dur="500"/>
                        <p:tgtEl>
                          <p:spTgt spid="14"/>
                        </p:tgtEl>
                      </p:cBhvr>
                    </p:animEffect>
                  </p:childTnLst>
                </p:cTn>
              </p:par>
            </p:tnLst>
          </p:tmpl>
        </p:tmplLst>
      </p:bldP>
      <p:bldP spid="15" grpId="0" build="p">
        <p:tmplLst>
          <p:tmpl lvl="1">
            <p:tnLst>
              <p:par>
                <p:cTn presetID="22" presetClass="entr" presetSubtype="2"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wipe(right)">
                      <p:cBhvr>
                        <p:cTn dur="500"/>
                        <p:tgtEl>
                          <p:spTgt spid="15"/>
                        </p:tgtEl>
                      </p:cBhvr>
                    </p:animEffect>
                  </p:childTnLst>
                </p:cTn>
              </p:par>
            </p:tnLst>
          </p:tmpl>
        </p:tmplLst>
      </p:bldP>
      <p:bldP spid="16" grpId="0" build="p">
        <p:tmplLst>
          <p:tmpl lvl="1">
            <p:tnLst>
              <p:par>
                <p:cTn presetID="22" presetClass="entr" presetSubtype="8"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wipe(left)">
                      <p:cBhvr>
                        <p:cTn dur="500"/>
                        <p:tgtEl>
                          <p:spTgt spid="16"/>
                        </p:tgtEl>
                      </p:cBhvr>
                    </p:animEffect>
                  </p:childTnLst>
                </p:cTn>
              </p:par>
            </p:tnLst>
          </p:tmpl>
        </p:tmplLst>
      </p:bldP>
      <p:bldP spid="17" grpId="0" build="p">
        <p:tmplLst>
          <p:tmpl lvl="1">
            <p:tnLst>
              <p:par>
                <p:cTn presetID="22" presetClass="entr" presetSubtype="8"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left)">
                      <p:cBhvr>
                        <p:cTn dur="500"/>
                        <p:tgtEl>
                          <p:spTgt spid="17"/>
                        </p:tgtEl>
                      </p:cBhvr>
                    </p:animEffect>
                  </p:childTnLst>
                </p:cTn>
              </p:par>
            </p:tnLst>
          </p:tmpl>
        </p:tmplLst>
      </p:bldP>
      <p:bldP spid="18" grpId="0" build="p">
        <p:tmplLst>
          <p:tmpl lvl="1">
            <p:tnLst>
              <p:par>
                <p:cTn presetID="2" presetClass="entr" presetSubtype="2" decel="100000"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1+#ppt_w/2"/>
                          </p:val>
                        </p:tav>
                        <p:tav tm="100000">
                          <p:val>
                            <p:strVal val="#ppt_x"/>
                          </p:val>
                        </p:tav>
                      </p:tavLst>
                    </p:anim>
                    <p:anim calcmode="lin" valueType="num">
                      <p:cBhvr additive="base">
                        <p:cTn dur="500" fill="hold"/>
                        <p:tgtEl>
                          <p:spTgt spid="18"/>
                        </p:tgtEl>
                        <p:attrNameLst>
                          <p:attrName>ppt_y</p:attrName>
                        </p:attrNameLst>
                      </p:cBhvr>
                      <p:tavLst>
                        <p:tav tm="0">
                          <p:val>
                            <p:strVal val="#ppt_y"/>
                          </p:val>
                        </p:tav>
                        <p:tav tm="100000">
                          <p:val>
                            <p:strVal val="#ppt_y"/>
                          </p:val>
                        </p:tav>
                      </p:tavLst>
                    </p:anim>
                  </p:childTnLst>
                </p:cTn>
              </p:par>
            </p:tnLst>
          </p:tmpl>
        </p:tmplLst>
      </p:bldP>
      <p:bldP spid="20" grpId="0" build="p">
        <p:tmplLst>
          <p:tmpl lvl="1">
            <p:tnLst>
              <p:par>
                <p:cTn presetID="2" presetClass="entr" presetSubtype="2" decel="10000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1+#ppt_w/2"/>
                          </p:val>
                        </p:tav>
                        <p:tav tm="100000">
                          <p:val>
                            <p:strVal val="#ppt_x"/>
                          </p:val>
                        </p:tav>
                      </p:tavLst>
                    </p:anim>
                    <p:anim calcmode="lin" valueType="num">
                      <p:cBhvr additive="base">
                        <p:cTn dur="500" fill="hold"/>
                        <p:tgtEl>
                          <p:spTgt spid="20"/>
                        </p:tgtEl>
                        <p:attrNameLst>
                          <p:attrName>ppt_y</p:attrName>
                        </p:attrNameLst>
                      </p:cBhvr>
                      <p:tavLst>
                        <p:tav tm="0">
                          <p:val>
                            <p:strVal val="#ppt_y"/>
                          </p:val>
                        </p:tav>
                        <p:tav tm="100000">
                          <p:val>
                            <p:strVal val="#ppt_y"/>
                          </p:val>
                        </p:tav>
                      </p:tavLst>
                    </p:anim>
                  </p:childTnLst>
                </p:cTn>
              </p:par>
            </p:tnLst>
          </p:tmpl>
        </p:tmplLst>
      </p:bldP>
      <p:bldP spid="21" grpId="0" build="p">
        <p:tmplLst>
          <p:tmpl lvl="1">
            <p:tnLst>
              <p:par>
                <p:cTn presetID="2" presetClass="entr" presetSubtype="8" decel="100000"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0-#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22" grpId="0">
        <p:tmplLst>
          <p:tmpl>
            <p:tnLst>
              <p:par>
                <p:cTn presetID="22" presetClass="entr" presetSubtype="8" fill="hold" nodeType="afterEffect">
                  <p:stCondLst>
                    <p:cond delay="250"/>
                  </p:stCondLst>
                  <p:childTnLst>
                    <p:set>
                      <p:cBhvr>
                        <p:cTn dur="1" fill="hold">
                          <p:stCondLst>
                            <p:cond delay="0"/>
                          </p:stCondLst>
                        </p:cTn>
                        <p:tgtEl>
                          <p:spTgt spid="22"/>
                        </p:tgtEl>
                        <p:attrNameLst>
                          <p:attrName>style.visibility</p:attrName>
                        </p:attrNameLst>
                      </p:cBhvr>
                      <p:to>
                        <p:strVal val="visible"/>
                      </p:to>
                    </p:set>
                    <p:animEffect transition="in" filter="wipe(left)">
                      <p:cBhvr>
                        <p:cTn dur="500"/>
                        <p:tgtEl>
                          <p:spTgt spid="22"/>
                        </p:tgtEl>
                      </p:cBhvr>
                    </p:animEffect>
                  </p:childTnLst>
                </p:cTn>
              </p:par>
            </p:tnLst>
          </p:tmpl>
        </p:tmplLst>
      </p:bldP>
    </p:bldLst>
  </p:timing>
  <p:extLst mod="1">
    <p:ext uri="{DCECCB84-F9BA-43D5-87BE-67443E8EF086}">
      <p15:sldGuideLst xmlns:p15="http://schemas.microsoft.com/office/powerpoint/2012/main" xmlns="">
        <p15:guide id="1" orient="horz" pos="3239">
          <p15:clr>
            <a:srgbClr val="FBAE40"/>
          </p15:clr>
        </p15:guide>
        <p15:guide id="2" pos="5760">
          <p15:clr>
            <a:srgbClr val="FBAE4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Clustor">
    <p:spTree>
      <p:nvGrpSpPr>
        <p:cNvPr id="1" name=""/>
        <p:cNvGrpSpPr/>
        <p:nvPr/>
      </p:nvGrpSpPr>
      <p:grpSpPr>
        <a:xfrm>
          <a:off x="0" y="0"/>
          <a:ext cx="0" cy="0"/>
          <a:chOff x="0" y="0"/>
          <a:chExt cx="0" cy="0"/>
        </a:xfrm>
      </p:grpSpPr>
      <p:sp>
        <p:nvSpPr>
          <p:cNvPr id="35" name="楕円 34"/>
          <p:cNvSpPr/>
          <p:nvPr userDrawn="1"/>
        </p:nvSpPr>
        <p:spPr>
          <a:xfrm>
            <a:off x="10223622" y="3099867"/>
            <a:ext cx="992116" cy="1008457"/>
          </a:xfrm>
          <a:prstGeom prst="ellipse">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楕円 32"/>
          <p:cNvSpPr/>
          <p:nvPr userDrawn="1"/>
        </p:nvSpPr>
        <p:spPr>
          <a:xfrm>
            <a:off x="13866888" y="6213624"/>
            <a:ext cx="961809" cy="961809"/>
          </a:xfrm>
          <a:prstGeom prst="ellipse">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楕円 23"/>
          <p:cNvSpPr/>
          <p:nvPr userDrawn="1"/>
        </p:nvSpPr>
        <p:spPr>
          <a:xfrm>
            <a:off x="636409" y="6250538"/>
            <a:ext cx="1533779" cy="1533779"/>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楕円 30"/>
          <p:cNvSpPr/>
          <p:nvPr userDrawn="1"/>
        </p:nvSpPr>
        <p:spPr>
          <a:xfrm>
            <a:off x="7896962" y="7735218"/>
            <a:ext cx="614369" cy="624488"/>
          </a:xfrm>
          <a:prstGeom prst="ellipse">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楕円 29"/>
          <p:cNvSpPr/>
          <p:nvPr userDrawn="1"/>
        </p:nvSpPr>
        <p:spPr>
          <a:xfrm>
            <a:off x="3965059" y="7738314"/>
            <a:ext cx="591738" cy="591738"/>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楕円 4"/>
          <p:cNvSpPr/>
          <p:nvPr userDrawn="1"/>
        </p:nvSpPr>
        <p:spPr>
          <a:xfrm>
            <a:off x="493213" y="2547535"/>
            <a:ext cx="4973638" cy="4973638"/>
          </a:xfrm>
          <a:prstGeom prst="ellipse">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楕円 18"/>
          <p:cNvSpPr/>
          <p:nvPr userDrawn="1"/>
        </p:nvSpPr>
        <p:spPr>
          <a:xfrm>
            <a:off x="4617888" y="4921333"/>
            <a:ext cx="3785949" cy="3785949"/>
          </a:xfrm>
          <a:prstGeom prst="ellipse">
            <a:avLst/>
          </a:pr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楕円 22"/>
          <p:cNvSpPr/>
          <p:nvPr userDrawn="1"/>
        </p:nvSpPr>
        <p:spPr>
          <a:xfrm>
            <a:off x="7360120" y="3308567"/>
            <a:ext cx="3090795" cy="3090795"/>
          </a:xfrm>
          <a:prstGeom prst="ellipse">
            <a:avLst/>
          </a:prstGeom>
          <a:solidFill>
            <a:schemeClr val="accent3">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楕円 24"/>
          <p:cNvSpPr/>
          <p:nvPr userDrawn="1"/>
        </p:nvSpPr>
        <p:spPr>
          <a:xfrm>
            <a:off x="9437184" y="5014698"/>
            <a:ext cx="3557109" cy="3557109"/>
          </a:xfrm>
          <a:prstGeom prst="ellipse">
            <a:avLst/>
          </a:prstGeom>
          <a:solidFill>
            <a:schemeClr val="accent4">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楕円 25"/>
          <p:cNvSpPr/>
          <p:nvPr userDrawn="1"/>
        </p:nvSpPr>
        <p:spPr>
          <a:xfrm>
            <a:off x="12055396" y="2629765"/>
            <a:ext cx="3944488" cy="3944488"/>
          </a:xfrm>
          <a:prstGeom prst="ellipse">
            <a:avLst/>
          </a:prstGeom>
          <a:solidFill>
            <a:schemeClr val="accent5">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楕円 26"/>
          <p:cNvSpPr/>
          <p:nvPr userDrawn="1"/>
        </p:nvSpPr>
        <p:spPr>
          <a:xfrm>
            <a:off x="14947018" y="5399098"/>
            <a:ext cx="2788308" cy="2788308"/>
          </a:xfrm>
          <a:prstGeom prst="ellipse">
            <a:avLst/>
          </a:prstGeom>
          <a:solidFill>
            <a:schemeClr val="accent6">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楕円 27"/>
          <p:cNvSpPr/>
          <p:nvPr userDrawn="1"/>
        </p:nvSpPr>
        <p:spPr>
          <a:xfrm>
            <a:off x="5534416" y="3223041"/>
            <a:ext cx="1029225" cy="1029225"/>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楕円 28"/>
          <p:cNvSpPr/>
          <p:nvPr userDrawn="1"/>
        </p:nvSpPr>
        <p:spPr>
          <a:xfrm>
            <a:off x="493213" y="2370479"/>
            <a:ext cx="855529" cy="855529"/>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楕円 31"/>
          <p:cNvSpPr/>
          <p:nvPr userDrawn="1"/>
        </p:nvSpPr>
        <p:spPr>
          <a:xfrm>
            <a:off x="13027675" y="7247023"/>
            <a:ext cx="742541" cy="742541"/>
          </a:xfrm>
          <a:prstGeom prst="ellipse">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楕円 33"/>
          <p:cNvSpPr/>
          <p:nvPr userDrawn="1"/>
        </p:nvSpPr>
        <p:spPr>
          <a:xfrm>
            <a:off x="16966759" y="4532006"/>
            <a:ext cx="884808" cy="884808"/>
          </a:xfrm>
          <a:prstGeom prst="ellipse">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プレースホルダー 12"/>
          <p:cNvSpPr>
            <a:spLocks noGrp="1"/>
          </p:cNvSpPr>
          <p:nvPr>
            <p:ph type="body" sz="quarter" idx="28" hasCustomPrompt="1"/>
          </p:nvPr>
        </p:nvSpPr>
        <p:spPr>
          <a:xfrm>
            <a:off x="675547" y="3719292"/>
            <a:ext cx="4608971" cy="525141"/>
          </a:xfrm>
        </p:spPr>
        <p:txBody>
          <a:bodyPr anchor="b">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Word</a:t>
            </a:r>
            <a:endParaRPr kumimoji="1" lang="ja-JP" altLang="en-US" dirty="0"/>
          </a:p>
        </p:txBody>
      </p:sp>
      <p:sp>
        <p:nvSpPr>
          <p:cNvPr id="37" name="テキスト プレースホルダー 12"/>
          <p:cNvSpPr>
            <a:spLocks noGrp="1"/>
          </p:cNvSpPr>
          <p:nvPr>
            <p:ph type="body" sz="quarter" idx="29" hasCustomPrompt="1"/>
          </p:nvPr>
        </p:nvSpPr>
        <p:spPr>
          <a:xfrm>
            <a:off x="12108616" y="3583183"/>
            <a:ext cx="3838048" cy="525141"/>
          </a:xfrm>
        </p:spPr>
        <p:txBody>
          <a:bodyPr anchor="b">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Word</a:t>
            </a:r>
            <a:endParaRPr kumimoji="1" lang="ja-JP" altLang="en-US" dirty="0"/>
          </a:p>
        </p:txBody>
      </p:sp>
      <p:sp>
        <p:nvSpPr>
          <p:cNvPr id="38" name="テキスト プレースホルダー 12"/>
          <p:cNvSpPr>
            <a:spLocks noGrp="1"/>
          </p:cNvSpPr>
          <p:nvPr>
            <p:ph type="body" sz="quarter" idx="30" hasCustomPrompt="1"/>
          </p:nvPr>
        </p:nvSpPr>
        <p:spPr>
          <a:xfrm>
            <a:off x="9632132" y="5404718"/>
            <a:ext cx="3167212" cy="1221682"/>
          </a:xfrm>
        </p:spPr>
        <p:txBody>
          <a:bodyPr anchor="b">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Word</a:t>
            </a:r>
            <a:endParaRPr kumimoji="1" lang="ja-JP" altLang="en-US" dirty="0"/>
          </a:p>
        </p:txBody>
      </p:sp>
      <p:sp>
        <p:nvSpPr>
          <p:cNvPr id="39" name="テキスト プレースホルダー 12"/>
          <p:cNvSpPr>
            <a:spLocks noGrp="1"/>
          </p:cNvSpPr>
          <p:nvPr>
            <p:ph type="body" sz="quarter" idx="31" hasCustomPrompt="1"/>
          </p:nvPr>
        </p:nvSpPr>
        <p:spPr>
          <a:xfrm>
            <a:off x="4908081" y="5382994"/>
            <a:ext cx="3167212" cy="1221682"/>
          </a:xfrm>
        </p:spPr>
        <p:txBody>
          <a:bodyPr anchor="b">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Word</a:t>
            </a:r>
            <a:endParaRPr kumimoji="1" lang="ja-JP" altLang="en-US" dirty="0"/>
          </a:p>
        </p:txBody>
      </p:sp>
      <p:sp>
        <p:nvSpPr>
          <p:cNvPr id="40" name="テキスト プレースホルダー 12"/>
          <p:cNvSpPr>
            <a:spLocks noGrp="1"/>
          </p:cNvSpPr>
          <p:nvPr>
            <p:ph type="body" sz="quarter" idx="16" hasCustomPrompt="1"/>
          </p:nvPr>
        </p:nvSpPr>
        <p:spPr>
          <a:xfrm>
            <a:off x="971550" y="4397766"/>
            <a:ext cx="3936531" cy="1937350"/>
          </a:xfrm>
        </p:spPr>
        <p:txBody>
          <a:bodyPr>
            <a:normAutofit/>
          </a:bodyPr>
          <a:lstStyle>
            <a:lvl1pPr algn="ctr">
              <a:spcBef>
                <a:spcPts val="0"/>
              </a:spcBef>
              <a:defRPr sz="2000" baseline="0">
                <a:solidFill>
                  <a:schemeClr val="bg1"/>
                </a:solidFill>
              </a:defRPr>
            </a:lvl1pPr>
          </a:lstStyle>
          <a:p>
            <a:pPr lvl="0"/>
            <a:r>
              <a:rPr kumimoji="1" lang="en-US" altLang="ja-JP" dirty="0"/>
              <a:t>Text goes here</a:t>
            </a:r>
            <a:endParaRPr kumimoji="1" lang="ja-JP" altLang="en-US" dirty="0"/>
          </a:p>
        </p:txBody>
      </p:sp>
      <p:sp>
        <p:nvSpPr>
          <p:cNvPr id="41" name="テキスト プレースホルダー 12"/>
          <p:cNvSpPr>
            <a:spLocks noGrp="1"/>
          </p:cNvSpPr>
          <p:nvPr>
            <p:ph type="body" sz="quarter" idx="32" hasCustomPrompt="1"/>
          </p:nvPr>
        </p:nvSpPr>
        <p:spPr>
          <a:xfrm>
            <a:off x="4639094" y="6688663"/>
            <a:ext cx="3705186" cy="1317496"/>
          </a:xfrm>
        </p:spPr>
        <p:txBody>
          <a:bodyPr>
            <a:normAutofit/>
          </a:bodyPr>
          <a:lstStyle>
            <a:lvl1pPr algn="ctr">
              <a:spcBef>
                <a:spcPts val="0"/>
              </a:spcBef>
              <a:defRPr sz="2000" baseline="0">
                <a:solidFill>
                  <a:schemeClr val="bg1"/>
                </a:solidFill>
              </a:defRPr>
            </a:lvl1pPr>
          </a:lstStyle>
          <a:p>
            <a:pPr lvl="0"/>
            <a:r>
              <a:rPr kumimoji="1" lang="en-US" altLang="ja-JP" dirty="0"/>
              <a:t>Text goes here</a:t>
            </a:r>
            <a:endParaRPr kumimoji="1" lang="ja-JP" altLang="en-US" dirty="0"/>
          </a:p>
        </p:txBody>
      </p:sp>
      <p:sp>
        <p:nvSpPr>
          <p:cNvPr id="42" name="テキスト プレースホルダー 12"/>
          <p:cNvSpPr>
            <a:spLocks noGrp="1"/>
          </p:cNvSpPr>
          <p:nvPr>
            <p:ph type="body" sz="quarter" idx="33" hasCustomPrompt="1"/>
          </p:nvPr>
        </p:nvSpPr>
        <p:spPr>
          <a:xfrm>
            <a:off x="9608595" y="6648520"/>
            <a:ext cx="3214286" cy="1317496"/>
          </a:xfrm>
        </p:spPr>
        <p:txBody>
          <a:bodyPr>
            <a:normAutofit/>
          </a:bodyPr>
          <a:lstStyle>
            <a:lvl1pPr algn="ctr">
              <a:spcBef>
                <a:spcPts val="0"/>
              </a:spcBef>
              <a:defRPr sz="2000" baseline="0">
                <a:solidFill>
                  <a:schemeClr val="bg1"/>
                </a:solidFill>
              </a:defRPr>
            </a:lvl1pPr>
          </a:lstStyle>
          <a:p>
            <a:pPr lvl="0"/>
            <a:r>
              <a:rPr kumimoji="1" lang="en-US" altLang="ja-JP" dirty="0"/>
              <a:t>Text goes here</a:t>
            </a:r>
            <a:endParaRPr kumimoji="1" lang="ja-JP" altLang="en-US" dirty="0"/>
          </a:p>
        </p:txBody>
      </p:sp>
      <p:sp>
        <p:nvSpPr>
          <p:cNvPr id="43" name="テキスト プレースホルダー 12"/>
          <p:cNvSpPr>
            <a:spLocks noGrp="1"/>
          </p:cNvSpPr>
          <p:nvPr>
            <p:ph type="body" sz="quarter" idx="34" hasCustomPrompt="1"/>
          </p:nvPr>
        </p:nvSpPr>
        <p:spPr>
          <a:xfrm>
            <a:off x="12175047" y="4237086"/>
            <a:ext cx="3705186" cy="1317496"/>
          </a:xfrm>
        </p:spPr>
        <p:txBody>
          <a:bodyPr>
            <a:normAutofit/>
          </a:bodyPr>
          <a:lstStyle>
            <a:lvl1pPr algn="ctr">
              <a:spcBef>
                <a:spcPts val="0"/>
              </a:spcBef>
              <a:defRPr sz="2000" baseline="0">
                <a:solidFill>
                  <a:schemeClr val="bg1"/>
                </a:solidFill>
              </a:defRPr>
            </a:lvl1pPr>
          </a:lstStyle>
          <a:p>
            <a:pPr lvl="0"/>
            <a:r>
              <a:rPr kumimoji="1" lang="en-US" altLang="ja-JP" dirty="0"/>
              <a:t>Text goes here</a:t>
            </a:r>
            <a:endParaRPr kumimoji="1" lang="ja-JP" altLang="en-US" dirty="0"/>
          </a:p>
        </p:txBody>
      </p:sp>
      <p:sp>
        <p:nvSpPr>
          <p:cNvPr id="44" name="テキスト プレースホルダー 12"/>
          <p:cNvSpPr>
            <a:spLocks noGrp="1"/>
          </p:cNvSpPr>
          <p:nvPr>
            <p:ph type="body" sz="quarter" idx="35" hasCustomPrompt="1"/>
          </p:nvPr>
        </p:nvSpPr>
        <p:spPr>
          <a:xfrm>
            <a:off x="7409364" y="4255782"/>
            <a:ext cx="2992308" cy="1161032"/>
          </a:xfrm>
        </p:spPr>
        <p:txBody>
          <a:bodyPr anchor="ctr">
            <a:noAutofit/>
          </a:bodyPr>
          <a:lstStyle>
            <a:lvl1pPr algn="ct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Word</a:t>
            </a:r>
            <a:endParaRPr kumimoji="1" lang="ja-JP" altLang="en-US" dirty="0"/>
          </a:p>
        </p:txBody>
      </p:sp>
      <p:sp>
        <p:nvSpPr>
          <p:cNvPr id="50" name="テキスト プレースホルダー 12"/>
          <p:cNvSpPr>
            <a:spLocks noGrp="1"/>
          </p:cNvSpPr>
          <p:nvPr>
            <p:ph type="body" sz="quarter" idx="36" hasCustomPrompt="1"/>
          </p:nvPr>
        </p:nvSpPr>
        <p:spPr>
          <a:xfrm>
            <a:off x="15070315" y="6146235"/>
            <a:ext cx="2534050" cy="1295109"/>
          </a:xfrm>
        </p:spPr>
        <p:txBody>
          <a:bodyPr anchor="ctr">
            <a:noAutofit/>
          </a:bodyPr>
          <a:lstStyle>
            <a:lvl1pPr algn="ct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Word</a:t>
            </a:r>
            <a:endParaRPr kumimoji="1" lang="ja-JP" altLang="en-US" dirty="0"/>
          </a:p>
        </p:txBody>
      </p:sp>
    </p:spTree>
    <p:extLst>
      <p:ext uri="{BB962C8B-B14F-4D97-AF65-F5344CB8AC3E}">
        <p14:creationId xmlns:p14="http://schemas.microsoft.com/office/powerpoint/2010/main" val="2535526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36">
                                            <p:txEl>
                                              <p:pRg st="0" end="0"/>
                                            </p:txEl>
                                          </p:spTgt>
                                        </p:tgtEl>
                                        <p:attrNameLst>
                                          <p:attrName>style.visibility</p:attrName>
                                        </p:attrNameLst>
                                      </p:cBhvr>
                                      <p:to>
                                        <p:strVal val="visible"/>
                                      </p:to>
                                    </p:set>
                                    <p:animEffect transition="in" filter="randombar(horizontal)">
                                      <p:cBhvr>
                                        <p:cTn id="10" dur="500"/>
                                        <p:tgtEl>
                                          <p:spTgt spid="36">
                                            <p:txEl>
                                              <p:pRg st="0" end="0"/>
                                            </p:txEl>
                                          </p:spTgt>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40">
                                            <p:txEl>
                                              <p:pRg st="0" end="0"/>
                                            </p:txEl>
                                          </p:spTgt>
                                        </p:tgtEl>
                                        <p:attrNameLst>
                                          <p:attrName>style.visibility</p:attrName>
                                        </p:attrNameLst>
                                      </p:cBhvr>
                                      <p:to>
                                        <p:strVal val="visible"/>
                                      </p:to>
                                    </p:set>
                                    <p:animEffect transition="in" filter="randombar(horizontal)">
                                      <p:cBhvr>
                                        <p:cTn id="13" dur="500"/>
                                        <p:tgtEl>
                                          <p:spTgt spid="40">
                                            <p:txEl>
                                              <p:pRg st="0" end="0"/>
                                            </p:txEl>
                                          </p:spTgt>
                                        </p:tgtEl>
                                      </p:cBhvr>
                                    </p:animEffect>
                                  </p:childTnLst>
                                </p:cTn>
                              </p:par>
                              <p:par>
                                <p:cTn id="14" presetID="14" presetClass="entr" presetSubtype="10" fill="hold" grpId="0" nodeType="withEffect">
                                  <p:stCondLst>
                                    <p:cond delay="250"/>
                                  </p:stCondLst>
                                  <p:childTnLst>
                                    <p:set>
                                      <p:cBhvr>
                                        <p:cTn id="15" dur="1" fill="hold">
                                          <p:stCondLst>
                                            <p:cond delay="0"/>
                                          </p:stCondLst>
                                        </p:cTn>
                                        <p:tgtEl>
                                          <p:spTgt spid="39">
                                            <p:txEl>
                                              <p:pRg st="0" end="0"/>
                                            </p:txEl>
                                          </p:spTgt>
                                        </p:tgtEl>
                                        <p:attrNameLst>
                                          <p:attrName>style.visibility</p:attrName>
                                        </p:attrNameLst>
                                      </p:cBhvr>
                                      <p:to>
                                        <p:strVal val="visible"/>
                                      </p:to>
                                    </p:set>
                                    <p:animEffect transition="in" filter="randombar(horizontal)">
                                      <p:cBhvr>
                                        <p:cTn id="16" dur="500"/>
                                        <p:tgtEl>
                                          <p:spTgt spid="39">
                                            <p:txEl>
                                              <p:pRg st="0" end="0"/>
                                            </p:txEl>
                                          </p:spTgt>
                                        </p:tgtEl>
                                      </p:cBhvr>
                                    </p:animEffect>
                                  </p:childTnLst>
                                </p:cTn>
                              </p:par>
                              <p:par>
                                <p:cTn id="17" presetID="14" presetClass="entr" presetSubtype="10" fill="hold" grpId="0" nodeType="withEffect">
                                  <p:stCondLst>
                                    <p:cond delay="250"/>
                                  </p:stCondLst>
                                  <p:childTnLst>
                                    <p:set>
                                      <p:cBhvr>
                                        <p:cTn id="18" dur="1" fill="hold">
                                          <p:stCondLst>
                                            <p:cond delay="0"/>
                                          </p:stCondLst>
                                        </p:cTn>
                                        <p:tgtEl>
                                          <p:spTgt spid="41">
                                            <p:txEl>
                                              <p:pRg st="0" end="0"/>
                                            </p:txEl>
                                          </p:spTgt>
                                        </p:tgtEl>
                                        <p:attrNameLst>
                                          <p:attrName>style.visibility</p:attrName>
                                        </p:attrNameLst>
                                      </p:cBhvr>
                                      <p:to>
                                        <p:strVal val="visible"/>
                                      </p:to>
                                    </p:set>
                                    <p:animEffect transition="in" filter="randombar(horizontal)">
                                      <p:cBhvr>
                                        <p:cTn id="19" dur="500"/>
                                        <p:tgtEl>
                                          <p:spTgt spid="41">
                                            <p:txEl>
                                              <p:pRg st="0" end="0"/>
                                            </p:txEl>
                                          </p:spTgt>
                                        </p:tgtEl>
                                      </p:cBhvr>
                                    </p:animEffect>
                                  </p:childTnLst>
                                </p:cTn>
                              </p:par>
                              <p:par>
                                <p:cTn id="20" presetID="14" presetClass="entr" presetSubtype="10" fill="hold" grpId="0" nodeType="withEffect">
                                  <p:stCondLst>
                                    <p:cond delay="250"/>
                                  </p:stCondLst>
                                  <p:childTnLst>
                                    <p:set>
                                      <p:cBhvr>
                                        <p:cTn id="21" dur="1" fill="hold">
                                          <p:stCondLst>
                                            <p:cond delay="0"/>
                                          </p:stCondLst>
                                        </p:cTn>
                                        <p:tgtEl>
                                          <p:spTgt spid="19"/>
                                        </p:tgtEl>
                                        <p:attrNameLst>
                                          <p:attrName>style.visibility</p:attrName>
                                        </p:attrNameLst>
                                      </p:cBhvr>
                                      <p:to>
                                        <p:strVal val="visible"/>
                                      </p:to>
                                    </p:set>
                                    <p:animEffect transition="in" filter="randombar(horizontal)">
                                      <p:cBhvr>
                                        <p:cTn id="22" dur="500"/>
                                        <p:tgtEl>
                                          <p:spTgt spid="19"/>
                                        </p:tgtEl>
                                      </p:cBhvr>
                                    </p:animEffect>
                                  </p:childTnLst>
                                </p:cTn>
                              </p:par>
                              <p:par>
                                <p:cTn id="23" presetID="14" presetClass="entr" presetSubtype="10" fill="hold" grpId="0" nodeType="withEffect">
                                  <p:stCondLst>
                                    <p:cond delay="500"/>
                                  </p:stCondLst>
                                  <p:childTnLst>
                                    <p:set>
                                      <p:cBhvr>
                                        <p:cTn id="24" dur="1" fill="hold">
                                          <p:stCondLst>
                                            <p:cond delay="0"/>
                                          </p:stCondLst>
                                        </p:cTn>
                                        <p:tgtEl>
                                          <p:spTgt spid="23"/>
                                        </p:tgtEl>
                                        <p:attrNameLst>
                                          <p:attrName>style.visibility</p:attrName>
                                        </p:attrNameLst>
                                      </p:cBhvr>
                                      <p:to>
                                        <p:strVal val="visible"/>
                                      </p:to>
                                    </p:set>
                                    <p:animEffect transition="in" filter="randombar(horizontal)">
                                      <p:cBhvr>
                                        <p:cTn id="25" dur="500"/>
                                        <p:tgtEl>
                                          <p:spTgt spid="23"/>
                                        </p:tgtEl>
                                      </p:cBhvr>
                                    </p:animEffect>
                                  </p:childTnLst>
                                </p:cTn>
                              </p:par>
                              <p:par>
                                <p:cTn id="26" presetID="14" presetClass="entr" presetSubtype="10" fill="hold" grpId="0" nodeType="withEffect">
                                  <p:stCondLst>
                                    <p:cond delay="500"/>
                                  </p:stCondLst>
                                  <p:childTnLst>
                                    <p:set>
                                      <p:cBhvr>
                                        <p:cTn id="27" dur="1" fill="hold">
                                          <p:stCondLst>
                                            <p:cond delay="0"/>
                                          </p:stCondLst>
                                        </p:cTn>
                                        <p:tgtEl>
                                          <p:spTgt spid="44">
                                            <p:txEl>
                                              <p:pRg st="0" end="0"/>
                                            </p:txEl>
                                          </p:spTgt>
                                        </p:tgtEl>
                                        <p:attrNameLst>
                                          <p:attrName>style.visibility</p:attrName>
                                        </p:attrNameLst>
                                      </p:cBhvr>
                                      <p:to>
                                        <p:strVal val="visible"/>
                                      </p:to>
                                    </p:set>
                                    <p:animEffect transition="in" filter="randombar(horizontal)">
                                      <p:cBhvr>
                                        <p:cTn id="28" dur="500"/>
                                        <p:tgtEl>
                                          <p:spTgt spid="44">
                                            <p:txEl>
                                              <p:pRg st="0" end="0"/>
                                            </p:txEl>
                                          </p:spTgt>
                                        </p:tgtEl>
                                      </p:cBhvr>
                                    </p:animEffect>
                                  </p:childTnLst>
                                </p:cTn>
                              </p:par>
                              <p:par>
                                <p:cTn id="29" presetID="14" presetClass="entr" presetSubtype="10" fill="hold" grpId="0" nodeType="withEffect">
                                  <p:stCondLst>
                                    <p:cond delay="750"/>
                                  </p:stCondLst>
                                  <p:childTnLst>
                                    <p:set>
                                      <p:cBhvr>
                                        <p:cTn id="30" dur="1" fill="hold">
                                          <p:stCondLst>
                                            <p:cond delay="0"/>
                                          </p:stCondLst>
                                        </p:cTn>
                                        <p:tgtEl>
                                          <p:spTgt spid="25"/>
                                        </p:tgtEl>
                                        <p:attrNameLst>
                                          <p:attrName>style.visibility</p:attrName>
                                        </p:attrNameLst>
                                      </p:cBhvr>
                                      <p:to>
                                        <p:strVal val="visible"/>
                                      </p:to>
                                    </p:set>
                                    <p:animEffect transition="in" filter="randombar(horizontal)">
                                      <p:cBhvr>
                                        <p:cTn id="31" dur="500"/>
                                        <p:tgtEl>
                                          <p:spTgt spid="25"/>
                                        </p:tgtEl>
                                      </p:cBhvr>
                                    </p:animEffect>
                                  </p:childTnLst>
                                </p:cTn>
                              </p:par>
                              <p:par>
                                <p:cTn id="32" presetID="14" presetClass="entr" presetSubtype="10" fill="hold" grpId="0" nodeType="withEffect">
                                  <p:stCondLst>
                                    <p:cond delay="750"/>
                                  </p:stCondLst>
                                  <p:childTnLst>
                                    <p:set>
                                      <p:cBhvr>
                                        <p:cTn id="33" dur="1" fill="hold">
                                          <p:stCondLst>
                                            <p:cond delay="0"/>
                                          </p:stCondLst>
                                        </p:cTn>
                                        <p:tgtEl>
                                          <p:spTgt spid="38">
                                            <p:txEl>
                                              <p:pRg st="0" end="0"/>
                                            </p:txEl>
                                          </p:spTgt>
                                        </p:tgtEl>
                                        <p:attrNameLst>
                                          <p:attrName>style.visibility</p:attrName>
                                        </p:attrNameLst>
                                      </p:cBhvr>
                                      <p:to>
                                        <p:strVal val="visible"/>
                                      </p:to>
                                    </p:set>
                                    <p:animEffect transition="in" filter="randombar(horizontal)">
                                      <p:cBhvr>
                                        <p:cTn id="34" dur="500"/>
                                        <p:tgtEl>
                                          <p:spTgt spid="38">
                                            <p:txEl>
                                              <p:pRg st="0" end="0"/>
                                            </p:txEl>
                                          </p:spTgt>
                                        </p:tgtEl>
                                      </p:cBhvr>
                                    </p:animEffect>
                                  </p:childTnLst>
                                </p:cTn>
                              </p:par>
                              <p:par>
                                <p:cTn id="35" presetID="14" presetClass="entr" presetSubtype="10" fill="hold" grpId="0" nodeType="withEffect">
                                  <p:stCondLst>
                                    <p:cond delay="750"/>
                                  </p:stCondLst>
                                  <p:childTnLst>
                                    <p:set>
                                      <p:cBhvr>
                                        <p:cTn id="36" dur="1" fill="hold">
                                          <p:stCondLst>
                                            <p:cond delay="0"/>
                                          </p:stCondLst>
                                        </p:cTn>
                                        <p:tgtEl>
                                          <p:spTgt spid="42">
                                            <p:txEl>
                                              <p:pRg st="0" end="0"/>
                                            </p:txEl>
                                          </p:spTgt>
                                        </p:tgtEl>
                                        <p:attrNameLst>
                                          <p:attrName>style.visibility</p:attrName>
                                        </p:attrNameLst>
                                      </p:cBhvr>
                                      <p:to>
                                        <p:strVal val="visible"/>
                                      </p:to>
                                    </p:set>
                                    <p:animEffect transition="in" filter="randombar(horizontal)">
                                      <p:cBhvr>
                                        <p:cTn id="37" dur="500"/>
                                        <p:tgtEl>
                                          <p:spTgt spid="42">
                                            <p:txEl>
                                              <p:pRg st="0" end="0"/>
                                            </p:txEl>
                                          </p:spTgt>
                                        </p:tgtEl>
                                      </p:cBhvr>
                                    </p:animEffect>
                                  </p:childTnLst>
                                </p:cTn>
                              </p:par>
                              <p:par>
                                <p:cTn id="38" presetID="14" presetClass="entr" presetSubtype="10" fill="hold" grpId="0" nodeType="withEffect">
                                  <p:stCondLst>
                                    <p:cond delay="1000"/>
                                  </p:stCondLst>
                                  <p:childTnLst>
                                    <p:set>
                                      <p:cBhvr>
                                        <p:cTn id="39" dur="1" fill="hold">
                                          <p:stCondLst>
                                            <p:cond delay="0"/>
                                          </p:stCondLst>
                                        </p:cTn>
                                        <p:tgtEl>
                                          <p:spTgt spid="37">
                                            <p:txEl>
                                              <p:pRg st="0" end="0"/>
                                            </p:txEl>
                                          </p:spTgt>
                                        </p:tgtEl>
                                        <p:attrNameLst>
                                          <p:attrName>style.visibility</p:attrName>
                                        </p:attrNameLst>
                                      </p:cBhvr>
                                      <p:to>
                                        <p:strVal val="visible"/>
                                      </p:to>
                                    </p:set>
                                    <p:animEffect transition="in" filter="randombar(horizontal)">
                                      <p:cBhvr>
                                        <p:cTn id="40" dur="500"/>
                                        <p:tgtEl>
                                          <p:spTgt spid="37">
                                            <p:txEl>
                                              <p:pRg st="0" end="0"/>
                                            </p:txEl>
                                          </p:spTgt>
                                        </p:tgtEl>
                                      </p:cBhvr>
                                    </p:animEffect>
                                  </p:childTnLst>
                                </p:cTn>
                              </p:par>
                              <p:par>
                                <p:cTn id="41" presetID="14" presetClass="entr" presetSubtype="10" fill="hold" grpId="0" nodeType="withEffect">
                                  <p:stCondLst>
                                    <p:cond delay="1000"/>
                                  </p:stCondLst>
                                  <p:childTnLst>
                                    <p:set>
                                      <p:cBhvr>
                                        <p:cTn id="42" dur="1" fill="hold">
                                          <p:stCondLst>
                                            <p:cond delay="0"/>
                                          </p:stCondLst>
                                        </p:cTn>
                                        <p:tgtEl>
                                          <p:spTgt spid="26"/>
                                        </p:tgtEl>
                                        <p:attrNameLst>
                                          <p:attrName>style.visibility</p:attrName>
                                        </p:attrNameLst>
                                      </p:cBhvr>
                                      <p:to>
                                        <p:strVal val="visible"/>
                                      </p:to>
                                    </p:set>
                                    <p:animEffect transition="in" filter="randombar(horizontal)">
                                      <p:cBhvr>
                                        <p:cTn id="43" dur="500"/>
                                        <p:tgtEl>
                                          <p:spTgt spid="26"/>
                                        </p:tgtEl>
                                      </p:cBhvr>
                                    </p:animEffect>
                                  </p:childTnLst>
                                </p:cTn>
                              </p:par>
                              <p:par>
                                <p:cTn id="44" presetID="14" presetClass="entr" presetSubtype="10" fill="hold" grpId="0" nodeType="withEffect">
                                  <p:stCondLst>
                                    <p:cond delay="1000"/>
                                  </p:stCondLst>
                                  <p:childTnLst>
                                    <p:set>
                                      <p:cBhvr>
                                        <p:cTn id="45" dur="1" fill="hold">
                                          <p:stCondLst>
                                            <p:cond delay="0"/>
                                          </p:stCondLst>
                                        </p:cTn>
                                        <p:tgtEl>
                                          <p:spTgt spid="43">
                                            <p:txEl>
                                              <p:pRg st="0" end="0"/>
                                            </p:txEl>
                                          </p:spTgt>
                                        </p:tgtEl>
                                        <p:attrNameLst>
                                          <p:attrName>style.visibility</p:attrName>
                                        </p:attrNameLst>
                                      </p:cBhvr>
                                      <p:to>
                                        <p:strVal val="visible"/>
                                      </p:to>
                                    </p:set>
                                    <p:animEffect transition="in" filter="randombar(horizontal)">
                                      <p:cBhvr>
                                        <p:cTn id="46" dur="500"/>
                                        <p:tgtEl>
                                          <p:spTgt spid="43">
                                            <p:txEl>
                                              <p:pRg st="0" end="0"/>
                                            </p:txEl>
                                          </p:spTgt>
                                        </p:tgtEl>
                                      </p:cBhvr>
                                    </p:animEffect>
                                  </p:childTnLst>
                                </p:cTn>
                              </p:par>
                              <p:par>
                                <p:cTn id="47" presetID="14" presetClass="entr" presetSubtype="10" fill="hold" grpId="0" nodeType="withEffect">
                                  <p:stCondLst>
                                    <p:cond delay="1250"/>
                                  </p:stCondLst>
                                  <p:childTnLst>
                                    <p:set>
                                      <p:cBhvr>
                                        <p:cTn id="48" dur="1" fill="hold">
                                          <p:stCondLst>
                                            <p:cond delay="0"/>
                                          </p:stCondLst>
                                        </p:cTn>
                                        <p:tgtEl>
                                          <p:spTgt spid="50">
                                            <p:txEl>
                                              <p:pRg st="0" end="0"/>
                                            </p:txEl>
                                          </p:spTgt>
                                        </p:tgtEl>
                                        <p:attrNameLst>
                                          <p:attrName>style.visibility</p:attrName>
                                        </p:attrNameLst>
                                      </p:cBhvr>
                                      <p:to>
                                        <p:strVal val="visible"/>
                                      </p:to>
                                    </p:set>
                                    <p:animEffect transition="in" filter="randombar(horizontal)">
                                      <p:cBhvr>
                                        <p:cTn id="49" dur="500"/>
                                        <p:tgtEl>
                                          <p:spTgt spid="50">
                                            <p:txEl>
                                              <p:pRg st="0" end="0"/>
                                            </p:txEl>
                                          </p:spTgt>
                                        </p:tgtEl>
                                      </p:cBhvr>
                                    </p:animEffect>
                                  </p:childTnLst>
                                </p:cTn>
                              </p:par>
                              <p:par>
                                <p:cTn id="50" presetID="14" presetClass="entr" presetSubtype="10" fill="hold" grpId="0" nodeType="withEffect">
                                  <p:stCondLst>
                                    <p:cond delay="1250"/>
                                  </p:stCondLst>
                                  <p:childTnLst>
                                    <p:set>
                                      <p:cBhvr>
                                        <p:cTn id="51" dur="1" fill="hold">
                                          <p:stCondLst>
                                            <p:cond delay="0"/>
                                          </p:stCondLst>
                                        </p:cTn>
                                        <p:tgtEl>
                                          <p:spTgt spid="27"/>
                                        </p:tgtEl>
                                        <p:attrNameLst>
                                          <p:attrName>style.visibility</p:attrName>
                                        </p:attrNameLst>
                                      </p:cBhvr>
                                      <p:to>
                                        <p:strVal val="visible"/>
                                      </p:to>
                                    </p:set>
                                    <p:animEffect transition="in" filter="randombar(horizontal)">
                                      <p:cBhvr>
                                        <p:cTn id="52" dur="500"/>
                                        <p:tgtEl>
                                          <p:spTgt spid="27"/>
                                        </p:tgtEl>
                                      </p:cBhvr>
                                    </p:animEffect>
                                  </p:childTnLst>
                                </p:cTn>
                              </p:par>
                              <p:par>
                                <p:cTn id="53" presetID="14" presetClass="entr" presetSubtype="10" fill="hold" grpId="0" nodeType="withEffect">
                                  <p:stCondLst>
                                    <p:cond delay="1250"/>
                                  </p:stCondLst>
                                  <p:childTnLst>
                                    <p:set>
                                      <p:cBhvr>
                                        <p:cTn id="54" dur="1" fill="hold">
                                          <p:stCondLst>
                                            <p:cond delay="0"/>
                                          </p:stCondLst>
                                        </p:cTn>
                                        <p:tgtEl>
                                          <p:spTgt spid="32"/>
                                        </p:tgtEl>
                                        <p:attrNameLst>
                                          <p:attrName>style.visibility</p:attrName>
                                        </p:attrNameLst>
                                      </p:cBhvr>
                                      <p:to>
                                        <p:strVal val="visible"/>
                                      </p:to>
                                    </p:set>
                                    <p:animEffect transition="in" filter="randombar(horizontal)">
                                      <p:cBhvr>
                                        <p:cTn id="55" dur="500"/>
                                        <p:tgtEl>
                                          <p:spTgt spid="32"/>
                                        </p:tgtEl>
                                      </p:cBhvr>
                                    </p:animEffect>
                                  </p:childTnLst>
                                </p:cTn>
                              </p:par>
                              <p:par>
                                <p:cTn id="56" presetID="14" presetClass="entr" presetSubtype="10" fill="hold" grpId="0" nodeType="withEffect">
                                  <p:stCondLst>
                                    <p:cond delay="1500"/>
                                  </p:stCondLst>
                                  <p:childTnLst>
                                    <p:set>
                                      <p:cBhvr>
                                        <p:cTn id="57" dur="1" fill="hold">
                                          <p:stCondLst>
                                            <p:cond delay="0"/>
                                          </p:stCondLst>
                                        </p:cTn>
                                        <p:tgtEl>
                                          <p:spTgt spid="35"/>
                                        </p:tgtEl>
                                        <p:attrNameLst>
                                          <p:attrName>style.visibility</p:attrName>
                                        </p:attrNameLst>
                                      </p:cBhvr>
                                      <p:to>
                                        <p:strVal val="visible"/>
                                      </p:to>
                                    </p:set>
                                    <p:animEffect transition="in" filter="randombar(horizontal)">
                                      <p:cBhvr>
                                        <p:cTn id="58" dur="500"/>
                                        <p:tgtEl>
                                          <p:spTgt spid="35"/>
                                        </p:tgtEl>
                                      </p:cBhvr>
                                    </p:animEffect>
                                  </p:childTnLst>
                                </p:cTn>
                              </p:par>
                              <p:par>
                                <p:cTn id="59" presetID="14" presetClass="entr" presetSubtype="10" fill="hold" grpId="0" nodeType="withEffect">
                                  <p:stCondLst>
                                    <p:cond delay="1750"/>
                                  </p:stCondLst>
                                  <p:childTnLst>
                                    <p:set>
                                      <p:cBhvr>
                                        <p:cTn id="60" dur="1" fill="hold">
                                          <p:stCondLst>
                                            <p:cond delay="0"/>
                                          </p:stCondLst>
                                        </p:cTn>
                                        <p:tgtEl>
                                          <p:spTgt spid="30"/>
                                        </p:tgtEl>
                                        <p:attrNameLst>
                                          <p:attrName>style.visibility</p:attrName>
                                        </p:attrNameLst>
                                      </p:cBhvr>
                                      <p:to>
                                        <p:strVal val="visible"/>
                                      </p:to>
                                    </p:set>
                                    <p:animEffect transition="in" filter="randombar(horizontal)">
                                      <p:cBhvr>
                                        <p:cTn id="61" dur="500"/>
                                        <p:tgtEl>
                                          <p:spTgt spid="30"/>
                                        </p:tgtEl>
                                      </p:cBhvr>
                                    </p:animEffect>
                                  </p:childTnLst>
                                </p:cTn>
                              </p:par>
                              <p:par>
                                <p:cTn id="62" presetID="14" presetClass="entr" presetSubtype="10" fill="hold" grpId="0" nodeType="withEffect">
                                  <p:stCondLst>
                                    <p:cond delay="2000"/>
                                  </p:stCondLst>
                                  <p:childTnLst>
                                    <p:set>
                                      <p:cBhvr>
                                        <p:cTn id="63" dur="1" fill="hold">
                                          <p:stCondLst>
                                            <p:cond delay="0"/>
                                          </p:stCondLst>
                                        </p:cTn>
                                        <p:tgtEl>
                                          <p:spTgt spid="29"/>
                                        </p:tgtEl>
                                        <p:attrNameLst>
                                          <p:attrName>style.visibility</p:attrName>
                                        </p:attrNameLst>
                                      </p:cBhvr>
                                      <p:to>
                                        <p:strVal val="visible"/>
                                      </p:to>
                                    </p:set>
                                    <p:animEffect transition="in" filter="randombar(horizontal)">
                                      <p:cBhvr>
                                        <p:cTn id="64" dur="500"/>
                                        <p:tgtEl>
                                          <p:spTgt spid="29"/>
                                        </p:tgtEl>
                                      </p:cBhvr>
                                    </p:animEffect>
                                  </p:childTnLst>
                                </p:cTn>
                              </p:par>
                              <p:par>
                                <p:cTn id="65" presetID="14" presetClass="entr" presetSubtype="10" fill="hold" grpId="0" nodeType="withEffect">
                                  <p:stCondLst>
                                    <p:cond delay="2250"/>
                                  </p:stCondLst>
                                  <p:childTnLst>
                                    <p:set>
                                      <p:cBhvr>
                                        <p:cTn id="66" dur="1" fill="hold">
                                          <p:stCondLst>
                                            <p:cond delay="0"/>
                                          </p:stCondLst>
                                        </p:cTn>
                                        <p:tgtEl>
                                          <p:spTgt spid="28"/>
                                        </p:tgtEl>
                                        <p:attrNameLst>
                                          <p:attrName>style.visibility</p:attrName>
                                        </p:attrNameLst>
                                      </p:cBhvr>
                                      <p:to>
                                        <p:strVal val="visible"/>
                                      </p:to>
                                    </p:set>
                                    <p:animEffect transition="in" filter="randombar(horizontal)">
                                      <p:cBhvr>
                                        <p:cTn id="67" dur="500"/>
                                        <p:tgtEl>
                                          <p:spTgt spid="28"/>
                                        </p:tgtEl>
                                      </p:cBhvr>
                                    </p:animEffect>
                                  </p:childTnLst>
                                </p:cTn>
                              </p:par>
                              <p:par>
                                <p:cTn id="68" presetID="14" presetClass="entr" presetSubtype="10" fill="hold" grpId="0" nodeType="withEffect">
                                  <p:stCondLst>
                                    <p:cond delay="2500"/>
                                  </p:stCondLst>
                                  <p:childTnLst>
                                    <p:set>
                                      <p:cBhvr>
                                        <p:cTn id="69" dur="1" fill="hold">
                                          <p:stCondLst>
                                            <p:cond delay="0"/>
                                          </p:stCondLst>
                                        </p:cTn>
                                        <p:tgtEl>
                                          <p:spTgt spid="34"/>
                                        </p:tgtEl>
                                        <p:attrNameLst>
                                          <p:attrName>style.visibility</p:attrName>
                                        </p:attrNameLst>
                                      </p:cBhvr>
                                      <p:to>
                                        <p:strVal val="visible"/>
                                      </p:to>
                                    </p:set>
                                    <p:animEffect transition="in" filter="randombar(horizontal)">
                                      <p:cBhvr>
                                        <p:cTn id="70" dur="500"/>
                                        <p:tgtEl>
                                          <p:spTgt spid="34"/>
                                        </p:tgtEl>
                                      </p:cBhvr>
                                    </p:animEffect>
                                  </p:childTnLst>
                                </p:cTn>
                              </p:par>
                              <p:par>
                                <p:cTn id="71" presetID="14" presetClass="entr" presetSubtype="10" fill="hold" grpId="0" nodeType="withEffect">
                                  <p:stCondLst>
                                    <p:cond delay="2750"/>
                                  </p:stCondLst>
                                  <p:childTnLst>
                                    <p:set>
                                      <p:cBhvr>
                                        <p:cTn id="72" dur="1" fill="hold">
                                          <p:stCondLst>
                                            <p:cond delay="0"/>
                                          </p:stCondLst>
                                        </p:cTn>
                                        <p:tgtEl>
                                          <p:spTgt spid="24"/>
                                        </p:tgtEl>
                                        <p:attrNameLst>
                                          <p:attrName>style.visibility</p:attrName>
                                        </p:attrNameLst>
                                      </p:cBhvr>
                                      <p:to>
                                        <p:strVal val="visible"/>
                                      </p:to>
                                    </p:set>
                                    <p:animEffect transition="in" filter="randombar(horizontal)">
                                      <p:cBhvr>
                                        <p:cTn id="73" dur="500"/>
                                        <p:tgtEl>
                                          <p:spTgt spid="24"/>
                                        </p:tgtEl>
                                      </p:cBhvr>
                                    </p:animEffect>
                                  </p:childTnLst>
                                </p:cTn>
                              </p:par>
                              <p:par>
                                <p:cTn id="74" presetID="14" presetClass="entr" presetSubtype="10" fill="hold" grpId="0" nodeType="withEffect">
                                  <p:stCondLst>
                                    <p:cond delay="3000"/>
                                  </p:stCondLst>
                                  <p:childTnLst>
                                    <p:set>
                                      <p:cBhvr>
                                        <p:cTn id="75" dur="1" fill="hold">
                                          <p:stCondLst>
                                            <p:cond delay="0"/>
                                          </p:stCondLst>
                                        </p:cTn>
                                        <p:tgtEl>
                                          <p:spTgt spid="33"/>
                                        </p:tgtEl>
                                        <p:attrNameLst>
                                          <p:attrName>style.visibility</p:attrName>
                                        </p:attrNameLst>
                                      </p:cBhvr>
                                      <p:to>
                                        <p:strVal val="visible"/>
                                      </p:to>
                                    </p:set>
                                    <p:animEffect transition="in" filter="randombar(horizontal)">
                                      <p:cBhvr>
                                        <p:cTn id="76" dur="500"/>
                                        <p:tgtEl>
                                          <p:spTgt spid="33"/>
                                        </p:tgtEl>
                                      </p:cBhvr>
                                    </p:animEffect>
                                  </p:childTnLst>
                                </p:cTn>
                              </p:par>
                              <p:par>
                                <p:cTn id="77" presetID="14" presetClass="entr" presetSubtype="10" fill="hold" grpId="0" nodeType="withEffect">
                                  <p:stCondLst>
                                    <p:cond delay="3250"/>
                                  </p:stCondLst>
                                  <p:childTnLst>
                                    <p:set>
                                      <p:cBhvr>
                                        <p:cTn id="78" dur="1" fill="hold">
                                          <p:stCondLst>
                                            <p:cond delay="0"/>
                                          </p:stCondLst>
                                        </p:cTn>
                                        <p:tgtEl>
                                          <p:spTgt spid="31"/>
                                        </p:tgtEl>
                                        <p:attrNameLst>
                                          <p:attrName>style.visibility</p:attrName>
                                        </p:attrNameLst>
                                      </p:cBhvr>
                                      <p:to>
                                        <p:strVal val="visible"/>
                                      </p:to>
                                    </p:set>
                                    <p:animEffect transition="in" filter="randombar(horizontal)">
                                      <p:cBhvr>
                                        <p:cTn id="79"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3" grpId="0" animBg="1"/>
      <p:bldP spid="24" grpId="0" animBg="1"/>
      <p:bldP spid="31" grpId="0" animBg="1"/>
      <p:bldP spid="30" grpId="0" animBg="1"/>
      <p:bldP spid="5" grpId="0" animBg="1"/>
      <p:bldP spid="19" grpId="0" animBg="1"/>
      <p:bldP spid="23" grpId="0" animBg="1"/>
      <p:bldP spid="25" grpId="0" animBg="1"/>
      <p:bldP spid="26" grpId="0" animBg="1"/>
      <p:bldP spid="27" grpId="0" animBg="1"/>
      <p:bldP spid="28" grpId="0" animBg="1"/>
      <p:bldP spid="29" grpId="0" animBg="1"/>
      <p:bldP spid="32" grpId="0" animBg="1"/>
      <p:bldP spid="34" grpId="0" animBg="1"/>
      <p:bldP spid="36" grpId="0" build="p">
        <p:tmplLst>
          <p:tmpl lvl="1">
            <p:tnLst>
              <p:par>
                <p:cTn presetID="14" presetClass="entr" presetSubtype="10" fill="hold" nodeType="with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randombar(horizontal)">
                      <p:cBhvr>
                        <p:cTn dur="500"/>
                        <p:tgtEl>
                          <p:spTgt spid="36"/>
                        </p:tgtEl>
                      </p:cBhvr>
                    </p:animEffect>
                  </p:childTnLst>
                </p:cTn>
              </p:par>
            </p:tnLst>
          </p:tmpl>
        </p:tmplLst>
      </p:bldP>
      <p:bldP spid="37" grpId="0" build="p">
        <p:tmplLst>
          <p:tmpl lvl="1">
            <p:tnLst>
              <p:par>
                <p:cTn presetID="14" presetClass="entr" presetSubtype="10" fill="hold" nodeType="withEffect">
                  <p:stCondLst>
                    <p:cond delay="1000"/>
                  </p:stCondLst>
                  <p:childTnLst>
                    <p:set>
                      <p:cBhvr>
                        <p:cTn dur="1" fill="hold">
                          <p:stCondLst>
                            <p:cond delay="0"/>
                          </p:stCondLst>
                        </p:cTn>
                        <p:tgtEl>
                          <p:spTgt spid="37"/>
                        </p:tgtEl>
                        <p:attrNameLst>
                          <p:attrName>style.visibility</p:attrName>
                        </p:attrNameLst>
                      </p:cBhvr>
                      <p:to>
                        <p:strVal val="visible"/>
                      </p:to>
                    </p:set>
                    <p:animEffect transition="in" filter="randombar(horizontal)">
                      <p:cBhvr>
                        <p:cTn dur="500"/>
                        <p:tgtEl>
                          <p:spTgt spid="37"/>
                        </p:tgtEl>
                      </p:cBhvr>
                    </p:animEffect>
                  </p:childTnLst>
                </p:cTn>
              </p:par>
            </p:tnLst>
          </p:tmpl>
        </p:tmplLst>
      </p:bldP>
      <p:bldP spid="38" grpId="0" build="p">
        <p:tmplLst>
          <p:tmpl lvl="1">
            <p:tnLst>
              <p:par>
                <p:cTn presetID="14" presetClass="entr" presetSubtype="10" fill="hold" nodeType="withEffect">
                  <p:stCondLst>
                    <p:cond delay="750"/>
                  </p:stCondLst>
                  <p:childTnLst>
                    <p:set>
                      <p:cBhvr>
                        <p:cTn dur="1" fill="hold">
                          <p:stCondLst>
                            <p:cond delay="0"/>
                          </p:stCondLst>
                        </p:cTn>
                        <p:tgtEl>
                          <p:spTgt spid="38"/>
                        </p:tgtEl>
                        <p:attrNameLst>
                          <p:attrName>style.visibility</p:attrName>
                        </p:attrNameLst>
                      </p:cBhvr>
                      <p:to>
                        <p:strVal val="visible"/>
                      </p:to>
                    </p:set>
                    <p:animEffect transition="in" filter="randombar(horizontal)">
                      <p:cBhvr>
                        <p:cTn dur="500"/>
                        <p:tgtEl>
                          <p:spTgt spid="38"/>
                        </p:tgtEl>
                      </p:cBhvr>
                    </p:animEffect>
                  </p:childTnLst>
                </p:cTn>
              </p:par>
            </p:tnLst>
          </p:tmpl>
        </p:tmplLst>
      </p:bldP>
      <p:bldP spid="39" grpId="0" build="p">
        <p:tmplLst>
          <p:tmpl lvl="1">
            <p:tnLst>
              <p:par>
                <p:cTn presetID="14" presetClass="entr" presetSubtype="10" fill="hold" nodeType="withEffect">
                  <p:stCondLst>
                    <p:cond delay="250"/>
                  </p:stCondLst>
                  <p:childTnLst>
                    <p:set>
                      <p:cBhvr>
                        <p:cTn dur="1" fill="hold">
                          <p:stCondLst>
                            <p:cond delay="0"/>
                          </p:stCondLst>
                        </p:cTn>
                        <p:tgtEl>
                          <p:spTgt spid="39"/>
                        </p:tgtEl>
                        <p:attrNameLst>
                          <p:attrName>style.visibility</p:attrName>
                        </p:attrNameLst>
                      </p:cBhvr>
                      <p:to>
                        <p:strVal val="visible"/>
                      </p:to>
                    </p:set>
                    <p:animEffect transition="in" filter="randombar(horizontal)">
                      <p:cBhvr>
                        <p:cTn dur="500"/>
                        <p:tgtEl>
                          <p:spTgt spid="39"/>
                        </p:tgtEl>
                      </p:cBhvr>
                    </p:animEffect>
                  </p:childTnLst>
                </p:cTn>
              </p:par>
            </p:tnLst>
          </p:tmpl>
        </p:tmplLst>
      </p:bldP>
      <p:bldP spid="40" grpId="0" build="p">
        <p:tmplLst>
          <p:tmpl lvl="1">
            <p:tnLst>
              <p:par>
                <p:cTn presetID="14" presetClass="entr" presetSubtype="10" fill="hold" nodeType="withEffect">
                  <p:stCondLst>
                    <p:cond delay="0"/>
                  </p:stCondLst>
                  <p:childTnLst>
                    <p:set>
                      <p:cBhvr>
                        <p:cTn dur="1" fill="hold">
                          <p:stCondLst>
                            <p:cond delay="0"/>
                          </p:stCondLst>
                        </p:cTn>
                        <p:tgtEl>
                          <p:spTgt spid="40"/>
                        </p:tgtEl>
                        <p:attrNameLst>
                          <p:attrName>style.visibility</p:attrName>
                        </p:attrNameLst>
                      </p:cBhvr>
                      <p:to>
                        <p:strVal val="visible"/>
                      </p:to>
                    </p:set>
                    <p:animEffect transition="in" filter="randombar(horizontal)">
                      <p:cBhvr>
                        <p:cTn dur="500"/>
                        <p:tgtEl>
                          <p:spTgt spid="40"/>
                        </p:tgtEl>
                      </p:cBhvr>
                    </p:animEffect>
                  </p:childTnLst>
                </p:cTn>
              </p:par>
            </p:tnLst>
          </p:tmpl>
        </p:tmplLst>
      </p:bldP>
      <p:bldP spid="41" grpId="0" build="p">
        <p:tmplLst>
          <p:tmpl lvl="1">
            <p:tnLst>
              <p:par>
                <p:cTn presetID="14" presetClass="entr" presetSubtype="10" fill="hold" nodeType="withEffect">
                  <p:stCondLst>
                    <p:cond delay="250"/>
                  </p:stCondLst>
                  <p:childTnLst>
                    <p:set>
                      <p:cBhvr>
                        <p:cTn dur="1" fill="hold">
                          <p:stCondLst>
                            <p:cond delay="0"/>
                          </p:stCondLst>
                        </p:cTn>
                        <p:tgtEl>
                          <p:spTgt spid="41"/>
                        </p:tgtEl>
                        <p:attrNameLst>
                          <p:attrName>style.visibility</p:attrName>
                        </p:attrNameLst>
                      </p:cBhvr>
                      <p:to>
                        <p:strVal val="visible"/>
                      </p:to>
                    </p:set>
                    <p:animEffect transition="in" filter="randombar(horizontal)">
                      <p:cBhvr>
                        <p:cTn dur="500"/>
                        <p:tgtEl>
                          <p:spTgt spid="41"/>
                        </p:tgtEl>
                      </p:cBhvr>
                    </p:animEffect>
                  </p:childTnLst>
                </p:cTn>
              </p:par>
            </p:tnLst>
          </p:tmpl>
        </p:tmplLst>
      </p:bldP>
      <p:bldP spid="42" grpId="0" build="p">
        <p:tmplLst>
          <p:tmpl lvl="1">
            <p:tnLst>
              <p:par>
                <p:cTn presetID="14" presetClass="entr" presetSubtype="10" fill="hold" nodeType="withEffect">
                  <p:stCondLst>
                    <p:cond delay="750"/>
                  </p:stCondLst>
                  <p:childTnLst>
                    <p:set>
                      <p:cBhvr>
                        <p:cTn dur="1" fill="hold">
                          <p:stCondLst>
                            <p:cond delay="0"/>
                          </p:stCondLst>
                        </p:cTn>
                        <p:tgtEl>
                          <p:spTgt spid="42"/>
                        </p:tgtEl>
                        <p:attrNameLst>
                          <p:attrName>style.visibility</p:attrName>
                        </p:attrNameLst>
                      </p:cBhvr>
                      <p:to>
                        <p:strVal val="visible"/>
                      </p:to>
                    </p:set>
                    <p:animEffect transition="in" filter="randombar(horizontal)">
                      <p:cBhvr>
                        <p:cTn dur="500"/>
                        <p:tgtEl>
                          <p:spTgt spid="42"/>
                        </p:tgtEl>
                      </p:cBhvr>
                    </p:animEffect>
                  </p:childTnLst>
                </p:cTn>
              </p:par>
            </p:tnLst>
          </p:tmpl>
        </p:tmplLst>
      </p:bldP>
      <p:bldP spid="43" grpId="0" build="p">
        <p:tmplLst>
          <p:tmpl lvl="1">
            <p:tnLst>
              <p:par>
                <p:cTn presetID="14" presetClass="entr" presetSubtype="10" fill="hold" nodeType="withEffect">
                  <p:stCondLst>
                    <p:cond delay="1000"/>
                  </p:stCondLst>
                  <p:childTnLst>
                    <p:set>
                      <p:cBhvr>
                        <p:cTn dur="1" fill="hold">
                          <p:stCondLst>
                            <p:cond delay="0"/>
                          </p:stCondLst>
                        </p:cTn>
                        <p:tgtEl>
                          <p:spTgt spid="43"/>
                        </p:tgtEl>
                        <p:attrNameLst>
                          <p:attrName>style.visibility</p:attrName>
                        </p:attrNameLst>
                      </p:cBhvr>
                      <p:to>
                        <p:strVal val="visible"/>
                      </p:to>
                    </p:set>
                    <p:animEffect transition="in" filter="randombar(horizontal)">
                      <p:cBhvr>
                        <p:cTn dur="500"/>
                        <p:tgtEl>
                          <p:spTgt spid="43"/>
                        </p:tgtEl>
                      </p:cBhvr>
                    </p:animEffect>
                  </p:childTnLst>
                </p:cTn>
              </p:par>
            </p:tnLst>
          </p:tmpl>
        </p:tmplLst>
      </p:bldP>
      <p:bldP spid="44" grpId="0" build="p">
        <p:tmplLst>
          <p:tmpl lvl="1">
            <p:tnLst>
              <p:par>
                <p:cTn presetID="14" presetClass="entr" presetSubtype="10" fill="hold" nodeType="withEffect">
                  <p:stCondLst>
                    <p:cond delay="500"/>
                  </p:stCondLst>
                  <p:childTnLst>
                    <p:set>
                      <p:cBhvr>
                        <p:cTn dur="1" fill="hold">
                          <p:stCondLst>
                            <p:cond delay="0"/>
                          </p:stCondLst>
                        </p:cTn>
                        <p:tgtEl>
                          <p:spTgt spid="44"/>
                        </p:tgtEl>
                        <p:attrNameLst>
                          <p:attrName>style.visibility</p:attrName>
                        </p:attrNameLst>
                      </p:cBhvr>
                      <p:to>
                        <p:strVal val="visible"/>
                      </p:to>
                    </p:set>
                    <p:animEffect transition="in" filter="randombar(horizontal)">
                      <p:cBhvr>
                        <p:cTn dur="500"/>
                        <p:tgtEl>
                          <p:spTgt spid="44"/>
                        </p:tgtEl>
                      </p:cBhvr>
                    </p:animEffect>
                  </p:childTnLst>
                </p:cTn>
              </p:par>
            </p:tnLst>
          </p:tmpl>
        </p:tmplLst>
      </p:bldP>
      <p:bldP spid="50" grpId="0" build="p">
        <p:tmplLst>
          <p:tmpl lvl="1">
            <p:tnLst>
              <p:par>
                <p:cTn presetID="14" presetClass="entr" presetSubtype="10" fill="hold" nodeType="withEffect">
                  <p:stCondLst>
                    <p:cond delay="1250"/>
                  </p:stCondLst>
                  <p:childTnLst>
                    <p:set>
                      <p:cBhvr>
                        <p:cTn dur="1" fill="hold">
                          <p:stCondLst>
                            <p:cond delay="0"/>
                          </p:stCondLst>
                        </p:cTn>
                        <p:tgtEl>
                          <p:spTgt spid="50"/>
                        </p:tgtEl>
                        <p:attrNameLst>
                          <p:attrName>style.visibility</p:attrName>
                        </p:attrNameLst>
                      </p:cBhvr>
                      <p:to>
                        <p:strVal val="visible"/>
                      </p:to>
                    </p:set>
                    <p:animEffect transition="in" filter="randombar(horizontal)">
                      <p:cBhvr>
                        <p:cTn dur="500"/>
                        <p:tgtEl>
                          <p:spTgt spid="50"/>
                        </p:tgtEl>
                      </p:cBhvr>
                    </p:animEffect>
                  </p:childTnLst>
                </p:cTn>
              </p:par>
            </p:tnLst>
          </p:tmpl>
        </p:tmplLst>
      </p:bldP>
    </p:bldLst>
  </p:timing>
  <p:extLst mod="1">
    <p:ext uri="{DCECCB84-F9BA-43D5-87BE-67443E8EF086}">
      <p15:sldGuideLst xmlns:p15="http://schemas.microsoft.com/office/powerpoint/2012/main" xmlns="">
        <p15:guide id="1" orient="horz" pos="3239">
          <p15:clr>
            <a:srgbClr val="FBAE40"/>
          </p15:clr>
        </p15:guide>
        <p15:guide id="2" pos="576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History - Star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cxnSp>
        <p:nvCxnSpPr>
          <p:cNvPr id="7" name="直線コネクタ 6"/>
          <p:cNvCxnSpPr>
            <a:stCxn id="5" idx="7"/>
            <a:endCxn id="8" idx="0"/>
          </p:cNvCxnSpPr>
          <p:nvPr userDrawn="1"/>
        </p:nvCxnSpPr>
        <p:spPr>
          <a:xfrm>
            <a:off x="9144001" y="2890044"/>
            <a:ext cx="0" cy="1186994"/>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5" name="涙形 4"/>
          <p:cNvSpPr/>
          <p:nvPr userDrawn="1"/>
        </p:nvSpPr>
        <p:spPr>
          <a:xfrm rot="8100000">
            <a:off x="8836980" y="2148831"/>
            <a:ext cx="614041" cy="614041"/>
          </a:xfrm>
          <a:prstGeom prst="teardrop">
            <a:avLst/>
          </a:prstGeom>
          <a:solidFill>
            <a:schemeClr val="tx1"/>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プレースホルダー 12"/>
          <p:cNvSpPr>
            <a:spLocks noGrp="1"/>
          </p:cNvSpPr>
          <p:nvPr>
            <p:ph type="body" sz="quarter" idx="12" hasCustomPrompt="1"/>
          </p:nvPr>
        </p:nvSpPr>
        <p:spPr>
          <a:xfrm>
            <a:off x="2399958" y="4837415"/>
            <a:ext cx="4608971" cy="1479012"/>
          </a:xfrm>
        </p:spPr>
        <p:txBody>
          <a:bodyPr>
            <a:normAutofit/>
          </a:bodyPr>
          <a:lstStyle>
            <a:lvl1pPr algn="r">
              <a:spcBef>
                <a:spcPts val="0"/>
              </a:spcBef>
              <a:defRPr sz="1800" baseline="0"/>
            </a:lvl1pPr>
          </a:lstStyle>
          <a:p>
            <a:pPr lvl="0"/>
            <a:r>
              <a:rPr kumimoji="1" lang="en-US" altLang="ja-JP" dirty="0"/>
              <a:t>Text goes here</a:t>
            </a:r>
            <a:endParaRPr kumimoji="1" lang="ja-JP" altLang="en-US" dirty="0"/>
          </a:p>
        </p:txBody>
      </p:sp>
      <p:sp>
        <p:nvSpPr>
          <p:cNvPr id="20" name="テキスト プレースホルダー 12"/>
          <p:cNvSpPr>
            <a:spLocks noGrp="1"/>
          </p:cNvSpPr>
          <p:nvPr>
            <p:ph type="body" sz="quarter" idx="14" hasCustomPrompt="1"/>
          </p:nvPr>
        </p:nvSpPr>
        <p:spPr>
          <a:xfrm>
            <a:off x="2399958" y="3896219"/>
            <a:ext cx="4608971" cy="747032"/>
          </a:xfrm>
        </p:spPr>
        <p:txBody>
          <a:bodyPr anchor="ctr">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1" name="正方形/長方形 20"/>
          <p:cNvSpPr/>
          <p:nvPr userDrawn="1"/>
        </p:nvSpPr>
        <p:spPr>
          <a:xfrm>
            <a:off x="5076526" y="4613259"/>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cxnSp>
        <p:nvCxnSpPr>
          <p:cNvPr id="22" name="直線コネクタ 21"/>
          <p:cNvCxnSpPr>
            <a:stCxn id="8" idx="4"/>
            <a:endCxn id="24" idx="0"/>
          </p:cNvCxnSpPr>
          <p:nvPr userDrawn="1"/>
        </p:nvCxnSpPr>
        <p:spPr>
          <a:xfrm>
            <a:off x="9144001" y="4462435"/>
            <a:ext cx="0" cy="1471236"/>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29" name="直線コネクタ 28"/>
          <p:cNvCxnSpPr>
            <a:stCxn id="28" idx="1"/>
            <a:endCxn id="24" idx="6"/>
          </p:cNvCxnSpPr>
          <p:nvPr userDrawn="1"/>
        </p:nvCxnSpPr>
        <p:spPr>
          <a:xfrm flipH="1">
            <a:off x="9336699" y="6126367"/>
            <a:ext cx="629766" cy="3"/>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27" name="円/楕円 4"/>
          <p:cNvSpPr/>
          <p:nvPr userDrawn="1"/>
        </p:nvSpPr>
        <p:spPr>
          <a:xfrm>
            <a:off x="9986477" y="5557295"/>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プレースホルダー 12"/>
          <p:cNvSpPr>
            <a:spLocks noGrp="1"/>
          </p:cNvSpPr>
          <p:nvPr>
            <p:ph type="body" sz="quarter" idx="15" hasCustomPrompt="1"/>
          </p:nvPr>
        </p:nvSpPr>
        <p:spPr>
          <a:xfrm>
            <a:off x="9966465" y="5752851"/>
            <a:ext cx="1176539" cy="747032"/>
          </a:xfrm>
        </p:spPr>
        <p:txBody>
          <a:bodyPr anchor="ctr">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0000</a:t>
            </a:r>
            <a:endParaRPr kumimoji="1" lang="ja-JP" altLang="en-US" dirty="0"/>
          </a:p>
        </p:txBody>
      </p:sp>
      <p:sp>
        <p:nvSpPr>
          <p:cNvPr id="37" name="テキスト プレースホルダー 12"/>
          <p:cNvSpPr>
            <a:spLocks noGrp="1"/>
          </p:cNvSpPr>
          <p:nvPr>
            <p:ph type="body" sz="quarter" idx="16" hasCustomPrompt="1"/>
          </p:nvPr>
        </p:nvSpPr>
        <p:spPr>
          <a:xfrm>
            <a:off x="11275193" y="6694047"/>
            <a:ext cx="4608971" cy="1479012"/>
          </a:xfrm>
        </p:spPr>
        <p:txBody>
          <a:bodyPr>
            <a:normAutofit/>
          </a:bodyPr>
          <a:lstStyle>
            <a:lvl1pPr algn="l">
              <a:spcBef>
                <a:spcPts val="0"/>
              </a:spcBef>
              <a:defRPr sz="1800" baseline="0"/>
            </a:lvl1pPr>
          </a:lstStyle>
          <a:p>
            <a:pPr lvl="0"/>
            <a:r>
              <a:rPr kumimoji="1" lang="en-US" altLang="ja-JP" dirty="0"/>
              <a:t>Text goes here</a:t>
            </a:r>
            <a:endParaRPr kumimoji="1" lang="ja-JP" altLang="en-US" dirty="0"/>
          </a:p>
        </p:txBody>
      </p:sp>
      <p:sp>
        <p:nvSpPr>
          <p:cNvPr id="38" name="テキスト プレースホルダー 12"/>
          <p:cNvSpPr>
            <a:spLocks noGrp="1"/>
          </p:cNvSpPr>
          <p:nvPr>
            <p:ph type="body" sz="quarter" idx="17" hasCustomPrompt="1"/>
          </p:nvPr>
        </p:nvSpPr>
        <p:spPr>
          <a:xfrm>
            <a:off x="11275193" y="5752851"/>
            <a:ext cx="4608971"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9" name="正方形/長方形 38"/>
          <p:cNvSpPr/>
          <p:nvPr userDrawn="1"/>
        </p:nvSpPr>
        <p:spPr>
          <a:xfrm>
            <a:off x="11379697" y="6469891"/>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43" name="テキスト プレースホルダー 12"/>
          <p:cNvSpPr>
            <a:spLocks noGrp="1"/>
          </p:cNvSpPr>
          <p:nvPr>
            <p:ph type="body" sz="quarter" idx="19" hasCustomPrompt="1"/>
          </p:nvPr>
        </p:nvSpPr>
        <p:spPr>
          <a:xfrm>
            <a:off x="2399958" y="8496780"/>
            <a:ext cx="4608971" cy="1479012"/>
          </a:xfrm>
        </p:spPr>
        <p:txBody>
          <a:bodyPr>
            <a:normAutofit/>
          </a:bodyPr>
          <a:lstStyle>
            <a:lvl1pPr algn="r">
              <a:spcBef>
                <a:spcPts val="0"/>
              </a:spcBef>
              <a:defRPr sz="1800" baseline="0"/>
            </a:lvl1pPr>
          </a:lstStyle>
          <a:p>
            <a:pPr lvl="0"/>
            <a:r>
              <a:rPr kumimoji="1" lang="en-US" altLang="ja-JP" dirty="0"/>
              <a:t>Text goes here</a:t>
            </a:r>
            <a:endParaRPr kumimoji="1" lang="ja-JP" altLang="en-US" dirty="0"/>
          </a:p>
        </p:txBody>
      </p:sp>
      <p:sp>
        <p:nvSpPr>
          <p:cNvPr id="44" name="テキスト プレースホルダー 12"/>
          <p:cNvSpPr>
            <a:spLocks noGrp="1"/>
          </p:cNvSpPr>
          <p:nvPr>
            <p:ph type="body" sz="quarter" idx="20" hasCustomPrompt="1"/>
          </p:nvPr>
        </p:nvSpPr>
        <p:spPr>
          <a:xfrm>
            <a:off x="2399958" y="7555584"/>
            <a:ext cx="4608971" cy="747032"/>
          </a:xfrm>
        </p:spPr>
        <p:txBody>
          <a:bodyPr anchor="ctr">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5" name="正方形/長方形 44"/>
          <p:cNvSpPr/>
          <p:nvPr userDrawn="1"/>
        </p:nvSpPr>
        <p:spPr>
          <a:xfrm>
            <a:off x="5076526" y="8272624"/>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cxnSp>
        <p:nvCxnSpPr>
          <p:cNvPr id="46" name="直線コネクタ 45"/>
          <p:cNvCxnSpPr>
            <a:stCxn id="24" idx="4"/>
            <a:endCxn id="40" idx="0"/>
          </p:cNvCxnSpPr>
          <p:nvPr userDrawn="1"/>
        </p:nvCxnSpPr>
        <p:spPr>
          <a:xfrm>
            <a:off x="9144001" y="6319068"/>
            <a:ext cx="0" cy="1415942"/>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10" name="直線コネクタ 9"/>
          <p:cNvCxnSpPr>
            <a:stCxn id="8" idx="2"/>
            <a:endCxn id="13" idx="3"/>
          </p:cNvCxnSpPr>
          <p:nvPr userDrawn="1"/>
        </p:nvCxnSpPr>
        <p:spPr>
          <a:xfrm flipH="1" flipV="1">
            <a:off x="8335845" y="4269736"/>
            <a:ext cx="615457" cy="1"/>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13" name="円/楕円 4"/>
          <p:cNvSpPr/>
          <p:nvPr userDrawn="1"/>
        </p:nvSpPr>
        <p:spPr>
          <a:xfrm>
            <a:off x="7199330" y="3700663"/>
            <a:ext cx="1136515" cy="1138145"/>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プレースホルダー 12"/>
          <p:cNvSpPr>
            <a:spLocks noGrp="1"/>
          </p:cNvSpPr>
          <p:nvPr>
            <p:ph type="body" sz="quarter" idx="13" hasCustomPrompt="1"/>
          </p:nvPr>
        </p:nvSpPr>
        <p:spPr>
          <a:xfrm>
            <a:off x="7179318" y="3896219"/>
            <a:ext cx="1176539" cy="747032"/>
          </a:xfrm>
        </p:spPr>
        <p:txBody>
          <a:bodyPr anchor="ctr">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0000</a:t>
            </a:r>
            <a:endParaRPr kumimoji="1" lang="ja-JP" altLang="en-US" dirty="0"/>
          </a:p>
        </p:txBody>
      </p:sp>
      <p:cxnSp>
        <p:nvCxnSpPr>
          <p:cNvPr id="41" name="直線コネクタ 40"/>
          <p:cNvCxnSpPr>
            <a:stCxn id="40" idx="2"/>
            <a:endCxn id="49" idx="3"/>
          </p:cNvCxnSpPr>
          <p:nvPr userDrawn="1"/>
        </p:nvCxnSpPr>
        <p:spPr>
          <a:xfrm flipH="1" flipV="1">
            <a:off x="8335845" y="7927708"/>
            <a:ext cx="615457" cy="1"/>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54" name="直線コネクタ 53"/>
          <p:cNvCxnSpPr>
            <a:stCxn id="40" idx="4"/>
          </p:cNvCxnSpPr>
          <p:nvPr userDrawn="1"/>
        </p:nvCxnSpPr>
        <p:spPr>
          <a:xfrm>
            <a:off x="9144001" y="8120407"/>
            <a:ext cx="0" cy="2165006"/>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49" name="円/楕円 4"/>
          <p:cNvSpPr/>
          <p:nvPr userDrawn="1"/>
        </p:nvSpPr>
        <p:spPr>
          <a:xfrm>
            <a:off x="7199330" y="7358635"/>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テキスト プレースホルダー 12"/>
          <p:cNvSpPr>
            <a:spLocks noGrp="1"/>
          </p:cNvSpPr>
          <p:nvPr>
            <p:ph type="body" sz="quarter" idx="18" hasCustomPrompt="1"/>
          </p:nvPr>
        </p:nvSpPr>
        <p:spPr>
          <a:xfrm>
            <a:off x="7179318" y="7555584"/>
            <a:ext cx="1176539" cy="747032"/>
          </a:xfrm>
        </p:spPr>
        <p:txBody>
          <a:bodyPr anchor="ctr">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0000</a:t>
            </a:r>
            <a:endParaRPr kumimoji="1" lang="ja-JP" altLang="en-US" dirty="0"/>
          </a:p>
        </p:txBody>
      </p:sp>
      <p:sp>
        <p:nvSpPr>
          <p:cNvPr id="8" name="楕円 7"/>
          <p:cNvSpPr/>
          <p:nvPr userDrawn="1"/>
        </p:nvSpPr>
        <p:spPr>
          <a:xfrm>
            <a:off x="8951302" y="4077038"/>
            <a:ext cx="385397" cy="385397"/>
          </a:xfrm>
          <a:prstGeom prst="ellipse">
            <a:avLst/>
          </a:prstGeom>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楕円 23"/>
          <p:cNvSpPr/>
          <p:nvPr userDrawn="1"/>
        </p:nvSpPr>
        <p:spPr>
          <a:xfrm>
            <a:off x="8951302" y="5933671"/>
            <a:ext cx="385397" cy="385397"/>
          </a:xfrm>
          <a:prstGeom prst="ellipse">
            <a:avLst/>
          </a:prstGeom>
          <a:solidFill>
            <a:schemeClr val="accent2"/>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楕円 39"/>
          <p:cNvSpPr/>
          <p:nvPr userDrawn="1"/>
        </p:nvSpPr>
        <p:spPr>
          <a:xfrm>
            <a:off x="8951302" y="7735010"/>
            <a:ext cx="385397" cy="385397"/>
          </a:xfrm>
          <a:prstGeom prst="ellipse">
            <a:avLst/>
          </a:prstGeom>
          <a:solidFill>
            <a:schemeClr val="accent3"/>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400054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750" fill="hold"/>
                                        <p:tgtEl>
                                          <p:spTgt spid="5"/>
                                        </p:tgtEl>
                                        <p:attrNameLst>
                                          <p:attrName>ppt_x</p:attrName>
                                        </p:attrNameLst>
                                      </p:cBhvr>
                                      <p:tavLst>
                                        <p:tav tm="0">
                                          <p:val>
                                            <p:strVal val="#ppt_x"/>
                                          </p:val>
                                        </p:tav>
                                        <p:tav tm="100000">
                                          <p:val>
                                            <p:strVal val="#ppt_x"/>
                                          </p:val>
                                        </p:tav>
                                      </p:tavLst>
                                    </p:anim>
                                    <p:anim calcmode="lin" valueType="num">
                                      <p:cBhvr additive="base">
                                        <p:cTn id="8" dur="750" fill="hold"/>
                                        <p:tgtEl>
                                          <p:spTgt spid="5"/>
                                        </p:tgtEl>
                                        <p:attrNameLst>
                                          <p:attrName>ppt_y</p:attrName>
                                        </p:attrNameLst>
                                      </p:cBhvr>
                                      <p:tavLst>
                                        <p:tav tm="0">
                                          <p:val>
                                            <p:strVal val="0-#ppt_h/2"/>
                                          </p:val>
                                        </p:tav>
                                        <p:tav tm="100000">
                                          <p:val>
                                            <p:strVal val="#ppt_y"/>
                                          </p:val>
                                        </p:tav>
                                      </p:tavLst>
                                    </p:anim>
                                  </p:childTnLst>
                                </p:cTn>
                              </p:par>
                            </p:childTnLst>
                          </p:cTn>
                        </p:par>
                        <p:par>
                          <p:cTn id="9" fill="hold">
                            <p:stCondLst>
                              <p:cond delay="750"/>
                            </p:stCondLst>
                            <p:childTnLst>
                              <p:par>
                                <p:cTn id="10" presetID="22" presetClass="entr" presetSubtype="1" fill="hold"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up)">
                                      <p:cBhvr>
                                        <p:cTn id="12" dur="500"/>
                                        <p:tgtEl>
                                          <p:spTgt spid="7"/>
                                        </p:tgtEl>
                                      </p:cBhvr>
                                    </p:animEffect>
                                  </p:childTnLst>
                                </p:cTn>
                              </p:par>
                            </p:childTnLst>
                          </p:cTn>
                        </p:par>
                        <p:par>
                          <p:cTn id="13" fill="hold">
                            <p:stCondLst>
                              <p:cond delay="1250"/>
                            </p:stCondLst>
                            <p:childTnLst>
                              <p:par>
                                <p:cTn id="14" presetID="10" presetClass="entr" presetSubtype="0" fill="hold" grpId="0"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par>
                          <p:cTn id="17" fill="hold">
                            <p:stCondLst>
                              <p:cond delay="1750"/>
                            </p:stCondLst>
                            <p:childTnLst>
                              <p:par>
                                <p:cTn id="18" presetID="22" presetClass="entr" presetSubtype="2" fill="hold" nodeType="after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wipe(right)">
                                      <p:cBhvr>
                                        <p:cTn id="20" dur="500"/>
                                        <p:tgtEl>
                                          <p:spTgt spid="10"/>
                                        </p:tgtEl>
                                      </p:cBhvr>
                                    </p:animEffect>
                                  </p:childTnLst>
                                </p:cTn>
                              </p:par>
                            </p:childTnLst>
                          </p:cTn>
                        </p:par>
                        <p:par>
                          <p:cTn id="21" fill="hold">
                            <p:stCondLst>
                              <p:cond delay="2250"/>
                            </p:stCondLst>
                            <p:childTnLst>
                              <p:par>
                                <p:cTn id="22" presetID="22" presetClass="entr" presetSubtype="2" fill="hold" grpId="0" nodeType="after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wipe(right)">
                                      <p:cBhvr>
                                        <p:cTn id="24" dur="500"/>
                                        <p:tgtEl>
                                          <p:spTgt spid="13"/>
                                        </p:tgtEl>
                                      </p:cBhvr>
                                    </p:animEffect>
                                  </p:childTnLst>
                                </p:cTn>
                              </p:par>
                              <p:par>
                                <p:cTn id="25" presetID="22" presetClass="entr" presetSubtype="2" fill="hold" grpId="0" nodeType="withEffect">
                                  <p:stCondLst>
                                    <p:cond delay="0"/>
                                  </p:stCondLst>
                                  <p:childTnLst>
                                    <p:set>
                                      <p:cBhvr>
                                        <p:cTn id="26" dur="1" fill="hold">
                                          <p:stCondLst>
                                            <p:cond delay="0"/>
                                          </p:stCondLst>
                                        </p:cTn>
                                        <p:tgtEl>
                                          <p:spTgt spid="17">
                                            <p:txEl>
                                              <p:pRg st="0" end="0"/>
                                            </p:txEl>
                                          </p:spTgt>
                                        </p:tgtEl>
                                        <p:attrNameLst>
                                          <p:attrName>style.visibility</p:attrName>
                                        </p:attrNameLst>
                                      </p:cBhvr>
                                      <p:to>
                                        <p:strVal val="visible"/>
                                      </p:to>
                                    </p:set>
                                    <p:animEffect transition="in" filter="wipe(right)">
                                      <p:cBhvr>
                                        <p:cTn id="27" dur="500"/>
                                        <p:tgtEl>
                                          <p:spTgt spid="17">
                                            <p:txEl>
                                              <p:pRg st="0" end="0"/>
                                            </p:txEl>
                                          </p:spTgt>
                                        </p:tgtEl>
                                      </p:cBhvr>
                                    </p:animEffect>
                                  </p:childTnLst>
                                </p:cTn>
                              </p:par>
                            </p:childTnLst>
                          </p:cTn>
                        </p:par>
                        <p:par>
                          <p:cTn id="28" fill="hold">
                            <p:stCondLst>
                              <p:cond delay="2750"/>
                            </p:stCondLst>
                            <p:childTnLst>
                              <p:par>
                                <p:cTn id="29" presetID="2" presetClass="entr" presetSubtype="8" decel="100000" fill="hold" grpId="0" nodeType="afterEffect">
                                  <p:stCondLst>
                                    <p:cond delay="0"/>
                                  </p:stCondLst>
                                  <p:childTnLst>
                                    <p:set>
                                      <p:cBhvr>
                                        <p:cTn id="30" dur="1" fill="hold">
                                          <p:stCondLst>
                                            <p:cond delay="0"/>
                                          </p:stCondLst>
                                        </p:cTn>
                                        <p:tgtEl>
                                          <p:spTgt spid="20">
                                            <p:txEl>
                                              <p:pRg st="0" end="0"/>
                                            </p:txEl>
                                          </p:spTgt>
                                        </p:tgtEl>
                                        <p:attrNameLst>
                                          <p:attrName>style.visibility</p:attrName>
                                        </p:attrNameLst>
                                      </p:cBhvr>
                                      <p:to>
                                        <p:strVal val="visible"/>
                                      </p:to>
                                    </p:set>
                                    <p:anim calcmode="lin" valueType="num">
                                      <p:cBhvr additive="base">
                                        <p:cTn id="31" dur="500" fill="hold"/>
                                        <p:tgtEl>
                                          <p:spTgt spid="20">
                                            <p:txEl>
                                              <p:pRg st="0" end="0"/>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0">
                                            <p:txEl>
                                              <p:pRg st="0" end="0"/>
                                            </p:txEl>
                                          </p:spTgt>
                                        </p:tgtEl>
                                        <p:attrNameLst>
                                          <p:attrName>ppt_y</p:attrName>
                                        </p:attrNameLst>
                                      </p:cBhvr>
                                      <p:tavLst>
                                        <p:tav tm="0">
                                          <p:val>
                                            <p:strVal val="#ppt_y"/>
                                          </p:val>
                                        </p:tav>
                                        <p:tav tm="100000">
                                          <p:val>
                                            <p:strVal val="#ppt_y"/>
                                          </p:val>
                                        </p:tav>
                                      </p:tavLst>
                                    </p:anim>
                                  </p:childTnLst>
                                </p:cTn>
                              </p:par>
                              <p:par>
                                <p:cTn id="33" presetID="2" presetClass="entr" presetSubtype="4" decel="100000" fill="hold" grpId="0" nodeType="withEffect">
                                  <p:stCondLst>
                                    <p:cond delay="0"/>
                                  </p:stCondLst>
                                  <p:childTnLst>
                                    <p:set>
                                      <p:cBhvr>
                                        <p:cTn id="34" dur="1" fill="hold">
                                          <p:stCondLst>
                                            <p:cond delay="0"/>
                                          </p:stCondLst>
                                        </p:cTn>
                                        <p:tgtEl>
                                          <p:spTgt spid="21"/>
                                        </p:tgtEl>
                                        <p:attrNameLst>
                                          <p:attrName>style.visibility</p:attrName>
                                        </p:attrNameLst>
                                      </p:cBhvr>
                                      <p:to>
                                        <p:strVal val="visible"/>
                                      </p:to>
                                    </p:set>
                                    <p:anim calcmode="lin" valueType="num">
                                      <p:cBhvr additive="base">
                                        <p:cTn id="35" dur="500" fill="hold"/>
                                        <p:tgtEl>
                                          <p:spTgt spid="21"/>
                                        </p:tgtEl>
                                        <p:attrNameLst>
                                          <p:attrName>ppt_x</p:attrName>
                                        </p:attrNameLst>
                                      </p:cBhvr>
                                      <p:tavLst>
                                        <p:tav tm="0">
                                          <p:val>
                                            <p:strVal val="#ppt_x"/>
                                          </p:val>
                                        </p:tav>
                                        <p:tav tm="100000">
                                          <p:val>
                                            <p:strVal val="#ppt_x"/>
                                          </p:val>
                                        </p:tav>
                                      </p:tavLst>
                                    </p:anim>
                                    <p:anim calcmode="lin" valueType="num">
                                      <p:cBhvr additive="base">
                                        <p:cTn id="36" dur="500" fill="hold"/>
                                        <p:tgtEl>
                                          <p:spTgt spid="21"/>
                                        </p:tgtEl>
                                        <p:attrNameLst>
                                          <p:attrName>ppt_y</p:attrName>
                                        </p:attrNameLst>
                                      </p:cBhvr>
                                      <p:tavLst>
                                        <p:tav tm="0">
                                          <p:val>
                                            <p:strVal val="1+#ppt_h/2"/>
                                          </p:val>
                                        </p:tav>
                                        <p:tav tm="100000">
                                          <p:val>
                                            <p:strVal val="#ppt_y"/>
                                          </p:val>
                                        </p:tav>
                                      </p:tavLst>
                                    </p:anim>
                                  </p:childTnLst>
                                </p:cTn>
                              </p:par>
                            </p:childTnLst>
                          </p:cTn>
                        </p:par>
                        <p:par>
                          <p:cTn id="37" fill="hold">
                            <p:stCondLst>
                              <p:cond delay="3250"/>
                            </p:stCondLst>
                            <p:childTnLst>
                              <p:par>
                                <p:cTn id="38" presetID="22" presetClass="entr" presetSubtype="2" fill="hold" grpId="0" nodeType="afterEffect">
                                  <p:stCondLst>
                                    <p:cond delay="0"/>
                                  </p:stCondLst>
                                  <p:childTnLst>
                                    <p:set>
                                      <p:cBhvr>
                                        <p:cTn id="39" dur="1" fill="hold">
                                          <p:stCondLst>
                                            <p:cond delay="0"/>
                                          </p:stCondLst>
                                        </p:cTn>
                                        <p:tgtEl>
                                          <p:spTgt spid="19">
                                            <p:txEl>
                                              <p:pRg st="0" end="0"/>
                                            </p:txEl>
                                          </p:spTgt>
                                        </p:tgtEl>
                                        <p:attrNameLst>
                                          <p:attrName>style.visibility</p:attrName>
                                        </p:attrNameLst>
                                      </p:cBhvr>
                                      <p:to>
                                        <p:strVal val="visible"/>
                                      </p:to>
                                    </p:set>
                                    <p:animEffect transition="in" filter="wipe(right)">
                                      <p:cBhvr>
                                        <p:cTn id="40" dur="500"/>
                                        <p:tgtEl>
                                          <p:spTgt spid="19">
                                            <p:txEl>
                                              <p:pRg st="0" end="0"/>
                                            </p:txEl>
                                          </p:spTgt>
                                        </p:tgtEl>
                                      </p:cBhvr>
                                    </p:animEffect>
                                  </p:childTnLst>
                                </p:cTn>
                              </p:par>
                            </p:childTnLst>
                          </p:cTn>
                        </p:par>
                        <p:par>
                          <p:cTn id="41" fill="hold">
                            <p:stCondLst>
                              <p:cond delay="3750"/>
                            </p:stCondLst>
                            <p:childTnLst>
                              <p:par>
                                <p:cTn id="42" presetID="22" presetClass="entr" presetSubtype="1" fill="hold" nodeType="afterEffect">
                                  <p:stCondLst>
                                    <p:cond delay="0"/>
                                  </p:stCondLst>
                                  <p:childTnLst>
                                    <p:set>
                                      <p:cBhvr>
                                        <p:cTn id="43" dur="1" fill="hold">
                                          <p:stCondLst>
                                            <p:cond delay="0"/>
                                          </p:stCondLst>
                                        </p:cTn>
                                        <p:tgtEl>
                                          <p:spTgt spid="22"/>
                                        </p:tgtEl>
                                        <p:attrNameLst>
                                          <p:attrName>style.visibility</p:attrName>
                                        </p:attrNameLst>
                                      </p:cBhvr>
                                      <p:to>
                                        <p:strVal val="visible"/>
                                      </p:to>
                                    </p:set>
                                    <p:animEffect transition="in" filter="wipe(up)">
                                      <p:cBhvr>
                                        <p:cTn id="44" dur="500"/>
                                        <p:tgtEl>
                                          <p:spTgt spid="22"/>
                                        </p:tgtEl>
                                      </p:cBhvr>
                                    </p:animEffect>
                                  </p:childTnLst>
                                </p:cTn>
                              </p:par>
                            </p:childTnLst>
                          </p:cTn>
                        </p:par>
                        <p:par>
                          <p:cTn id="45" fill="hold">
                            <p:stCondLst>
                              <p:cond delay="4250"/>
                            </p:stCondLst>
                            <p:childTnLst>
                              <p:par>
                                <p:cTn id="46" presetID="10" presetClass="entr" presetSubtype="0" fill="hold" grpId="0" nodeType="afterEffect">
                                  <p:stCondLst>
                                    <p:cond delay="0"/>
                                  </p:stCondLst>
                                  <p:childTnLst>
                                    <p:set>
                                      <p:cBhvr>
                                        <p:cTn id="47" dur="1" fill="hold">
                                          <p:stCondLst>
                                            <p:cond delay="0"/>
                                          </p:stCondLst>
                                        </p:cTn>
                                        <p:tgtEl>
                                          <p:spTgt spid="24"/>
                                        </p:tgtEl>
                                        <p:attrNameLst>
                                          <p:attrName>style.visibility</p:attrName>
                                        </p:attrNameLst>
                                      </p:cBhvr>
                                      <p:to>
                                        <p:strVal val="visible"/>
                                      </p:to>
                                    </p:set>
                                    <p:animEffect transition="in" filter="fade">
                                      <p:cBhvr>
                                        <p:cTn id="48" dur="500"/>
                                        <p:tgtEl>
                                          <p:spTgt spid="24"/>
                                        </p:tgtEl>
                                      </p:cBhvr>
                                    </p:animEffect>
                                  </p:childTnLst>
                                </p:cTn>
                              </p:par>
                            </p:childTnLst>
                          </p:cTn>
                        </p:par>
                        <p:par>
                          <p:cTn id="49" fill="hold">
                            <p:stCondLst>
                              <p:cond delay="4750"/>
                            </p:stCondLst>
                            <p:childTnLst>
                              <p:par>
                                <p:cTn id="50" presetID="22" presetClass="entr" presetSubtype="8" fill="hold" nodeType="afterEffect">
                                  <p:stCondLst>
                                    <p:cond delay="0"/>
                                  </p:stCondLst>
                                  <p:childTnLst>
                                    <p:set>
                                      <p:cBhvr>
                                        <p:cTn id="51" dur="1" fill="hold">
                                          <p:stCondLst>
                                            <p:cond delay="0"/>
                                          </p:stCondLst>
                                        </p:cTn>
                                        <p:tgtEl>
                                          <p:spTgt spid="29"/>
                                        </p:tgtEl>
                                        <p:attrNameLst>
                                          <p:attrName>style.visibility</p:attrName>
                                        </p:attrNameLst>
                                      </p:cBhvr>
                                      <p:to>
                                        <p:strVal val="visible"/>
                                      </p:to>
                                    </p:set>
                                    <p:animEffect transition="in" filter="wipe(left)">
                                      <p:cBhvr>
                                        <p:cTn id="52" dur="500"/>
                                        <p:tgtEl>
                                          <p:spTgt spid="29"/>
                                        </p:tgtEl>
                                      </p:cBhvr>
                                    </p:animEffect>
                                  </p:childTnLst>
                                </p:cTn>
                              </p:par>
                            </p:childTnLst>
                          </p:cTn>
                        </p:par>
                        <p:par>
                          <p:cTn id="53" fill="hold">
                            <p:stCondLst>
                              <p:cond delay="5250"/>
                            </p:stCondLst>
                            <p:childTnLst>
                              <p:par>
                                <p:cTn id="54" presetID="22" presetClass="entr" presetSubtype="8" fill="hold" grpId="0" nodeType="afterEffect">
                                  <p:stCondLst>
                                    <p:cond delay="0"/>
                                  </p:stCondLst>
                                  <p:childTnLst>
                                    <p:set>
                                      <p:cBhvr>
                                        <p:cTn id="55" dur="1" fill="hold">
                                          <p:stCondLst>
                                            <p:cond delay="0"/>
                                          </p:stCondLst>
                                        </p:cTn>
                                        <p:tgtEl>
                                          <p:spTgt spid="27"/>
                                        </p:tgtEl>
                                        <p:attrNameLst>
                                          <p:attrName>style.visibility</p:attrName>
                                        </p:attrNameLst>
                                      </p:cBhvr>
                                      <p:to>
                                        <p:strVal val="visible"/>
                                      </p:to>
                                    </p:set>
                                    <p:animEffect transition="in" filter="wipe(left)">
                                      <p:cBhvr>
                                        <p:cTn id="56" dur="500"/>
                                        <p:tgtEl>
                                          <p:spTgt spid="27"/>
                                        </p:tgtEl>
                                      </p:cBhvr>
                                    </p:animEffect>
                                  </p:childTnLst>
                                </p:cTn>
                              </p:par>
                              <p:par>
                                <p:cTn id="57" presetID="22" presetClass="entr" presetSubtype="8" fill="hold" grpId="0" nodeType="withEffect">
                                  <p:stCondLst>
                                    <p:cond delay="0"/>
                                  </p:stCondLst>
                                  <p:childTnLst>
                                    <p:set>
                                      <p:cBhvr>
                                        <p:cTn id="58" dur="1" fill="hold">
                                          <p:stCondLst>
                                            <p:cond delay="0"/>
                                          </p:stCondLst>
                                        </p:cTn>
                                        <p:tgtEl>
                                          <p:spTgt spid="28">
                                            <p:txEl>
                                              <p:pRg st="0" end="0"/>
                                            </p:txEl>
                                          </p:spTgt>
                                        </p:tgtEl>
                                        <p:attrNameLst>
                                          <p:attrName>style.visibility</p:attrName>
                                        </p:attrNameLst>
                                      </p:cBhvr>
                                      <p:to>
                                        <p:strVal val="visible"/>
                                      </p:to>
                                    </p:set>
                                    <p:animEffect transition="in" filter="wipe(left)">
                                      <p:cBhvr>
                                        <p:cTn id="59" dur="500"/>
                                        <p:tgtEl>
                                          <p:spTgt spid="28">
                                            <p:txEl>
                                              <p:pRg st="0" end="0"/>
                                            </p:txEl>
                                          </p:spTgt>
                                        </p:tgtEl>
                                      </p:cBhvr>
                                    </p:animEffect>
                                  </p:childTnLst>
                                </p:cTn>
                              </p:par>
                            </p:childTnLst>
                          </p:cTn>
                        </p:par>
                        <p:par>
                          <p:cTn id="60" fill="hold">
                            <p:stCondLst>
                              <p:cond delay="5750"/>
                            </p:stCondLst>
                            <p:childTnLst>
                              <p:par>
                                <p:cTn id="61" presetID="2" presetClass="entr" presetSubtype="2" decel="100000" fill="hold" grpId="0" nodeType="afterEffect">
                                  <p:stCondLst>
                                    <p:cond delay="0"/>
                                  </p:stCondLst>
                                  <p:childTnLst>
                                    <p:set>
                                      <p:cBhvr>
                                        <p:cTn id="62" dur="1" fill="hold">
                                          <p:stCondLst>
                                            <p:cond delay="0"/>
                                          </p:stCondLst>
                                        </p:cTn>
                                        <p:tgtEl>
                                          <p:spTgt spid="38">
                                            <p:txEl>
                                              <p:pRg st="0" end="0"/>
                                            </p:txEl>
                                          </p:spTgt>
                                        </p:tgtEl>
                                        <p:attrNameLst>
                                          <p:attrName>style.visibility</p:attrName>
                                        </p:attrNameLst>
                                      </p:cBhvr>
                                      <p:to>
                                        <p:strVal val="visible"/>
                                      </p:to>
                                    </p:set>
                                    <p:anim calcmode="lin" valueType="num">
                                      <p:cBhvr additive="base">
                                        <p:cTn id="63" dur="500" fill="hold"/>
                                        <p:tgtEl>
                                          <p:spTgt spid="38">
                                            <p:txEl>
                                              <p:pRg st="0" end="0"/>
                                            </p:txEl>
                                          </p:spTgt>
                                        </p:tgtEl>
                                        <p:attrNameLst>
                                          <p:attrName>ppt_x</p:attrName>
                                        </p:attrNameLst>
                                      </p:cBhvr>
                                      <p:tavLst>
                                        <p:tav tm="0">
                                          <p:val>
                                            <p:strVal val="1+#ppt_w/2"/>
                                          </p:val>
                                        </p:tav>
                                        <p:tav tm="100000">
                                          <p:val>
                                            <p:strVal val="#ppt_x"/>
                                          </p:val>
                                        </p:tav>
                                      </p:tavLst>
                                    </p:anim>
                                    <p:anim calcmode="lin" valueType="num">
                                      <p:cBhvr additive="base">
                                        <p:cTn id="64" dur="500" fill="hold"/>
                                        <p:tgtEl>
                                          <p:spTgt spid="38">
                                            <p:txEl>
                                              <p:pRg st="0" end="0"/>
                                            </p:txEl>
                                          </p:spTgt>
                                        </p:tgtEl>
                                        <p:attrNameLst>
                                          <p:attrName>ppt_y</p:attrName>
                                        </p:attrNameLst>
                                      </p:cBhvr>
                                      <p:tavLst>
                                        <p:tav tm="0">
                                          <p:val>
                                            <p:strVal val="#ppt_y"/>
                                          </p:val>
                                        </p:tav>
                                        <p:tav tm="100000">
                                          <p:val>
                                            <p:strVal val="#ppt_y"/>
                                          </p:val>
                                        </p:tav>
                                      </p:tavLst>
                                    </p:anim>
                                  </p:childTnLst>
                                </p:cTn>
                              </p:par>
                              <p:par>
                                <p:cTn id="65" presetID="2" presetClass="entr" presetSubtype="4" decel="100000" fill="hold" grpId="0" nodeType="withEffect">
                                  <p:stCondLst>
                                    <p:cond delay="0"/>
                                  </p:stCondLst>
                                  <p:childTnLst>
                                    <p:set>
                                      <p:cBhvr>
                                        <p:cTn id="66" dur="1" fill="hold">
                                          <p:stCondLst>
                                            <p:cond delay="0"/>
                                          </p:stCondLst>
                                        </p:cTn>
                                        <p:tgtEl>
                                          <p:spTgt spid="39"/>
                                        </p:tgtEl>
                                        <p:attrNameLst>
                                          <p:attrName>style.visibility</p:attrName>
                                        </p:attrNameLst>
                                      </p:cBhvr>
                                      <p:to>
                                        <p:strVal val="visible"/>
                                      </p:to>
                                    </p:set>
                                    <p:anim calcmode="lin" valueType="num">
                                      <p:cBhvr additive="base">
                                        <p:cTn id="67" dur="500" fill="hold"/>
                                        <p:tgtEl>
                                          <p:spTgt spid="39"/>
                                        </p:tgtEl>
                                        <p:attrNameLst>
                                          <p:attrName>ppt_x</p:attrName>
                                        </p:attrNameLst>
                                      </p:cBhvr>
                                      <p:tavLst>
                                        <p:tav tm="0">
                                          <p:val>
                                            <p:strVal val="#ppt_x"/>
                                          </p:val>
                                        </p:tav>
                                        <p:tav tm="100000">
                                          <p:val>
                                            <p:strVal val="#ppt_x"/>
                                          </p:val>
                                        </p:tav>
                                      </p:tavLst>
                                    </p:anim>
                                    <p:anim calcmode="lin" valueType="num">
                                      <p:cBhvr additive="base">
                                        <p:cTn id="68" dur="500" fill="hold"/>
                                        <p:tgtEl>
                                          <p:spTgt spid="39"/>
                                        </p:tgtEl>
                                        <p:attrNameLst>
                                          <p:attrName>ppt_y</p:attrName>
                                        </p:attrNameLst>
                                      </p:cBhvr>
                                      <p:tavLst>
                                        <p:tav tm="0">
                                          <p:val>
                                            <p:strVal val="1+#ppt_h/2"/>
                                          </p:val>
                                        </p:tav>
                                        <p:tav tm="100000">
                                          <p:val>
                                            <p:strVal val="#ppt_y"/>
                                          </p:val>
                                        </p:tav>
                                      </p:tavLst>
                                    </p:anim>
                                  </p:childTnLst>
                                </p:cTn>
                              </p:par>
                            </p:childTnLst>
                          </p:cTn>
                        </p:par>
                        <p:par>
                          <p:cTn id="69" fill="hold">
                            <p:stCondLst>
                              <p:cond delay="6250"/>
                            </p:stCondLst>
                            <p:childTnLst>
                              <p:par>
                                <p:cTn id="70" presetID="22" presetClass="entr" presetSubtype="8" fill="hold" grpId="0" nodeType="afterEffect">
                                  <p:stCondLst>
                                    <p:cond delay="0"/>
                                  </p:stCondLst>
                                  <p:childTnLst>
                                    <p:set>
                                      <p:cBhvr>
                                        <p:cTn id="71" dur="1" fill="hold">
                                          <p:stCondLst>
                                            <p:cond delay="0"/>
                                          </p:stCondLst>
                                        </p:cTn>
                                        <p:tgtEl>
                                          <p:spTgt spid="37">
                                            <p:txEl>
                                              <p:pRg st="0" end="0"/>
                                            </p:txEl>
                                          </p:spTgt>
                                        </p:tgtEl>
                                        <p:attrNameLst>
                                          <p:attrName>style.visibility</p:attrName>
                                        </p:attrNameLst>
                                      </p:cBhvr>
                                      <p:to>
                                        <p:strVal val="visible"/>
                                      </p:to>
                                    </p:set>
                                    <p:animEffect transition="in" filter="wipe(left)">
                                      <p:cBhvr>
                                        <p:cTn id="72" dur="500"/>
                                        <p:tgtEl>
                                          <p:spTgt spid="37">
                                            <p:txEl>
                                              <p:pRg st="0" end="0"/>
                                            </p:txEl>
                                          </p:spTgt>
                                        </p:tgtEl>
                                      </p:cBhvr>
                                    </p:animEffect>
                                  </p:childTnLst>
                                </p:cTn>
                              </p:par>
                            </p:childTnLst>
                          </p:cTn>
                        </p:par>
                        <p:par>
                          <p:cTn id="73" fill="hold">
                            <p:stCondLst>
                              <p:cond delay="6750"/>
                            </p:stCondLst>
                            <p:childTnLst>
                              <p:par>
                                <p:cTn id="74" presetID="22" presetClass="entr" presetSubtype="1" fill="hold" nodeType="afterEffect">
                                  <p:stCondLst>
                                    <p:cond delay="0"/>
                                  </p:stCondLst>
                                  <p:childTnLst>
                                    <p:set>
                                      <p:cBhvr>
                                        <p:cTn id="75" dur="1" fill="hold">
                                          <p:stCondLst>
                                            <p:cond delay="0"/>
                                          </p:stCondLst>
                                        </p:cTn>
                                        <p:tgtEl>
                                          <p:spTgt spid="46"/>
                                        </p:tgtEl>
                                        <p:attrNameLst>
                                          <p:attrName>style.visibility</p:attrName>
                                        </p:attrNameLst>
                                      </p:cBhvr>
                                      <p:to>
                                        <p:strVal val="visible"/>
                                      </p:to>
                                    </p:set>
                                    <p:animEffect transition="in" filter="wipe(up)">
                                      <p:cBhvr>
                                        <p:cTn id="76" dur="500"/>
                                        <p:tgtEl>
                                          <p:spTgt spid="46"/>
                                        </p:tgtEl>
                                      </p:cBhvr>
                                    </p:animEffect>
                                  </p:childTnLst>
                                </p:cTn>
                              </p:par>
                            </p:childTnLst>
                          </p:cTn>
                        </p:par>
                        <p:par>
                          <p:cTn id="77" fill="hold">
                            <p:stCondLst>
                              <p:cond delay="7250"/>
                            </p:stCondLst>
                            <p:childTnLst>
                              <p:par>
                                <p:cTn id="78" presetID="10" presetClass="entr" presetSubtype="0" fill="hold" grpId="0" nodeType="afterEffect">
                                  <p:stCondLst>
                                    <p:cond delay="0"/>
                                  </p:stCondLst>
                                  <p:childTnLst>
                                    <p:set>
                                      <p:cBhvr>
                                        <p:cTn id="79" dur="1" fill="hold">
                                          <p:stCondLst>
                                            <p:cond delay="0"/>
                                          </p:stCondLst>
                                        </p:cTn>
                                        <p:tgtEl>
                                          <p:spTgt spid="40"/>
                                        </p:tgtEl>
                                        <p:attrNameLst>
                                          <p:attrName>style.visibility</p:attrName>
                                        </p:attrNameLst>
                                      </p:cBhvr>
                                      <p:to>
                                        <p:strVal val="visible"/>
                                      </p:to>
                                    </p:set>
                                    <p:animEffect transition="in" filter="fade">
                                      <p:cBhvr>
                                        <p:cTn id="80" dur="500"/>
                                        <p:tgtEl>
                                          <p:spTgt spid="40"/>
                                        </p:tgtEl>
                                      </p:cBhvr>
                                    </p:animEffect>
                                  </p:childTnLst>
                                </p:cTn>
                              </p:par>
                            </p:childTnLst>
                          </p:cTn>
                        </p:par>
                        <p:par>
                          <p:cTn id="81" fill="hold">
                            <p:stCondLst>
                              <p:cond delay="7750"/>
                            </p:stCondLst>
                            <p:childTnLst>
                              <p:par>
                                <p:cTn id="82" presetID="22" presetClass="entr" presetSubtype="2" fill="hold" nodeType="afterEffect">
                                  <p:stCondLst>
                                    <p:cond delay="0"/>
                                  </p:stCondLst>
                                  <p:childTnLst>
                                    <p:set>
                                      <p:cBhvr>
                                        <p:cTn id="83" dur="1" fill="hold">
                                          <p:stCondLst>
                                            <p:cond delay="0"/>
                                          </p:stCondLst>
                                        </p:cTn>
                                        <p:tgtEl>
                                          <p:spTgt spid="41"/>
                                        </p:tgtEl>
                                        <p:attrNameLst>
                                          <p:attrName>style.visibility</p:attrName>
                                        </p:attrNameLst>
                                      </p:cBhvr>
                                      <p:to>
                                        <p:strVal val="visible"/>
                                      </p:to>
                                    </p:set>
                                    <p:animEffect transition="in" filter="wipe(right)">
                                      <p:cBhvr>
                                        <p:cTn id="84" dur="500"/>
                                        <p:tgtEl>
                                          <p:spTgt spid="41"/>
                                        </p:tgtEl>
                                      </p:cBhvr>
                                    </p:animEffect>
                                  </p:childTnLst>
                                </p:cTn>
                              </p:par>
                            </p:childTnLst>
                          </p:cTn>
                        </p:par>
                        <p:par>
                          <p:cTn id="85" fill="hold">
                            <p:stCondLst>
                              <p:cond delay="8250"/>
                            </p:stCondLst>
                            <p:childTnLst>
                              <p:par>
                                <p:cTn id="86" presetID="22" presetClass="entr" presetSubtype="2" fill="hold" grpId="0" nodeType="afterEffect">
                                  <p:stCondLst>
                                    <p:cond delay="0"/>
                                  </p:stCondLst>
                                  <p:childTnLst>
                                    <p:set>
                                      <p:cBhvr>
                                        <p:cTn id="87" dur="1" fill="hold">
                                          <p:stCondLst>
                                            <p:cond delay="0"/>
                                          </p:stCondLst>
                                        </p:cTn>
                                        <p:tgtEl>
                                          <p:spTgt spid="49"/>
                                        </p:tgtEl>
                                        <p:attrNameLst>
                                          <p:attrName>style.visibility</p:attrName>
                                        </p:attrNameLst>
                                      </p:cBhvr>
                                      <p:to>
                                        <p:strVal val="visible"/>
                                      </p:to>
                                    </p:set>
                                    <p:animEffect transition="in" filter="wipe(right)">
                                      <p:cBhvr>
                                        <p:cTn id="88" dur="500"/>
                                        <p:tgtEl>
                                          <p:spTgt spid="49"/>
                                        </p:tgtEl>
                                      </p:cBhvr>
                                    </p:animEffect>
                                  </p:childTnLst>
                                </p:cTn>
                              </p:par>
                              <p:par>
                                <p:cTn id="89" presetID="22" presetClass="entr" presetSubtype="2" fill="hold" grpId="0" nodeType="withEffect">
                                  <p:stCondLst>
                                    <p:cond delay="0"/>
                                  </p:stCondLst>
                                  <p:childTnLst>
                                    <p:set>
                                      <p:cBhvr>
                                        <p:cTn id="90" dur="1" fill="hold">
                                          <p:stCondLst>
                                            <p:cond delay="0"/>
                                          </p:stCondLst>
                                        </p:cTn>
                                        <p:tgtEl>
                                          <p:spTgt spid="42">
                                            <p:txEl>
                                              <p:pRg st="0" end="0"/>
                                            </p:txEl>
                                          </p:spTgt>
                                        </p:tgtEl>
                                        <p:attrNameLst>
                                          <p:attrName>style.visibility</p:attrName>
                                        </p:attrNameLst>
                                      </p:cBhvr>
                                      <p:to>
                                        <p:strVal val="visible"/>
                                      </p:to>
                                    </p:set>
                                    <p:animEffect transition="in" filter="wipe(right)">
                                      <p:cBhvr>
                                        <p:cTn id="91" dur="500"/>
                                        <p:tgtEl>
                                          <p:spTgt spid="42">
                                            <p:txEl>
                                              <p:pRg st="0" end="0"/>
                                            </p:txEl>
                                          </p:spTgt>
                                        </p:tgtEl>
                                      </p:cBhvr>
                                    </p:animEffect>
                                  </p:childTnLst>
                                </p:cTn>
                              </p:par>
                            </p:childTnLst>
                          </p:cTn>
                        </p:par>
                        <p:par>
                          <p:cTn id="92" fill="hold">
                            <p:stCondLst>
                              <p:cond delay="9250"/>
                            </p:stCondLst>
                            <p:childTnLst>
                              <p:par>
                                <p:cTn id="93" presetID="2" presetClass="entr" presetSubtype="8" decel="100000" fill="hold" grpId="0" nodeType="afterEffect">
                                  <p:stCondLst>
                                    <p:cond delay="0"/>
                                  </p:stCondLst>
                                  <p:childTnLst>
                                    <p:set>
                                      <p:cBhvr>
                                        <p:cTn id="94" dur="1" fill="hold">
                                          <p:stCondLst>
                                            <p:cond delay="0"/>
                                          </p:stCondLst>
                                        </p:cTn>
                                        <p:tgtEl>
                                          <p:spTgt spid="44">
                                            <p:txEl>
                                              <p:pRg st="0" end="0"/>
                                            </p:txEl>
                                          </p:spTgt>
                                        </p:tgtEl>
                                        <p:attrNameLst>
                                          <p:attrName>style.visibility</p:attrName>
                                        </p:attrNameLst>
                                      </p:cBhvr>
                                      <p:to>
                                        <p:strVal val="visible"/>
                                      </p:to>
                                    </p:set>
                                    <p:anim calcmode="lin" valueType="num">
                                      <p:cBhvr additive="base">
                                        <p:cTn id="95" dur="500" fill="hold"/>
                                        <p:tgtEl>
                                          <p:spTgt spid="44">
                                            <p:txEl>
                                              <p:pRg st="0" end="0"/>
                                            </p:txEl>
                                          </p:spTgt>
                                        </p:tgtEl>
                                        <p:attrNameLst>
                                          <p:attrName>ppt_x</p:attrName>
                                        </p:attrNameLst>
                                      </p:cBhvr>
                                      <p:tavLst>
                                        <p:tav tm="0">
                                          <p:val>
                                            <p:strVal val="0-#ppt_w/2"/>
                                          </p:val>
                                        </p:tav>
                                        <p:tav tm="100000">
                                          <p:val>
                                            <p:strVal val="#ppt_x"/>
                                          </p:val>
                                        </p:tav>
                                      </p:tavLst>
                                    </p:anim>
                                    <p:anim calcmode="lin" valueType="num">
                                      <p:cBhvr additive="base">
                                        <p:cTn id="96" dur="500" fill="hold"/>
                                        <p:tgtEl>
                                          <p:spTgt spid="44">
                                            <p:txEl>
                                              <p:pRg st="0" end="0"/>
                                            </p:txEl>
                                          </p:spTgt>
                                        </p:tgtEl>
                                        <p:attrNameLst>
                                          <p:attrName>ppt_y</p:attrName>
                                        </p:attrNameLst>
                                      </p:cBhvr>
                                      <p:tavLst>
                                        <p:tav tm="0">
                                          <p:val>
                                            <p:strVal val="#ppt_y"/>
                                          </p:val>
                                        </p:tav>
                                        <p:tav tm="100000">
                                          <p:val>
                                            <p:strVal val="#ppt_y"/>
                                          </p:val>
                                        </p:tav>
                                      </p:tavLst>
                                    </p:anim>
                                  </p:childTnLst>
                                </p:cTn>
                              </p:par>
                              <p:par>
                                <p:cTn id="97" presetID="2" presetClass="entr" presetSubtype="4" decel="100000" fill="hold" grpId="0" nodeType="withEffect">
                                  <p:stCondLst>
                                    <p:cond delay="0"/>
                                  </p:stCondLst>
                                  <p:childTnLst>
                                    <p:set>
                                      <p:cBhvr>
                                        <p:cTn id="98" dur="1" fill="hold">
                                          <p:stCondLst>
                                            <p:cond delay="0"/>
                                          </p:stCondLst>
                                        </p:cTn>
                                        <p:tgtEl>
                                          <p:spTgt spid="45"/>
                                        </p:tgtEl>
                                        <p:attrNameLst>
                                          <p:attrName>style.visibility</p:attrName>
                                        </p:attrNameLst>
                                      </p:cBhvr>
                                      <p:to>
                                        <p:strVal val="visible"/>
                                      </p:to>
                                    </p:set>
                                    <p:anim calcmode="lin" valueType="num">
                                      <p:cBhvr additive="base">
                                        <p:cTn id="99" dur="500" fill="hold"/>
                                        <p:tgtEl>
                                          <p:spTgt spid="45"/>
                                        </p:tgtEl>
                                        <p:attrNameLst>
                                          <p:attrName>ppt_x</p:attrName>
                                        </p:attrNameLst>
                                      </p:cBhvr>
                                      <p:tavLst>
                                        <p:tav tm="0">
                                          <p:val>
                                            <p:strVal val="#ppt_x"/>
                                          </p:val>
                                        </p:tav>
                                        <p:tav tm="100000">
                                          <p:val>
                                            <p:strVal val="#ppt_x"/>
                                          </p:val>
                                        </p:tav>
                                      </p:tavLst>
                                    </p:anim>
                                    <p:anim calcmode="lin" valueType="num">
                                      <p:cBhvr additive="base">
                                        <p:cTn id="100" dur="500" fill="hold"/>
                                        <p:tgtEl>
                                          <p:spTgt spid="45"/>
                                        </p:tgtEl>
                                        <p:attrNameLst>
                                          <p:attrName>ppt_y</p:attrName>
                                        </p:attrNameLst>
                                      </p:cBhvr>
                                      <p:tavLst>
                                        <p:tav tm="0">
                                          <p:val>
                                            <p:strVal val="1+#ppt_h/2"/>
                                          </p:val>
                                        </p:tav>
                                        <p:tav tm="100000">
                                          <p:val>
                                            <p:strVal val="#ppt_y"/>
                                          </p:val>
                                        </p:tav>
                                      </p:tavLst>
                                    </p:anim>
                                  </p:childTnLst>
                                </p:cTn>
                              </p:par>
                            </p:childTnLst>
                          </p:cTn>
                        </p:par>
                        <p:par>
                          <p:cTn id="101" fill="hold">
                            <p:stCondLst>
                              <p:cond delay="9750"/>
                            </p:stCondLst>
                            <p:childTnLst>
                              <p:par>
                                <p:cTn id="102" presetID="22" presetClass="entr" presetSubtype="2" fill="hold" grpId="0" nodeType="afterEffect">
                                  <p:stCondLst>
                                    <p:cond delay="0"/>
                                  </p:stCondLst>
                                  <p:childTnLst>
                                    <p:set>
                                      <p:cBhvr>
                                        <p:cTn id="103" dur="1" fill="hold">
                                          <p:stCondLst>
                                            <p:cond delay="0"/>
                                          </p:stCondLst>
                                        </p:cTn>
                                        <p:tgtEl>
                                          <p:spTgt spid="43">
                                            <p:txEl>
                                              <p:pRg st="0" end="0"/>
                                            </p:txEl>
                                          </p:spTgt>
                                        </p:tgtEl>
                                        <p:attrNameLst>
                                          <p:attrName>style.visibility</p:attrName>
                                        </p:attrNameLst>
                                      </p:cBhvr>
                                      <p:to>
                                        <p:strVal val="visible"/>
                                      </p:to>
                                    </p:set>
                                    <p:animEffect transition="in" filter="wipe(right)">
                                      <p:cBhvr>
                                        <p:cTn id="104" dur="500"/>
                                        <p:tgtEl>
                                          <p:spTgt spid="43">
                                            <p:txEl>
                                              <p:pRg st="0" end="0"/>
                                            </p:txEl>
                                          </p:spTgt>
                                        </p:tgtEl>
                                      </p:cBhvr>
                                    </p:animEffect>
                                  </p:childTnLst>
                                </p:cTn>
                              </p:par>
                            </p:childTnLst>
                          </p:cTn>
                        </p:par>
                        <p:par>
                          <p:cTn id="105" fill="hold">
                            <p:stCondLst>
                              <p:cond delay="10250"/>
                            </p:stCondLst>
                            <p:childTnLst>
                              <p:par>
                                <p:cTn id="106" presetID="22" presetClass="entr" presetSubtype="1" fill="hold" nodeType="afterEffect">
                                  <p:stCondLst>
                                    <p:cond delay="0"/>
                                  </p:stCondLst>
                                  <p:childTnLst>
                                    <p:set>
                                      <p:cBhvr>
                                        <p:cTn id="107" dur="1" fill="hold">
                                          <p:stCondLst>
                                            <p:cond delay="0"/>
                                          </p:stCondLst>
                                        </p:cTn>
                                        <p:tgtEl>
                                          <p:spTgt spid="54"/>
                                        </p:tgtEl>
                                        <p:attrNameLst>
                                          <p:attrName>style.visibility</p:attrName>
                                        </p:attrNameLst>
                                      </p:cBhvr>
                                      <p:to>
                                        <p:strVal val="visible"/>
                                      </p:to>
                                    </p:set>
                                    <p:animEffect transition="in" filter="wipe(up)">
                                      <p:cBhvr>
                                        <p:cTn id="108"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9" grpId="0" build="p">
        <p:tmplLst>
          <p:tmpl lvl="1">
            <p:tnLst>
              <p:par>
                <p:cTn presetID="22" presetClass="entr" presetSubtype="2"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wipe(right)">
                      <p:cBhvr>
                        <p:cTn dur="500"/>
                        <p:tgtEl>
                          <p:spTgt spid="19"/>
                        </p:tgtEl>
                      </p:cBhvr>
                    </p:animEffect>
                  </p:childTnLst>
                </p:cTn>
              </p:par>
            </p:tnLst>
          </p:tmpl>
        </p:tmplLst>
      </p:bldP>
      <p:bldP spid="20" grpId="0" build="p">
        <p:tmplLst>
          <p:tmpl lvl="1">
            <p:tnLst>
              <p:par>
                <p:cTn presetID="2" presetClass="entr" presetSubtype="8" decel="10000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0-#ppt_w/2"/>
                          </p:val>
                        </p:tav>
                        <p:tav tm="100000">
                          <p:val>
                            <p:strVal val="#ppt_x"/>
                          </p:val>
                        </p:tav>
                      </p:tavLst>
                    </p:anim>
                    <p:anim calcmode="lin" valueType="num">
                      <p:cBhvr additive="base">
                        <p:cTn dur="500" fill="hold"/>
                        <p:tgtEl>
                          <p:spTgt spid="20"/>
                        </p:tgtEl>
                        <p:attrNameLst>
                          <p:attrName>ppt_y</p:attrName>
                        </p:attrNameLst>
                      </p:cBhvr>
                      <p:tavLst>
                        <p:tav tm="0">
                          <p:val>
                            <p:strVal val="#ppt_y"/>
                          </p:val>
                        </p:tav>
                        <p:tav tm="100000">
                          <p:val>
                            <p:strVal val="#ppt_y"/>
                          </p:val>
                        </p:tav>
                      </p:tavLst>
                    </p:anim>
                  </p:childTnLst>
                </p:cTn>
              </p:par>
            </p:tnLst>
          </p:tmpl>
        </p:tmplLst>
      </p:bldP>
      <p:bldP spid="21" grpId="0" animBg="1"/>
      <p:bldP spid="27" grpId="0" animBg="1"/>
      <p:bldP spid="28" grpId="0" build="p">
        <p:tmplLst>
          <p:tmpl lvl="1">
            <p:tnLst>
              <p:par>
                <p:cTn presetID="22" presetClass="entr" presetSubtype="8" fill="hold" nodeType="with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wipe(left)">
                      <p:cBhvr>
                        <p:cTn dur="500"/>
                        <p:tgtEl>
                          <p:spTgt spid="28"/>
                        </p:tgtEl>
                      </p:cBhvr>
                    </p:animEffect>
                  </p:childTnLst>
                </p:cTn>
              </p:par>
            </p:tnLst>
          </p:tmpl>
        </p:tmplLst>
      </p:bldP>
      <p:bldP spid="37" grpId="0" build="p">
        <p:tmplLst>
          <p:tmpl lvl="1">
            <p:tnLst>
              <p:par>
                <p:cTn presetID="22" presetClass="entr" presetSubtype="8" fill="hold" nodeType="after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wipe(left)">
                      <p:cBhvr>
                        <p:cTn dur="500"/>
                        <p:tgtEl>
                          <p:spTgt spid="37"/>
                        </p:tgtEl>
                      </p:cBhvr>
                    </p:animEffect>
                  </p:childTnLst>
                </p:cTn>
              </p:par>
            </p:tnLst>
          </p:tmpl>
        </p:tmplLst>
      </p:bldP>
      <p:bldP spid="38" grpId="0" build="p">
        <p:tmplLst>
          <p:tmpl lvl="1">
            <p:tnLst>
              <p:par>
                <p:cTn presetID="2" presetClass="entr" presetSubtype="2" decel="100000"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500" fill="hold"/>
                        <p:tgtEl>
                          <p:spTgt spid="38"/>
                        </p:tgtEl>
                        <p:attrNameLst>
                          <p:attrName>ppt_x</p:attrName>
                        </p:attrNameLst>
                      </p:cBhvr>
                      <p:tavLst>
                        <p:tav tm="0">
                          <p:val>
                            <p:strVal val="1+#ppt_w/2"/>
                          </p:val>
                        </p:tav>
                        <p:tav tm="100000">
                          <p:val>
                            <p:strVal val="#ppt_x"/>
                          </p:val>
                        </p:tav>
                      </p:tavLst>
                    </p:anim>
                    <p:anim calcmode="lin" valueType="num">
                      <p:cBhvr additive="base">
                        <p:cTn dur="500" fill="hold"/>
                        <p:tgtEl>
                          <p:spTgt spid="38"/>
                        </p:tgtEl>
                        <p:attrNameLst>
                          <p:attrName>ppt_y</p:attrName>
                        </p:attrNameLst>
                      </p:cBhvr>
                      <p:tavLst>
                        <p:tav tm="0">
                          <p:val>
                            <p:strVal val="#ppt_y"/>
                          </p:val>
                        </p:tav>
                        <p:tav tm="100000">
                          <p:val>
                            <p:strVal val="#ppt_y"/>
                          </p:val>
                        </p:tav>
                      </p:tavLst>
                    </p:anim>
                  </p:childTnLst>
                </p:cTn>
              </p:par>
            </p:tnLst>
          </p:tmpl>
        </p:tmplLst>
      </p:bldP>
      <p:bldP spid="39" grpId="0" animBg="1"/>
      <p:bldP spid="43" grpId="0" build="p">
        <p:tmplLst>
          <p:tmpl lvl="1">
            <p:tnLst>
              <p:par>
                <p:cTn presetID="22" presetClass="entr" presetSubtype="2"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wipe(right)">
                      <p:cBhvr>
                        <p:cTn dur="500"/>
                        <p:tgtEl>
                          <p:spTgt spid="43"/>
                        </p:tgtEl>
                      </p:cBhvr>
                    </p:animEffect>
                  </p:childTnLst>
                </p:cTn>
              </p:par>
            </p:tnLst>
          </p:tmpl>
        </p:tmplLst>
      </p:bldP>
      <p:bldP spid="44" grpId="0" build="p">
        <p:tmplLst>
          <p:tmpl lvl="1">
            <p:tnLst>
              <p:par>
                <p:cTn presetID="2" presetClass="entr" presetSubtype="8" decel="100000" fill="hold" nodeType="afterEffect">
                  <p:stCondLst>
                    <p:cond delay="0"/>
                  </p:stCondLst>
                  <p:childTnLst>
                    <p:set>
                      <p:cBhvr>
                        <p:cTn dur="1" fill="hold">
                          <p:stCondLst>
                            <p:cond delay="0"/>
                          </p:stCondLst>
                        </p:cTn>
                        <p:tgtEl>
                          <p:spTgt spid="44"/>
                        </p:tgtEl>
                        <p:attrNameLst>
                          <p:attrName>style.visibility</p:attrName>
                        </p:attrNameLst>
                      </p:cBhvr>
                      <p:to>
                        <p:strVal val="visible"/>
                      </p:to>
                    </p:set>
                    <p:anim calcmode="lin" valueType="num">
                      <p:cBhvr additive="base">
                        <p:cTn dur="500" fill="hold"/>
                        <p:tgtEl>
                          <p:spTgt spid="44"/>
                        </p:tgtEl>
                        <p:attrNameLst>
                          <p:attrName>ppt_x</p:attrName>
                        </p:attrNameLst>
                      </p:cBhvr>
                      <p:tavLst>
                        <p:tav tm="0">
                          <p:val>
                            <p:strVal val="0-#ppt_w/2"/>
                          </p:val>
                        </p:tav>
                        <p:tav tm="100000">
                          <p:val>
                            <p:strVal val="#ppt_x"/>
                          </p:val>
                        </p:tav>
                      </p:tavLst>
                    </p:anim>
                    <p:anim calcmode="lin" valueType="num">
                      <p:cBhvr additive="base">
                        <p:cTn dur="500" fill="hold"/>
                        <p:tgtEl>
                          <p:spTgt spid="44"/>
                        </p:tgtEl>
                        <p:attrNameLst>
                          <p:attrName>ppt_y</p:attrName>
                        </p:attrNameLst>
                      </p:cBhvr>
                      <p:tavLst>
                        <p:tav tm="0">
                          <p:val>
                            <p:strVal val="#ppt_y"/>
                          </p:val>
                        </p:tav>
                        <p:tav tm="100000">
                          <p:val>
                            <p:strVal val="#ppt_y"/>
                          </p:val>
                        </p:tav>
                      </p:tavLst>
                    </p:anim>
                  </p:childTnLst>
                </p:cTn>
              </p:par>
            </p:tnLst>
          </p:tmpl>
        </p:tmplLst>
      </p:bldP>
      <p:bldP spid="45" grpId="0" animBg="1"/>
      <p:bldP spid="13" grpId="0" animBg="1"/>
      <p:bldP spid="17" grpId="0" build="p">
        <p:tmplLst>
          <p:tmpl lvl="1">
            <p:tnLst>
              <p:par>
                <p:cTn presetID="22" presetClass="entr" presetSubtype="2"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right)">
                      <p:cBhvr>
                        <p:cTn dur="500"/>
                        <p:tgtEl>
                          <p:spTgt spid="17"/>
                        </p:tgtEl>
                      </p:cBhvr>
                    </p:animEffect>
                  </p:childTnLst>
                </p:cTn>
              </p:par>
            </p:tnLst>
          </p:tmpl>
        </p:tmplLst>
      </p:bldP>
      <p:bldP spid="49" grpId="0" animBg="1"/>
      <p:bldP spid="42" grpId="0" build="p">
        <p:tmplLst>
          <p:tmpl lvl="1">
            <p:tnLst>
              <p:par>
                <p:cTn presetID="22" presetClass="entr" presetSubtype="2" fill="hold" nodeType="withEffect">
                  <p:stCondLst>
                    <p:cond delay="0"/>
                  </p:stCondLst>
                  <p:childTnLst>
                    <p:set>
                      <p:cBhvr>
                        <p:cTn dur="1" fill="hold">
                          <p:stCondLst>
                            <p:cond delay="0"/>
                          </p:stCondLst>
                        </p:cTn>
                        <p:tgtEl>
                          <p:spTgt spid="42"/>
                        </p:tgtEl>
                        <p:attrNameLst>
                          <p:attrName>style.visibility</p:attrName>
                        </p:attrNameLst>
                      </p:cBhvr>
                      <p:to>
                        <p:strVal val="visible"/>
                      </p:to>
                    </p:set>
                    <p:animEffect transition="in" filter="wipe(right)">
                      <p:cBhvr>
                        <p:cTn dur="500"/>
                        <p:tgtEl>
                          <p:spTgt spid="42"/>
                        </p:tgtEl>
                      </p:cBhvr>
                    </p:animEffect>
                  </p:childTnLst>
                </p:cTn>
              </p:par>
            </p:tnLst>
          </p:tmpl>
        </p:tmplLst>
      </p:bldP>
      <p:bldP spid="8" grpId="0" animBg="1"/>
      <p:bldP spid="24" grpId="0" animBg="1"/>
      <p:bldP spid="40" grpId="0" animBg="1"/>
    </p:bld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Welcome Message">
    <p:spTree>
      <p:nvGrpSpPr>
        <p:cNvPr id="1" name=""/>
        <p:cNvGrpSpPr/>
        <p:nvPr/>
      </p:nvGrpSpPr>
      <p:grpSpPr>
        <a:xfrm>
          <a:off x="0" y="0"/>
          <a:ext cx="0" cy="0"/>
          <a:chOff x="0" y="0"/>
          <a:chExt cx="0" cy="0"/>
        </a:xfrm>
      </p:grpSpPr>
      <p:grpSp>
        <p:nvGrpSpPr>
          <p:cNvPr id="8" name="グループ化 7"/>
          <p:cNvGrpSpPr/>
          <p:nvPr userDrawn="1"/>
        </p:nvGrpSpPr>
        <p:grpSpPr>
          <a:xfrm>
            <a:off x="5503521" y="4418122"/>
            <a:ext cx="1940630" cy="72008"/>
            <a:chOff x="6119664" y="3270498"/>
            <a:chExt cx="1940630" cy="72008"/>
          </a:xfrm>
        </p:grpSpPr>
        <p:sp>
          <p:nvSpPr>
            <p:cNvPr id="10" name="正方形/長方形 9"/>
            <p:cNvSpPr/>
            <p:nvPr userDrawn="1"/>
          </p:nvSpPr>
          <p:spPr>
            <a:xfrm>
              <a:off x="6765355" y="3270498"/>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userDrawn="1"/>
          </p:nvSpPr>
          <p:spPr>
            <a:xfrm>
              <a:off x="6119664" y="3270498"/>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userDrawn="1"/>
          </p:nvSpPr>
          <p:spPr>
            <a:xfrm>
              <a:off x="7412222" y="3270498"/>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 name="フッター プレースホルダー 2"/>
          <p:cNvSpPr>
            <a:spLocks noGrp="1"/>
          </p:cNvSpPr>
          <p:nvPr>
            <p:ph type="ftr" sz="quarter" idx="10"/>
          </p:nvPr>
        </p:nvSpPr>
        <p:spPr>
          <a:xfrm>
            <a:off x="6057900" y="9582811"/>
            <a:ext cx="6172200" cy="547603"/>
          </a:xfrm>
          <a:prstGeom prst="rect">
            <a:avLst/>
          </a:prstGeom>
        </p:spPr>
        <p:txBody>
          <a:bodyPr/>
          <a:lstStyle>
            <a:lvl1pPr algn="ctr">
              <a:defRPr/>
            </a:lvl1p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110868" y="9600055"/>
            <a:ext cx="1176775" cy="489036"/>
          </a:xfrm>
          <a:prstGeom prst="rect">
            <a:avLst/>
          </a:prstGeom>
        </p:spPr>
        <p:txBody>
          <a:bodyPr/>
          <a:lstStyle/>
          <a:p>
            <a:fld id="{03EB59E2-90B9-4CD3-AC74-D672227E13C3}" type="slidenum">
              <a:rPr lang="en-US" smtClean="0"/>
              <a:pPr/>
              <a:t>‹#›</a:t>
            </a:fld>
            <a:endParaRPr lang="en-US" dirty="0"/>
          </a:p>
        </p:txBody>
      </p:sp>
      <p:sp>
        <p:nvSpPr>
          <p:cNvPr id="13" name="テキスト プレースホルダー 12"/>
          <p:cNvSpPr>
            <a:spLocks noGrp="1"/>
          </p:cNvSpPr>
          <p:nvPr>
            <p:ph type="body" sz="quarter" idx="12" hasCustomPrompt="1"/>
          </p:nvPr>
        </p:nvSpPr>
        <p:spPr>
          <a:xfrm>
            <a:off x="5712608" y="4698914"/>
            <a:ext cx="8545863" cy="2366282"/>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14" name="テキスト プレースホルダー 12"/>
          <p:cNvSpPr>
            <a:spLocks noGrp="1"/>
          </p:cNvSpPr>
          <p:nvPr>
            <p:ph type="body" sz="quarter" idx="13" hasCustomPrompt="1"/>
          </p:nvPr>
        </p:nvSpPr>
        <p:spPr>
          <a:xfrm>
            <a:off x="5712608" y="3578967"/>
            <a:ext cx="8545863" cy="747032"/>
          </a:xfrm>
        </p:spPr>
        <p:txBody>
          <a:bodyPr anchor="ctr">
            <a:noAutofit/>
          </a:bodyPr>
          <a:lstStyle>
            <a:lvl1pP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195510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iterate type="wd">
                                    <p:tmPct val="10000"/>
                                  </p:iterate>
                                  <p:childTnLst>
                                    <p:set>
                                      <p:cBhvr>
                                        <p:cTn id="6" dur="1" fill="hold">
                                          <p:stCondLst>
                                            <p:cond delay="0"/>
                                          </p:stCondLst>
                                        </p:cTn>
                                        <p:tgtEl>
                                          <p:spTgt spid="14">
                                            <p:txEl>
                                              <p:pRg st="0" end="0"/>
                                            </p:txEl>
                                          </p:spTgt>
                                        </p:tgtEl>
                                        <p:attrNameLst>
                                          <p:attrName>style.visibility</p:attrName>
                                        </p:attrNameLst>
                                      </p:cBhvr>
                                      <p:to>
                                        <p:strVal val="visible"/>
                                      </p:to>
                                    </p:set>
                                    <p:anim calcmode="lin" valueType="num">
                                      <p:cBhvr additive="base">
                                        <p:cTn id="7" dur="750" fill="hold"/>
                                        <p:tgtEl>
                                          <p:spTgt spid="14">
                                            <p:txEl>
                                              <p:pRg st="0" end="0"/>
                                            </p:txEl>
                                          </p:spTgt>
                                        </p:tgtEl>
                                        <p:attrNameLst>
                                          <p:attrName>ppt_x</p:attrName>
                                        </p:attrNameLst>
                                      </p:cBhvr>
                                      <p:tavLst>
                                        <p:tav tm="0">
                                          <p:val>
                                            <p:strVal val="1+#ppt_w/2"/>
                                          </p:val>
                                        </p:tav>
                                        <p:tav tm="100000">
                                          <p:val>
                                            <p:strVal val="#ppt_x"/>
                                          </p:val>
                                        </p:tav>
                                      </p:tavLst>
                                    </p:anim>
                                    <p:anim calcmode="lin" valueType="num">
                                      <p:cBhvr additive="base">
                                        <p:cTn id="8" dur="750" fill="hold"/>
                                        <p:tgtEl>
                                          <p:spTgt spid="14">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900"/>
                            </p:stCondLst>
                            <p:childTnLst>
                              <p:par>
                                <p:cTn id="10" presetID="2" presetClass="entr" presetSubtype="4" decel="100000" fill="hold" nodeType="after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ppt_x"/>
                                          </p:val>
                                        </p:tav>
                                        <p:tav tm="100000">
                                          <p:val>
                                            <p:strVal val="#ppt_x"/>
                                          </p:val>
                                        </p:tav>
                                      </p:tavLst>
                                    </p:anim>
                                    <p:anim calcmode="lin" valueType="num">
                                      <p:cBhvr additive="base">
                                        <p:cTn id="13" dur="500" fill="hold"/>
                                        <p:tgtEl>
                                          <p:spTgt spid="8"/>
                                        </p:tgtEl>
                                        <p:attrNameLst>
                                          <p:attrName>ppt_y</p:attrName>
                                        </p:attrNameLst>
                                      </p:cBhvr>
                                      <p:tavLst>
                                        <p:tav tm="0">
                                          <p:val>
                                            <p:strVal val="1+#ppt_h/2"/>
                                          </p:val>
                                        </p:tav>
                                        <p:tav tm="100000">
                                          <p:val>
                                            <p:strVal val="#ppt_y"/>
                                          </p:val>
                                        </p:tav>
                                      </p:tavLst>
                                    </p:anim>
                                  </p:childTnLst>
                                </p:cTn>
                              </p:par>
                            </p:childTnLst>
                          </p:cTn>
                        </p:par>
                        <p:par>
                          <p:cTn id="14" fill="hold">
                            <p:stCondLst>
                              <p:cond delay="1400"/>
                            </p:stCondLst>
                            <p:childTnLst>
                              <p:par>
                                <p:cTn id="15" presetID="22" presetClass="entr" presetSubtype="8" fill="hold" grpId="0" nodeType="after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left)">
                                      <p:cBhvr>
                                        <p:cTn id="1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build="p">
        <p:tmplLst>
          <p:tmpl lvl="1">
            <p:tnLst>
              <p:par>
                <p:cTn presetID="2" presetClass="entr" presetSubtype="2" decel="100000" fill="hold" nodeType="withEffect">
                  <p:stCondLst>
                    <p:cond delay="0"/>
                  </p:stCondLst>
                  <p:iterate type="wd">
                    <p:tmPct val="10000"/>
                  </p:iterate>
                  <p:childTnLst>
                    <p:set>
                      <p:cBhvr>
                        <p:cTn dur="1" fill="hold">
                          <p:stCondLst>
                            <p:cond delay="0"/>
                          </p:stCondLst>
                        </p:cTn>
                        <p:tgtEl>
                          <p:spTgt spid="14"/>
                        </p:tgtEl>
                        <p:attrNameLst>
                          <p:attrName>style.visibility</p:attrName>
                        </p:attrNameLst>
                      </p:cBhvr>
                      <p:to>
                        <p:strVal val="visible"/>
                      </p:to>
                    </p:set>
                    <p:anim calcmode="lin" valueType="num">
                      <p:cBhvr additive="base">
                        <p:cTn dur="750" fill="hold"/>
                        <p:tgtEl>
                          <p:spTgt spid="14"/>
                        </p:tgtEl>
                        <p:attrNameLst>
                          <p:attrName>ppt_x</p:attrName>
                        </p:attrNameLst>
                      </p:cBhvr>
                      <p:tavLst>
                        <p:tav tm="0">
                          <p:val>
                            <p:strVal val="1+#ppt_w/2"/>
                          </p:val>
                        </p:tav>
                        <p:tav tm="100000">
                          <p:val>
                            <p:strVal val="#ppt_x"/>
                          </p:val>
                        </p:tav>
                      </p:tavLst>
                    </p:anim>
                    <p:anim calcmode="lin" valueType="num">
                      <p:cBhvr additive="base">
                        <p:cTn dur="750" fill="hold"/>
                        <p:tgtEl>
                          <p:spTgt spid="14"/>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Vision">
    <p:spTree>
      <p:nvGrpSpPr>
        <p:cNvPr id="1" name=""/>
        <p:cNvGrpSpPr/>
        <p:nvPr/>
      </p:nvGrpSpPr>
      <p:grpSpPr>
        <a:xfrm>
          <a:off x="0" y="0"/>
          <a:ext cx="0" cy="0"/>
          <a:chOff x="0" y="0"/>
          <a:chExt cx="0" cy="0"/>
        </a:xfrm>
      </p:grpSpPr>
      <p:sp>
        <p:nvSpPr>
          <p:cNvPr id="10" name="正方形/長方形 9"/>
          <p:cNvSpPr/>
          <p:nvPr userDrawn="1"/>
        </p:nvSpPr>
        <p:spPr>
          <a:xfrm>
            <a:off x="7396828" y="4969665"/>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userDrawn="1"/>
        </p:nvSpPr>
        <p:spPr>
          <a:xfrm>
            <a:off x="6751137" y="4969665"/>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userDrawn="1"/>
        </p:nvSpPr>
        <p:spPr>
          <a:xfrm>
            <a:off x="8043695" y="4969665"/>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userDrawn="1">
            <p:ph type="ftr" sz="quarter" idx="10"/>
          </p:nvPr>
        </p:nvSpPr>
        <p:spPr>
          <a:xfrm>
            <a:off x="6057900" y="9582811"/>
            <a:ext cx="6172200" cy="547603"/>
          </a:xfrm>
          <a:prstGeom prst="rect">
            <a:avLst/>
          </a:prstGeom>
        </p:spPr>
        <p:txBody>
          <a:bodyPr/>
          <a:lstStyle>
            <a:lvl1pPr algn="ctr">
              <a:defRPr/>
            </a:lvl1pPr>
          </a:lstStyle>
          <a:p>
            <a:r>
              <a:rPr lang="en-US"/>
              <a:t>The Power of PowerPoint | thepopp.com</a:t>
            </a:r>
            <a:endParaRPr lang="en-US" dirty="0"/>
          </a:p>
        </p:txBody>
      </p:sp>
      <p:sp>
        <p:nvSpPr>
          <p:cNvPr id="4" name="スライド番号プレースホルダー 3"/>
          <p:cNvSpPr>
            <a:spLocks noGrp="1"/>
          </p:cNvSpPr>
          <p:nvPr userDrawn="1">
            <p:ph type="sldNum" sz="quarter" idx="11"/>
          </p:nvPr>
        </p:nvSpPr>
        <p:spPr>
          <a:xfrm>
            <a:off x="17110868" y="9600055"/>
            <a:ext cx="1176775" cy="489036"/>
          </a:xfrm>
          <a:prstGeom prst="rect">
            <a:avLst/>
          </a:prstGeom>
        </p:spPr>
        <p:txBody>
          <a:bodyPr/>
          <a:lstStyle/>
          <a:p>
            <a:fld id="{03EB59E2-90B9-4CD3-AC74-D672227E13C3}" type="slidenum">
              <a:rPr lang="en-US" smtClean="0"/>
              <a:pPr/>
              <a:t>‹#›</a:t>
            </a:fld>
            <a:endParaRPr lang="en-US" dirty="0"/>
          </a:p>
        </p:txBody>
      </p:sp>
      <p:sp>
        <p:nvSpPr>
          <p:cNvPr id="13" name="テキスト プレースホルダー 12"/>
          <p:cNvSpPr>
            <a:spLocks noGrp="1"/>
          </p:cNvSpPr>
          <p:nvPr userDrawn="1">
            <p:ph type="body" sz="quarter" idx="12" hasCustomPrompt="1"/>
          </p:nvPr>
        </p:nvSpPr>
        <p:spPr>
          <a:xfrm>
            <a:off x="6669212" y="5250457"/>
            <a:ext cx="8545863" cy="2366282"/>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14" name="テキスト プレースホルダー 12"/>
          <p:cNvSpPr>
            <a:spLocks noGrp="1"/>
          </p:cNvSpPr>
          <p:nvPr userDrawn="1">
            <p:ph type="body" sz="quarter" idx="13" hasCustomPrompt="1"/>
          </p:nvPr>
        </p:nvSpPr>
        <p:spPr>
          <a:xfrm>
            <a:off x="2233749" y="2732842"/>
            <a:ext cx="6574129" cy="2144700"/>
          </a:xfrm>
        </p:spPr>
        <p:txBody>
          <a:bodyPr anchor="b">
            <a:noAutofit/>
          </a:bodyPr>
          <a:lstStyle>
            <a:lvl1pPr algn="r">
              <a:lnSpc>
                <a:spcPct val="100000"/>
              </a:lnSpc>
              <a:spcBef>
                <a:spcPts val="0"/>
              </a:spcBef>
              <a:defRPr sz="7200" baseline="0">
                <a:solidFill>
                  <a:schemeClr val="tx2"/>
                </a:solidFill>
                <a:latin typeface="Ubuntu Medium" panose="020B0604030602030204" pitchFamily="34" charset="0"/>
              </a:defRPr>
            </a:lvl1pPr>
          </a:lstStyle>
          <a:p>
            <a:pPr lvl="0"/>
            <a:r>
              <a:rPr kumimoji="1" lang="en-US" altLang="ja-JP" dirty="0"/>
              <a:t>Put a Word</a:t>
            </a:r>
            <a:endParaRPr kumimoji="1" lang="ja-JP" altLang="en-US" dirty="0"/>
          </a:p>
        </p:txBody>
      </p:sp>
    </p:spTree>
    <p:extLst>
      <p:ext uri="{BB962C8B-B14F-4D97-AF65-F5344CB8AC3E}">
        <p14:creationId xmlns:p14="http://schemas.microsoft.com/office/powerpoint/2010/main" val="2838176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decel="100000" fill="hold" grpId="0" nodeType="withEffect">
                                  <p:stCondLst>
                                    <p:cond delay="0"/>
                                  </p:stCondLst>
                                  <p:iterate type="wd">
                                    <p:tmPct val="10000"/>
                                  </p:iterate>
                                  <p:childTnLst>
                                    <p:set>
                                      <p:cBhvr>
                                        <p:cTn id="6" dur="1" fill="hold">
                                          <p:stCondLst>
                                            <p:cond delay="0"/>
                                          </p:stCondLst>
                                        </p:cTn>
                                        <p:tgtEl>
                                          <p:spTgt spid="14">
                                            <p:txEl>
                                              <p:pRg st="0" end="0"/>
                                            </p:txEl>
                                          </p:spTgt>
                                        </p:tgtEl>
                                        <p:attrNameLst>
                                          <p:attrName>style.visibility</p:attrName>
                                        </p:attrNameLst>
                                      </p:cBhvr>
                                      <p:to>
                                        <p:strVal val="visible"/>
                                      </p:to>
                                    </p:set>
                                    <p:anim calcmode="lin" valueType="num">
                                      <p:cBhvr additive="base">
                                        <p:cTn id="7" dur="750" fill="hold"/>
                                        <p:tgtEl>
                                          <p:spTgt spid="14">
                                            <p:txEl>
                                              <p:pRg st="0" end="0"/>
                                            </p:txEl>
                                          </p:spTgt>
                                        </p:tgtEl>
                                        <p:attrNameLst>
                                          <p:attrName>ppt_x</p:attrName>
                                        </p:attrNameLst>
                                      </p:cBhvr>
                                      <p:tavLst>
                                        <p:tav tm="0">
                                          <p:val>
                                            <p:strVal val="0-#ppt_w/2"/>
                                          </p:val>
                                        </p:tav>
                                        <p:tav tm="100000">
                                          <p:val>
                                            <p:strVal val="#ppt_x"/>
                                          </p:val>
                                        </p:tav>
                                      </p:tavLst>
                                    </p:anim>
                                    <p:anim calcmode="lin" valueType="num">
                                      <p:cBhvr additive="base">
                                        <p:cTn id="8" dur="750" fill="hold"/>
                                        <p:tgtEl>
                                          <p:spTgt spid="14">
                                            <p:txEl>
                                              <p:pRg st="0" end="0"/>
                                            </p:txEl>
                                          </p:spTgt>
                                        </p:tgtEl>
                                        <p:attrNameLst>
                                          <p:attrName>ppt_y</p:attrName>
                                        </p:attrNameLst>
                                      </p:cBhvr>
                                      <p:tavLst>
                                        <p:tav tm="0">
                                          <p:val>
                                            <p:strVal val="0-#ppt_h/2"/>
                                          </p:val>
                                        </p:tav>
                                        <p:tav tm="100000">
                                          <p:val>
                                            <p:strVal val="#ppt_y"/>
                                          </p:val>
                                        </p:tav>
                                      </p:tavLst>
                                    </p:anim>
                                  </p:childTnLst>
                                </p:cTn>
                              </p:par>
                            </p:childTnLst>
                          </p:cTn>
                        </p:par>
                        <p:par>
                          <p:cTn id="9" fill="hold">
                            <p:stCondLst>
                              <p:cond delay="900"/>
                            </p:stCondLst>
                            <p:childTnLst>
                              <p:par>
                                <p:cTn id="10" presetID="2" presetClass="entr" presetSubtype="4" decel="100000"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fill="hold"/>
                                        <p:tgtEl>
                                          <p:spTgt spid="9"/>
                                        </p:tgtEl>
                                        <p:attrNameLst>
                                          <p:attrName>ppt_x</p:attrName>
                                        </p:attrNameLst>
                                      </p:cBhvr>
                                      <p:tavLst>
                                        <p:tav tm="0">
                                          <p:val>
                                            <p:strVal val="#ppt_x"/>
                                          </p:val>
                                        </p:tav>
                                        <p:tav tm="100000">
                                          <p:val>
                                            <p:strVal val="#ppt_x"/>
                                          </p:val>
                                        </p:tav>
                                      </p:tavLst>
                                    </p:anim>
                                    <p:anim calcmode="lin" valueType="num">
                                      <p:cBhvr additive="base">
                                        <p:cTn id="13" dur="500" fill="hold"/>
                                        <p:tgtEl>
                                          <p:spTgt spid="9"/>
                                        </p:tgtEl>
                                        <p:attrNameLst>
                                          <p:attrName>ppt_y</p:attrName>
                                        </p:attrNameLst>
                                      </p:cBhvr>
                                      <p:tavLst>
                                        <p:tav tm="0">
                                          <p:val>
                                            <p:strVal val="1+#ppt_h/2"/>
                                          </p:val>
                                        </p:tav>
                                        <p:tav tm="100000">
                                          <p:val>
                                            <p:strVal val="#ppt_y"/>
                                          </p:val>
                                        </p:tav>
                                      </p:tavLst>
                                    </p:anim>
                                  </p:childTnLst>
                                </p:cTn>
                              </p:par>
                              <p:par>
                                <p:cTn id="14" presetID="2" presetClass="entr" presetSubtype="4" decel="100000" fill="hold" grpId="0" nodeType="withEffect">
                                  <p:stCondLst>
                                    <p:cond delay="100"/>
                                  </p:stCondLst>
                                  <p:childTnLst>
                                    <p:set>
                                      <p:cBhvr>
                                        <p:cTn id="15" dur="1" fill="hold">
                                          <p:stCondLst>
                                            <p:cond delay="0"/>
                                          </p:stCondLst>
                                        </p:cTn>
                                        <p:tgtEl>
                                          <p:spTgt spid="10"/>
                                        </p:tgtEl>
                                        <p:attrNameLst>
                                          <p:attrName>style.visibility</p:attrName>
                                        </p:attrNameLst>
                                      </p:cBhvr>
                                      <p:to>
                                        <p:strVal val="visible"/>
                                      </p:to>
                                    </p:set>
                                    <p:anim calcmode="lin" valueType="num">
                                      <p:cBhvr additive="base">
                                        <p:cTn id="16" dur="500" fill="hold"/>
                                        <p:tgtEl>
                                          <p:spTgt spid="10"/>
                                        </p:tgtEl>
                                        <p:attrNameLst>
                                          <p:attrName>ppt_x</p:attrName>
                                        </p:attrNameLst>
                                      </p:cBhvr>
                                      <p:tavLst>
                                        <p:tav tm="0">
                                          <p:val>
                                            <p:strVal val="#ppt_x"/>
                                          </p:val>
                                        </p:tav>
                                        <p:tav tm="100000">
                                          <p:val>
                                            <p:strVal val="#ppt_x"/>
                                          </p:val>
                                        </p:tav>
                                      </p:tavLst>
                                    </p:anim>
                                    <p:anim calcmode="lin" valueType="num">
                                      <p:cBhvr additive="base">
                                        <p:cTn id="17" dur="500" fill="hold"/>
                                        <p:tgtEl>
                                          <p:spTgt spid="10"/>
                                        </p:tgtEl>
                                        <p:attrNameLst>
                                          <p:attrName>ppt_y</p:attrName>
                                        </p:attrNameLst>
                                      </p:cBhvr>
                                      <p:tavLst>
                                        <p:tav tm="0">
                                          <p:val>
                                            <p:strVal val="1+#ppt_h/2"/>
                                          </p:val>
                                        </p:tav>
                                        <p:tav tm="100000">
                                          <p:val>
                                            <p:strVal val="#ppt_y"/>
                                          </p:val>
                                        </p:tav>
                                      </p:tavLst>
                                    </p:anim>
                                  </p:childTnLst>
                                </p:cTn>
                              </p:par>
                              <p:par>
                                <p:cTn id="18" presetID="2" presetClass="entr" presetSubtype="4" decel="100000" fill="hold" grpId="0" nodeType="withEffect">
                                  <p:stCondLst>
                                    <p:cond delay="200"/>
                                  </p:stCondLst>
                                  <p:childTnLst>
                                    <p:set>
                                      <p:cBhvr>
                                        <p:cTn id="19" dur="1" fill="hold">
                                          <p:stCondLst>
                                            <p:cond delay="0"/>
                                          </p:stCondLst>
                                        </p:cTn>
                                        <p:tgtEl>
                                          <p:spTgt spid="11"/>
                                        </p:tgtEl>
                                        <p:attrNameLst>
                                          <p:attrName>style.visibility</p:attrName>
                                        </p:attrNameLst>
                                      </p:cBhvr>
                                      <p:to>
                                        <p:strVal val="visible"/>
                                      </p:to>
                                    </p:set>
                                    <p:anim calcmode="lin" valueType="num">
                                      <p:cBhvr additive="base">
                                        <p:cTn id="20" dur="500" fill="hold"/>
                                        <p:tgtEl>
                                          <p:spTgt spid="11"/>
                                        </p:tgtEl>
                                        <p:attrNameLst>
                                          <p:attrName>ppt_x</p:attrName>
                                        </p:attrNameLst>
                                      </p:cBhvr>
                                      <p:tavLst>
                                        <p:tav tm="0">
                                          <p:val>
                                            <p:strVal val="#ppt_x"/>
                                          </p:val>
                                        </p:tav>
                                        <p:tav tm="100000">
                                          <p:val>
                                            <p:strVal val="#ppt_x"/>
                                          </p:val>
                                        </p:tav>
                                      </p:tavLst>
                                    </p:anim>
                                    <p:anim calcmode="lin" valueType="num">
                                      <p:cBhvr additive="base">
                                        <p:cTn id="21" dur="500" fill="hold"/>
                                        <p:tgtEl>
                                          <p:spTgt spid="11"/>
                                        </p:tgtEl>
                                        <p:attrNameLst>
                                          <p:attrName>ppt_y</p:attrName>
                                        </p:attrNameLst>
                                      </p:cBhvr>
                                      <p:tavLst>
                                        <p:tav tm="0">
                                          <p:val>
                                            <p:strVal val="1+#ppt_h/2"/>
                                          </p:val>
                                        </p:tav>
                                        <p:tav tm="100000">
                                          <p:val>
                                            <p:strVal val="#ppt_y"/>
                                          </p:val>
                                        </p:tav>
                                      </p:tavLst>
                                    </p:anim>
                                  </p:childTnLst>
                                </p:cTn>
                              </p:par>
                            </p:childTnLst>
                          </p:cTn>
                        </p:par>
                        <p:par>
                          <p:cTn id="22" fill="hold">
                            <p:stCondLst>
                              <p:cond delay="1600"/>
                            </p:stCondLst>
                            <p:childTnLst>
                              <p:par>
                                <p:cTn id="23" presetID="22" presetClass="entr" presetSubtype="8" fill="hold" grpId="0" nodeType="afterEffect">
                                  <p:stCondLst>
                                    <p:cond delay="250"/>
                                  </p:stCondLst>
                                  <p:childTnLst>
                                    <p:set>
                                      <p:cBhvr>
                                        <p:cTn id="24" dur="1" fill="hold">
                                          <p:stCondLst>
                                            <p:cond delay="0"/>
                                          </p:stCondLst>
                                        </p:cTn>
                                        <p:tgtEl>
                                          <p:spTgt spid="13"/>
                                        </p:tgtEl>
                                        <p:attrNameLst>
                                          <p:attrName>style.visibility</p:attrName>
                                        </p:attrNameLst>
                                      </p:cBhvr>
                                      <p:to>
                                        <p:strVal val="visible"/>
                                      </p:to>
                                    </p:set>
                                    <p:animEffect transition="in" filter="wipe(left)">
                                      <p:cBhvr>
                                        <p:cTn id="2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9" grpId="0" animBg="1"/>
      <p:bldP spid="11" grpId="0" animBg="1"/>
      <p:bldP spid="13" grpId="0">
        <p:tmplLst>
          <p:tmpl>
            <p:tnLst>
              <p:par>
                <p:cTn presetID="22" presetClass="entr" presetSubtype="8" fill="hold" nodeType="afterEffect">
                  <p:stCondLst>
                    <p:cond delay="250"/>
                  </p:stCondLst>
                  <p:childTnLst>
                    <p:set>
                      <p:cBhvr>
                        <p:cTn dur="1" fill="hold">
                          <p:stCondLst>
                            <p:cond delay="0"/>
                          </p:stCondLst>
                        </p:cTn>
                        <p:tgtEl>
                          <p:spTgt spid="13"/>
                        </p:tgtEl>
                        <p:attrNameLst>
                          <p:attrName>style.visibility</p:attrName>
                        </p:attrNameLst>
                      </p:cBhvr>
                      <p:to>
                        <p:strVal val="visible"/>
                      </p:to>
                    </p:set>
                    <p:animEffect transition="in" filter="wipe(left)">
                      <p:cBhvr>
                        <p:cTn dur="500"/>
                        <p:tgtEl>
                          <p:spTgt spid="13"/>
                        </p:tgtEl>
                      </p:cBhvr>
                    </p:animEffect>
                  </p:childTnLst>
                </p:cTn>
              </p:par>
            </p:tnLst>
          </p:tmpl>
        </p:tmplLst>
      </p:bldP>
      <p:bldP spid="14" grpId="0" build="p">
        <p:tmplLst>
          <p:tmpl lvl="1">
            <p:tnLst>
              <p:par>
                <p:cTn presetID="2" presetClass="entr" presetSubtype="9" decel="100000" fill="hold" nodeType="withEffect">
                  <p:stCondLst>
                    <p:cond delay="0"/>
                  </p:stCondLst>
                  <p:iterate type="wd">
                    <p:tmPct val="10000"/>
                  </p:iterate>
                  <p:childTnLst>
                    <p:set>
                      <p:cBhvr>
                        <p:cTn dur="1" fill="hold">
                          <p:stCondLst>
                            <p:cond delay="0"/>
                          </p:stCondLst>
                        </p:cTn>
                        <p:tgtEl>
                          <p:spTgt spid="14"/>
                        </p:tgtEl>
                        <p:attrNameLst>
                          <p:attrName>style.visibility</p:attrName>
                        </p:attrNameLst>
                      </p:cBhvr>
                      <p:to>
                        <p:strVal val="visible"/>
                      </p:to>
                    </p:set>
                    <p:anim calcmode="lin" valueType="num">
                      <p:cBhvr additive="base">
                        <p:cTn dur="750" fill="hold"/>
                        <p:tgtEl>
                          <p:spTgt spid="14"/>
                        </p:tgtEl>
                        <p:attrNameLst>
                          <p:attrName>ppt_x</p:attrName>
                        </p:attrNameLst>
                      </p:cBhvr>
                      <p:tavLst>
                        <p:tav tm="0">
                          <p:val>
                            <p:strVal val="0-#ppt_w/2"/>
                          </p:val>
                        </p:tav>
                        <p:tav tm="100000">
                          <p:val>
                            <p:strVal val="#ppt_x"/>
                          </p:val>
                        </p:tav>
                      </p:tavLst>
                    </p:anim>
                    <p:anim calcmode="lin" valueType="num">
                      <p:cBhvr additive="base">
                        <p:cTn dur="750" fill="hold"/>
                        <p:tgtEl>
                          <p:spTgt spid="14"/>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Profile 1">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正方形/長方形 4"/>
          <p:cNvSpPr/>
          <p:nvPr userDrawn="1"/>
        </p:nvSpPr>
        <p:spPr>
          <a:xfrm>
            <a:off x="0" y="0"/>
            <a:ext cx="18287643" cy="354148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図プレースホルダー 6"/>
          <p:cNvSpPr>
            <a:spLocks noGrp="1"/>
          </p:cNvSpPr>
          <p:nvPr>
            <p:ph type="pic" sz="quarter" idx="12" hasCustomPrompt="1"/>
          </p:nvPr>
        </p:nvSpPr>
        <p:spPr>
          <a:xfrm>
            <a:off x="2696029" y="1767115"/>
            <a:ext cx="3548742" cy="3548742"/>
          </a:xfrm>
          <a:solidFill>
            <a:schemeClr val="bg1"/>
          </a:solidFill>
          <a:ln w="57150">
            <a:solidFill>
              <a:schemeClr val="bg1"/>
            </a:solidFill>
          </a:ln>
          <a:effectLst>
            <a:outerShdw sx="102000" sy="102000" algn="ctr" rotWithShape="0">
              <a:prstClr val="black">
                <a:alpha val="15000"/>
              </a:prstClr>
            </a:outerShdw>
          </a:effectLst>
        </p:spPr>
        <p:txBody>
          <a:bodyPr>
            <a:normAutofit/>
          </a:bodyPr>
          <a:lstStyle>
            <a:lvl1pPr>
              <a:defRPr sz="2000" baseline="0"/>
            </a:lvl1pPr>
          </a:lstStyle>
          <a:p>
            <a:r>
              <a:rPr kumimoji="1" lang="en-US" altLang="ja-JP" dirty="0"/>
              <a:t>Insert an image</a:t>
            </a:r>
            <a:endParaRPr kumimoji="1" lang="ja-JP" altLang="en-US" dirty="0"/>
          </a:p>
        </p:txBody>
      </p:sp>
      <p:sp>
        <p:nvSpPr>
          <p:cNvPr id="8" name="テキスト プレースホルダー 12"/>
          <p:cNvSpPr>
            <a:spLocks noGrp="1"/>
          </p:cNvSpPr>
          <p:nvPr>
            <p:ph type="body" sz="quarter" idx="13" hasCustomPrompt="1"/>
          </p:nvPr>
        </p:nvSpPr>
        <p:spPr>
          <a:xfrm>
            <a:off x="6491101" y="2162629"/>
            <a:ext cx="9211879" cy="1219199"/>
          </a:xfrm>
        </p:spPr>
        <p:txBody>
          <a:bodyPr anchor="b">
            <a:noAutofit/>
          </a:bodyPr>
          <a:lstStyle>
            <a:lvl1pPr algn="l">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9" name="テキスト プレースホルダー 12"/>
          <p:cNvSpPr>
            <a:spLocks noGrp="1"/>
          </p:cNvSpPr>
          <p:nvPr>
            <p:ph type="body" sz="quarter" idx="14" hasCustomPrompt="1"/>
          </p:nvPr>
        </p:nvSpPr>
        <p:spPr>
          <a:xfrm>
            <a:off x="6505615" y="3609069"/>
            <a:ext cx="9211879" cy="1340304"/>
          </a:xfrm>
        </p:spPr>
        <p:txBody>
          <a:bodyPr anchor="t">
            <a:noAutofit/>
          </a:bodyPr>
          <a:lstStyle>
            <a:lvl1pPr algn="l">
              <a:lnSpc>
                <a:spcPct val="130000"/>
              </a:lnSpc>
              <a:spcBef>
                <a:spcPts val="0"/>
              </a:spcBef>
              <a:defRPr sz="2800" baseline="0">
                <a:solidFill>
                  <a:schemeClr val="tx2"/>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10" name="テキスト プレースホルダー 12"/>
          <p:cNvSpPr>
            <a:spLocks noGrp="1"/>
          </p:cNvSpPr>
          <p:nvPr>
            <p:ph type="body" sz="quarter" idx="15" hasCustomPrompt="1"/>
          </p:nvPr>
        </p:nvSpPr>
        <p:spPr>
          <a:xfrm>
            <a:off x="2696029" y="5544457"/>
            <a:ext cx="13021465" cy="1516966"/>
          </a:xfrm>
        </p:spPr>
        <p:txBody>
          <a:bodyPr>
            <a:normAutofit/>
          </a:bodyPr>
          <a:lstStyle>
            <a:lvl1pPr>
              <a:spcBef>
                <a:spcPts val="0"/>
              </a:spcBef>
              <a:defRPr sz="2000" baseline="0"/>
            </a:lvl1pPr>
          </a:lstStyle>
          <a:p>
            <a:pPr lvl="0"/>
            <a:r>
              <a:rPr kumimoji="1" lang="en-US" altLang="ja-JP" dirty="0"/>
              <a:t>Text goes here</a:t>
            </a:r>
            <a:endParaRPr kumimoji="1" lang="ja-JP" altLang="en-US" dirty="0"/>
          </a:p>
        </p:txBody>
      </p:sp>
      <p:sp>
        <p:nvSpPr>
          <p:cNvPr id="11" name="円/楕円 4"/>
          <p:cNvSpPr/>
          <p:nvPr userDrawn="1"/>
        </p:nvSpPr>
        <p:spPr>
          <a:xfrm>
            <a:off x="1070429" y="7318828"/>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図プレースホルダー 25"/>
          <p:cNvSpPr>
            <a:spLocks noGrp="1"/>
          </p:cNvSpPr>
          <p:nvPr>
            <p:ph type="pic" sz="quarter" idx="16" hasCustomPrompt="1"/>
          </p:nvPr>
        </p:nvSpPr>
        <p:spPr>
          <a:xfrm>
            <a:off x="1323686" y="7572900"/>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13" name="テキスト プレースホルダー 12"/>
          <p:cNvSpPr>
            <a:spLocks noGrp="1"/>
          </p:cNvSpPr>
          <p:nvPr>
            <p:ph type="body" sz="quarter" idx="17" hasCustomPrompt="1"/>
          </p:nvPr>
        </p:nvSpPr>
        <p:spPr>
          <a:xfrm>
            <a:off x="2349781" y="7899153"/>
            <a:ext cx="3998405"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14" name="テキスト プレースホルダー 12"/>
          <p:cNvSpPr>
            <a:spLocks noGrp="1"/>
          </p:cNvSpPr>
          <p:nvPr>
            <p:ph type="body" sz="quarter" idx="18" hasCustomPrompt="1"/>
          </p:nvPr>
        </p:nvSpPr>
        <p:spPr>
          <a:xfrm>
            <a:off x="2349781" y="7315496"/>
            <a:ext cx="3998405" cy="747032"/>
          </a:xfrm>
        </p:spPr>
        <p:txBody>
          <a:bodyPr anchor="ctr">
            <a:noAutofit/>
          </a:bodyPr>
          <a:lstStyle>
            <a:lvl1pP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Put a word</a:t>
            </a:r>
            <a:endParaRPr kumimoji="1" lang="ja-JP" altLang="en-US" dirty="0"/>
          </a:p>
        </p:txBody>
      </p:sp>
      <p:sp>
        <p:nvSpPr>
          <p:cNvPr id="15" name="円/楕円 4"/>
          <p:cNvSpPr/>
          <p:nvPr userDrawn="1"/>
        </p:nvSpPr>
        <p:spPr>
          <a:xfrm>
            <a:off x="6517930" y="7318828"/>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図プレースホルダー 25"/>
          <p:cNvSpPr>
            <a:spLocks noGrp="1"/>
          </p:cNvSpPr>
          <p:nvPr>
            <p:ph type="pic" sz="quarter" idx="19" hasCustomPrompt="1"/>
          </p:nvPr>
        </p:nvSpPr>
        <p:spPr>
          <a:xfrm>
            <a:off x="6771187" y="7572900"/>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17" name="テキスト プレースホルダー 12"/>
          <p:cNvSpPr>
            <a:spLocks noGrp="1"/>
          </p:cNvSpPr>
          <p:nvPr>
            <p:ph type="body" sz="quarter" idx="20" hasCustomPrompt="1"/>
          </p:nvPr>
        </p:nvSpPr>
        <p:spPr>
          <a:xfrm>
            <a:off x="7797282" y="7899153"/>
            <a:ext cx="3998405"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18" name="テキスト プレースホルダー 12"/>
          <p:cNvSpPr>
            <a:spLocks noGrp="1"/>
          </p:cNvSpPr>
          <p:nvPr>
            <p:ph type="body" sz="quarter" idx="21" hasCustomPrompt="1"/>
          </p:nvPr>
        </p:nvSpPr>
        <p:spPr>
          <a:xfrm>
            <a:off x="7797282" y="7315496"/>
            <a:ext cx="3998405" cy="747032"/>
          </a:xfrm>
        </p:spPr>
        <p:txBody>
          <a:bodyPr anchor="ctr">
            <a:noAutofit/>
          </a:bodyPr>
          <a:lstStyle>
            <a:lvl1pP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Put a word</a:t>
            </a:r>
            <a:endParaRPr kumimoji="1" lang="ja-JP" altLang="en-US" dirty="0"/>
          </a:p>
        </p:txBody>
      </p:sp>
      <p:sp>
        <p:nvSpPr>
          <p:cNvPr id="19" name="円/楕円 4"/>
          <p:cNvSpPr/>
          <p:nvPr userDrawn="1"/>
        </p:nvSpPr>
        <p:spPr>
          <a:xfrm>
            <a:off x="11981156" y="7318828"/>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図プレースホルダー 25"/>
          <p:cNvSpPr>
            <a:spLocks noGrp="1"/>
          </p:cNvSpPr>
          <p:nvPr>
            <p:ph type="pic" sz="quarter" idx="22" hasCustomPrompt="1"/>
          </p:nvPr>
        </p:nvSpPr>
        <p:spPr>
          <a:xfrm>
            <a:off x="12234413" y="7572900"/>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21" name="テキスト プレースホルダー 12"/>
          <p:cNvSpPr>
            <a:spLocks noGrp="1"/>
          </p:cNvSpPr>
          <p:nvPr>
            <p:ph type="body" sz="quarter" idx="23" hasCustomPrompt="1"/>
          </p:nvPr>
        </p:nvSpPr>
        <p:spPr>
          <a:xfrm>
            <a:off x="13260508" y="7899153"/>
            <a:ext cx="3998405"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22" name="テキスト プレースホルダー 12"/>
          <p:cNvSpPr>
            <a:spLocks noGrp="1"/>
          </p:cNvSpPr>
          <p:nvPr>
            <p:ph type="body" sz="quarter" idx="24" hasCustomPrompt="1"/>
          </p:nvPr>
        </p:nvSpPr>
        <p:spPr>
          <a:xfrm>
            <a:off x="13260508" y="7315496"/>
            <a:ext cx="3998405" cy="747032"/>
          </a:xfrm>
        </p:spPr>
        <p:txBody>
          <a:bodyPr anchor="ctr">
            <a:noAutofit/>
          </a:bodyPr>
          <a:lstStyle>
            <a:lvl1pP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Put a word</a:t>
            </a:r>
            <a:endParaRPr kumimoji="1" lang="ja-JP" altLang="en-US" dirty="0"/>
          </a:p>
        </p:txBody>
      </p:sp>
    </p:spTree>
    <p:extLst>
      <p:ext uri="{BB962C8B-B14F-4D97-AF65-F5344CB8AC3E}">
        <p14:creationId xmlns:p14="http://schemas.microsoft.com/office/powerpoint/2010/main" val="1378255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outVertical)">
                                      <p:cBhvr>
                                        <p:cTn id="7" dur="500"/>
                                        <p:tgtEl>
                                          <p:spTgt spid="5"/>
                                        </p:tgtEl>
                                      </p:cBhvr>
                                    </p:animEffect>
                                  </p:childTnLst>
                                </p:cTn>
                              </p:par>
                            </p:childTnLst>
                          </p:cTn>
                        </p:par>
                        <p:par>
                          <p:cTn id="8" fill="hold">
                            <p:stCondLst>
                              <p:cond delay="500"/>
                            </p:stCondLst>
                            <p:childTnLst>
                              <p:par>
                                <p:cTn id="9" presetID="2" presetClass="entr" presetSubtype="1" decel="10000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750" fill="hold"/>
                                        <p:tgtEl>
                                          <p:spTgt spid="7"/>
                                        </p:tgtEl>
                                        <p:attrNameLst>
                                          <p:attrName>ppt_x</p:attrName>
                                        </p:attrNameLst>
                                      </p:cBhvr>
                                      <p:tavLst>
                                        <p:tav tm="0">
                                          <p:val>
                                            <p:strVal val="#ppt_x"/>
                                          </p:val>
                                        </p:tav>
                                        <p:tav tm="100000">
                                          <p:val>
                                            <p:strVal val="#ppt_x"/>
                                          </p:val>
                                        </p:tav>
                                      </p:tavLst>
                                    </p:anim>
                                    <p:anim calcmode="lin" valueType="num">
                                      <p:cBhvr additive="base">
                                        <p:cTn id="12" dur="750" fill="hold"/>
                                        <p:tgtEl>
                                          <p:spTgt spid="7"/>
                                        </p:tgtEl>
                                        <p:attrNameLst>
                                          <p:attrName>ppt_y</p:attrName>
                                        </p:attrNameLst>
                                      </p:cBhvr>
                                      <p:tavLst>
                                        <p:tav tm="0">
                                          <p:val>
                                            <p:strVal val="0-#ppt_h/2"/>
                                          </p:val>
                                        </p:tav>
                                        <p:tav tm="100000">
                                          <p:val>
                                            <p:strVal val="#ppt_y"/>
                                          </p:val>
                                        </p:tav>
                                      </p:tavLst>
                                    </p:anim>
                                  </p:childTnLst>
                                </p:cTn>
                              </p:par>
                              <p:par>
                                <p:cTn id="13" presetID="2" presetClass="entr" presetSubtype="3" decel="100000" fill="hold" grpId="0" nodeType="withEffect">
                                  <p:stCondLst>
                                    <p:cond delay="250"/>
                                  </p:stCondLst>
                                  <p:iterate type="wd">
                                    <p:tmPct val="10000"/>
                                  </p:iterate>
                                  <p:childTnLst>
                                    <p:set>
                                      <p:cBhvr>
                                        <p:cTn id="14" dur="1" fill="hold">
                                          <p:stCondLst>
                                            <p:cond delay="0"/>
                                          </p:stCondLst>
                                        </p:cTn>
                                        <p:tgtEl>
                                          <p:spTgt spid="8">
                                            <p:txEl>
                                              <p:pRg st="0" end="0"/>
                                            </p:txEl>
                                          </p:spTgt>
                                        </p:tgtEl>
                                        <p:attrNameLst>
                                          <p:attrName>style.visibility</p:attrName>
                                        </p:attrNameLst>
                                      </p:cBhvr>
                                      <p:to>
                                        <p:strVal val="visible"/>
                                      </p:to>
                                    </p:set>
                                    <p:anim calcmode="lin" valueType="num">
                                      <p:cBhvr additive="base">
                                        <p:cTn id="15" dur="750" fill="hold"/>
                                        <p:tgtEl>
                                          <p:spTgt spid="8">
                                            <p:txEl>
                                              <p:pRg st="0" end="0"/>
                                            </p:txEl>
                                          </p:spTgt>
                                        </p:tgtEl>
                                        <p:attrNameLst>
                                          <p:attrName>ppt_x</p:attrName>
                                        </p:attrNameLst>
                                      </p:cBhvr>
                                      <p:tavLst>
                                        <p:tav tm="0">
                                          <p:val>
                                            <p:strVal val="1+#ppt_w/2"/>
                                          </p:val>
                                        </p:tav>
                                        <p:tav tm="100000">
                                          <p:val>
                                            <p:strVal val="#ppt_x"/>
                                          </p:val>
                                        </p:tav>
                                      </p:tavLst>
                                    </p:anim>
                                    <p:anim calcmode="lin" valueType="num">
                                      <p:cBhvr additive="base">
                                        <p:cTn id="16" dur="750" fill="hold"/>
                                        <p:tgtEl>
                                          <p:spTgt spid="8">
                                            <p:txEl>
                                              <p:pRg st="0" end="0"/>
                                            </p:txEl>
                                          </p:spTgt>
                                        </p:tgtEl>
                                        <p:attrNameLst>
                                          <p:attrName>ppt_y</p:attrName>
                                        </p:attrNameLst>
                                      </p:cBhvr>
                                      <p:tavLst>
                                        <p:tav tm="0">
                                          <p:val>
                                            <p:strVal val="0-#ppt_h/2"/>
                                          </p:val>
                                        </p:tav>
                                        <p:tav tm="100000">
                                          <p:val>
                                            <p:strVal val="#ppt_y"/>
                                          </p:val>
                                        </p:tav>
                                      </p:tavLst>
                                    </p:anim>
                                  </p:childTnLst>
                                </p:cTn>
                              </p:par>
                            </p:childTnLst>
                          </p:cTn>
                        </p:par>
                        <p:par>
                          <p:cTn id="17" fill="hold">
                            <p:stCondLst>
                              <p:cond delay="1650"/>
                            </p:stCondLst>
                            <p:childTnLst>
                              <p:par>
                                <p:cTn id="18" presetID="22" presetClass="entr" presetSubtype="4" fill="hold" grpId="0" nodeType="afterEffect">
                                  <p:stCondLst>
                                    <p:cond delay="0"/>
                                  </p:stCondLst>
                                  <p:iterate type="lt">
                                    <p:tmPct val="3000"/>
                                  </p:iterate>
                                  <p:childTnLst>
                                    <p:set>
                                      <p:cBhvr>
                                        <p:cTn id="19" dur="1" fill="hold">
                                          <p:stCondLst>
                                            <p:cond delay="0"/>
                                          </p:stCondLst>
                                        </p:cTn>
                                        <p:tgtEl>
                                          <p:spTgt spid="9"/>
                                        </p:tgtEl>
                                        <p:attrNameLst>
                                          <p:attrName>style.visibility</p:attrName>
                                        </p:attrNameLst>
                                      </p:cBhvr>
                                      <p:to>
                                        <p:strVal val="visible"/>
                                      </p:to>
                                    </p:set>
                                    <p:animEffect transition="in" filter="wipe(down)">
                                      <p:cBhvr>
                                        <p:cTn id="20" dur="500"/>
                                        <p:tgtEl>
                                          <p:spTgt spid="9"/>
                                        </p:tgtEl>
                                      </p:cBhvr>
                                    </p:animEffect>
                                  </p:childTnLst>
                                </p:cTn>
                              </p:par>
                            </p:childTnLst>
                          </p:cTn>
                        </p:par>
                        <p:par>
                          <p:cTn id="21" fill="hold">
                            <p:stCondLst>
                              <p:cond delay="2315"/>
                            </p:stCondLst>
                            <p:childTnLst>
                              <p:par>
                                <p:cTn id="22" presetID="22" presetClass="entr" presetSubtype="8" fill="hold" grpId="0" nodeType="afterEffect">
                                  <p:stCondLst>
                                    <p:cond delay="250"/>
                                  </p:stCondLst>
                                  <p:childTnLst>
                                    <p:set>
                                      <p:cBhvr>
                                        <p:cTn id="23" dur="1" fill="hold">
                                          <p:stCondLst>
                                            <p:cond delay="0"/>
                                          </p:stCondLst>
                                        </p:cTn>
                                        <p:tgtEl>
                                          <p:spTgt spid="10"/>
                                        </p:tgtEl>
                                        <p:attrNameLst>
                                          <p:attrName>style.visibility</p:attrName>
                                        </p:attrNameLst>
                                      </p:cBhvr>
                                      <p:to>
                                        <p:strVal val="visible"/>
                                      </p:to>
                                    </p:set>
                                    <p:animEffect transition="in" filter="wipe(left)">
                                      <p:cBhvr>
                                        <p:cTn id="24" dur="500"/>
                                        <p:tgtEl>
                                          <p:spTgt spid="10"/>
                                        </p:tgtEl>
                                      </p:cBhvr>
                                    </p:animEffect>
                                  </p:childTnLst>
                                </p:cTn>
                              </p:par>
                            </p:childTnLst>
                          </p:cTn>
                        </p:par>
                        <p:par>
                          <p:cTn id="25" fill="hold">
                            <p:stCondLst>
                              <p:cond delay="3065"/>
                            </p:stCondLst>
                            <p:childTnLst>
                              <p:par>
                                <p:cTn id="26" presetID="49" presetClass="entr" presetSubtype="0" decel="100000" fill="hold" grpId="0" nodeType="afterEffect">
                                  <p:stCondLst>
                                    <p:cond delay="0"/>
                                  </p:stCondLst>
                                  <p:childTnLst>
                                    <p:set>
                                      <p:cBhvr>
                                        <p:cTn id="27" dur="1" fill="hold">
                                          <p:stCondLst>
                                            <p:cond delay="0"/>
                                          </p:stCondLst>
                                        </p:cTn>
                                        <p:tgtEl>
                                          <p:spTgt spid="11"/>
                                        </p:tgtEl>
                                        <p:attrNameLst>
                                          <p:attrName>style.visibility</p:attrName>
                                        </p:attrNameLst>
                                      </p:cBhvr>
                                      <p:to>
                                        <p:strVal val="visible"/>
                                      </p:to>
                                    </p:set>
                                    <p:anim calcmode="lin" valueType="num">
                                      <p:cBhvr>
                                        <p:cTn id="28" dur="500" fill="hold"/>
                                        <p:tgtEl>
                                          <p:spTgt spid="11"/>
                                        </p:tgtEl>
                                        <p:attrNameLst>
                                          <p:attrName>ppt_w</p:attrName>
                                        </p:attrNameLst>
                                      </p:cBhvr>
                                      <p:tavLst>
                                        <p:tav tm="0">
                                          <p:val>
                                            <p:fltVal val="0"/>
                                          </p:val>
                                        </p:tav>
                                        <p:tav tm="100000">
                                          <p:val>
                                            <p:strVal val="#ppt_w"/>
                                          </p:val>
                                        </p:tav>
                                      </p:tavLst>
                                    </p:anim>
                                    <p:anim calcmode="lin" valueType="num">
                                      <p:cBhvr>
                                        <p:cTn id="29" dur="500" fill="hold"/>
                                        <p:tgtEl>
                                          <p:spTgt spid="11"/>
                                        </p:tgtEl>
                                        <p:attrNameLst>
                                          <p:attrName>ppt_h</p:attrName>
                                        </p:attrNameLst>
                                      </p:cBhvr>
                                      <p:tavLst>
                                        <p:tav tm="0">
                                          <p:val>
                                            <p:fltVal val="0"/>
                                          </p:val>
                                        </p:tav>
                                        <p:tav tm="100000">
                                          <p:val>
                                            <p:strVal val="#ppt_h"/>
                                          </p:val>
                                        </p:tav>
                                      </p:tavLst>
                                    </p:anim>
                                    <p:anim calcmode="lin" valueType="num">
                                      <p:cBhvr>
                                        <p:cTn id="30" dur="500" fill="hold"/>
                                        <p:tgtEl>
                                          <p:spTgt spid="11"/>
                                        </p:tgtEl>
                                        <p:attrNameLst>
                                          <p:attrName>style.rotation</p:attrName>
                                        </p:attrNameLst>
                                      </p:cBhvr>
                                      <p:tavLst>
                                        <p:tav tm="0">
                                          <p:val>
                                            <p:fltVal val="360"/>
                                          </p:val>
                                        </p:tav>
                                        <p:tav tm="100000">
                                          <p:val>
                                            <p:fltVal val="0"/>
                                          </p:val>
                                        </p:tav>
                                      </p:tavLst>
                                    </p:anim>
                                    <p:animEffect transition="in" filter="fade">
                                      <p:cBhvr>
                                        <p:cTn id="31" dur="500"/>
                                        <p:tgtEl>
                                          <p:spTgt spid="11"/>
                                        </p:tgtEl>
                                      </p:cBhvr>
                                    </p:animEffect>
                                  </p:childTnLst>
                                </p:cTn>
                              </p:par>
                              <p:par>
                                <p:cTn id="32" presetID="49" presetClass="entr" presetSubtype="0" decel="100000" fill="hold" grpId="0" nodeType="withEffect">
                                  <p:stCondLst>
                                    <p:cond delay="0"/>
                                  </p:stCondLst>
                                  <p:childTnLst>
                                    <p:set>
                                      <p:cBhvr>
                                        <p:cTn id="33" dur="1" fill="hold">
                                          <p:stCondLst>
                                            <p:cond delay="0"/>
                                          </p:stCondLst>
                                        </p:cTn>
                                        <p:tgtEl>
                                          <p:spTgt spid="12"/>
                                        </p:tgtEl>
                                        <p:attrNameLst>
                                          <p:attrName>style.visibility</p:attrName>
                                        </p:attrNameLst>
                                      </p:cBhvr>
                                      <p:to>
                                        <p:strVal val="visible"/>
                                      </p:to>
                                    </p:set>
                                    <p:anim calcmode="lin" valueType="num">
                                      <p:cBhvr>
                                        <p:cTn id="34" dur="500" fill="hold"/>
                                        <p:tgtEl>
                                          <p:spTgt spid="12"/>
                                        </p:tgtEl>
                                        <p:attrNameLst>
                                          <p:attrName>ppt_w</p:attrName>
                                        </p:attrNameLst>
                                      </p:cBhvr>
                                      <p:tavLst>
                                        <p:tav tm="0">
                                          <p:val>
                                            <p:fltVal val="0"/>
                                          </p:val>
                                        </p:tav>
                                        <p:tav tm="100000">
                                          <p:val>
                                            <p:strVal val="#ppt_w"/>
                                          </p:val>
                                        </p:tav>
                                      </p:tavLst>
                                    </p:anim>
                                    <p:anim calcmode="lin" valueType="num">
                                      <p:cBhvr>
                                        <p:cTn id="35" dur="500" fill="hold"/>
                                        <p:tgtEl>
                                          <p:spTgt spid="12"/>
                                        </p:tgtEl>
                                        <p:attrNameLst>
                                          <p:attrName>ppt_h</p:attrName>
                                        </p:attrNameLst>
                                      </p:cBhvr>
                                      <p:tavLst>
                                        <p:tav tm="0">
                                          <p:val>
                                            <p:fltVal val="0"/>
                                          </p:val>
                                        </p:tav>
                                        <p:tav tm="100000">
                                          <p:val>
                                            <p:strVal val="#ppt_h"/>
                                          </p:val>
                                        </p:tav>
                                      </p:tavLst>
                                    </p:anim>
                                    <p:anim calcmode="lin" valueType="num">
                                      <p:cBhvr>
                                        <p:cTn id="36" dur="500" fill="hold"/>
                                        <p:tgtEl>
                                          <p:spTgt spid="12"/>
                                        </p:tgtEl>
                                        <p:attrNameLst>
                                          <p:attrName>style.rotation</p:attrName>
                                        </p:attrNameLst>
                                      </p:cBhvr>
                                      <p:tavLst>
                                        <p:tav tm="0">
                                          <p:val>
                                            <p:fltVal val="360"/>
                                          </p:val>
                                        </p:tav>
                                        <p:tav tm="100000">
                                          <p:val>
                                            <p:fltVal val="0"/>
                                          </p:val>
                                        </p:tav>
                                      </p:tavLst>
                                    </p:anim>
                                    <p:animEffect transition="in" filter="fade">
                                      <p:cBhvr>
                                        <p:cTn id="37" dur="500"/>
                                        <p:tgtEl>
                                          <p:spTgt spid="12"/>
                                        </p:tgtEl>
                                      </p:cBhvr>
                                    </p:animEffect>
                                  </p:childTnLst>
                                </p:cTn>
                              </p:par>
                            </p:childTnLst>
                          </p:cTn>
                        </p:par>
                        <p:par>
                          <p:cTn id="38" fill="hold">
                            <p:stCondLst>
                              <p:cond delay="3565"/>
                            </p:stCondLst>
                            <p:childTnLst>
                              <p:par>
                                <p:cTn id="39" presetID="10" presetClass="entr" presetSubtype="0" fill="hold" grpId="0" nodeType="afterEffect">
                                  <p:stCondLst>
                                    <p:cond delay="0"/>
                                  </p:stCondLst>
                                  <p:childTnLst>
                                    <p:set>
                                      <p:cBhvr>
                                        <p:cTn id="40" dur="1" fill="hold">
                                          <p:stCondLst>
                                            <p:cond delay="0"/>
                                          </p:stCondLst>
                                        </p:cTn>
                                        <p:tgtEl>
                                          <p:spTgt spid="14">
                                            <p:txEl>
                                              <p:pRg st="0" end="0"/>
                                            </p:txEl>
                                          </p:spTgt>
                                        </p:tgtEl>
                                        <p:attrNameLst>
                                          <p:attrName>style.visibility</p:attrName>
                                        </p:attrNameLst>
                                      </p:cBhvr>
                                      <p:to>
                                        <p:strVal val="visible"/>
                                      </p:to>
                                    </p:set>
                                    <p:animEffect transition="in" filter="fade">
                                      <p:cBhvr>
                                        <p:cTn id="41" dur="500"/>
                                        <p:tgtEl>
                                          <p:spTgt spid="14">
                                            <p:txEl>
                                              <p:pRg st="0" end="0"/>
                                            </p:txEl>
                                          </p:spTgt>
                                        </p:tgtEl>
                                      </p:cBhvr>
                                    </p:animEffect>
                                  </p:childTnLst>
                                </p:cTn>
                              </p:par>
                            </p:childTnLst>
                          </p:cTn>
                        </p:par>
                        <p:par>
                          <p:cTn id="42" fill="hold">
                            <p:stCondLst>
                              <p:cond delay="4065"/>
                            </p:stCondLst>
                            <p:childTnLst>
                              <p:par>
                                <p:cTn id="43" presetID="10" presetClass="entr" presetSubtype="0" fill="hold" grpId="0" nodeType="afterEffect">
                                  <p:stCondLst>
                                    <p:cond delay="0"/>
                                  </p:stCondLst>
                                  <p:childTnLst>
                                    <p:set>
                                      <p:cBhvr>
                                        <p:cTn id="44" dur="1" fill="hold">
                                          <p:stCondLst>
                                            <p:cond delay="0"/>
                                          </p:stCondLst>
                                        </p:cTn>
                                        <p:tgtEl>
                                          <p:spTgt spid="13">
                                            <p:txEl>
                                              <p:pRg st="0" end="0"/>
                                            </p:txEl>
                                          </p:spTgt>
                                        </p:tgtEl>
                                        <p:attrNameLst>
                                          <p:attrName>style.visibility</p:attrName>
                                        </p:attrNameLst>
                                      </p:cBhvr>
                                      <p:to>
                                        <p:strVal val="visible"/>
                                      </p:to>
                                    </p:set>
                                    <p:animEffect transition="in" filter="fade">
                                      <p:cBhvr>
                                        <p:cTn id="45" dur="500"/>
                                        <p:tgtEl>
                                          <p:spTgt spid="13">
                                            <p:txEl>
                                              <p:pRg st="0" end="0"/>
                                            </p:txEl>
                                          </p:spTgt>
                                        </p:tgtEl>
                                      </p:cBhvr>
                                    </p:animEffect>
                                  </p:childTnLst>
                                </p:cTn>
                              </p:par>
                            </p:childTnLst>
                          </p:cTn>
                        </p:par>
                        <p:par>
                          <p:cTn id="46" fill="hold">
                            <p:stCondLst>
                              <p:cond delay="4565"/>
                            </p:stCondLst>
                            <p:childTnLst>
                              <p:par>
                                <p:cTn id="47" presetID="49" presetClass="entr" presetSubtype="0" decel="100000" fill="hold" grpId="0" nodeType="afterEffect">
                                  <p:stCondLst>
                                    <p:cond delay="0"/>
                                  </p:stCondLst>
                                  <p:childTnLst>
                                    <p:set>
                                      <p:cBhvr>
                                        <p:cTn id="48" dur="1" fill="hold">
                                          <p:stCondLst>
                                            <p:cond delay="0"/>
                                          </p:stCondLst>
                                        </p:cTn>
                                        <p:tgtEl>
                                          <p:spTgt spid="15"/>
                                        </p:tgtEl>
                                        <p:attrNameLst>
                                          <p:attrName>style.visibility</p:attrName>
                                        </p:attrNameLst>
                                      </p:cBhvr>
                                      <p:to>
                                        <p:strVal val="visible"/>
                                      </p:to>
                                    </p:set>
                                    <p:anim calcmode="lin" valueType="num">
                                      <p:cBhvr>
                                        <p:cTn id="49" dur="500" fill="hold"/>
                                        <p:tgtEl>
                                          <p:spTgt spid="15"/>
                                        </p:tgtEl>
                                        <p:attrNameLst>
                                          <p:attrName>ppt_w</p:attrName>
                                        </p:attrNameLst>
                                      </p:cBhvr>
                                      <p:tavLst>
                                        <p:tav tm="0">
                                          <p:val>
                                            <p:fltVal val="0"/>
                                          </p:val>
                                        </p:tav>
                                        <p:tav tm="100000">
                                          <p:val>
                                            <p:strVal val="#ppt_w"/>
                                          </p:val>
                                        </p:tav>
                                      </p:tavLst>
                                    </p:anim>
                                    <p:anim calcmode="lin" valueType="num">
                                      <p:cBhvr>
                                        <p:cTn id="50" dur="500" fill="hold"/>
                                        <p:tgtEl>
                                          <p:spTgt spid="15"/>
                                        </p:tgtEl>
                                        <p:attrNameLst>
                                          <p:attrName>ppt_h</p:attrName>
                                        </p:attrNameLst>
                                      </p:cBhvr>
                                      <p:tavLst>
                                        <p:tav tm="0">
                                          <p:val>
                                            <p:fltVal val="0"/>
                                          </p:val>
                                        </p:tav>
                                        <p:tav tm="100000">
                                          <p:val>
                                            <p:strVal val="#ppt_h"/>
                                          </p:val>
                                        </p:tav>
                                      </p:tavLst>
                                    </p:anim>
                                    <p:anim calcmode="lin" valueType="num">
                                      <p:cBhvr>
                                        <p:cTn id="51" dur="500" fill="hold"/>
                                        <p:tgtEl>
                                          <p:spTgt spid="15"/>
                                        </p:tgtEl>
                                        <p:attrNameLst>
                                          <p:attrName>style.rotation</p:attrName>
                                        </p:attrNameLst>
                                      </p:cBhvr>
                                      <p:tavLst>
                                        <p:tav tm="0">
                                          <p:val>
                                            <p:fltVal val="360"/>
                                          </p:val>
                                        </p:tav>
                                        <p:tav tm="100000">
                                          <p:val>
                                            <p:fltVal val="0"/>
                                          </p:val>
                                        </p:tav>
                                      </p:tavLst>
                                    </p:anim>
                                    <p:animEffect transition="in" filter="fade">
                                      <p:cBhvr>
                                        <p:cTn id="52" dur="500"/>
                                        <p:tgtEl>
                                          <p:spTgt spid="15"/>
                                        </p:tgtEl>
                                      </p:cBhvr>
                                    </p:animEffect>
                                  </p:childTnLst>
                                </p:cTn>
                              </p:par>
                              <p:par>
                                <p:cTn id="53" presetID="49" presetClass="entr" presetSubtype="0" decel="100000" fill="hold" grpId="0" nodeType="withEffect">
                                  <p:stCondLst>
                                    <p:cond delay="0"/>
                                  </p:stCondLst>
                                  <p:childTnLst>
                                    <p:set>
                                      <p:cBhvr>
                                        <p:cTn id="54" dur="1" fill="hold">
                                          <p:stCondLst>
                                            <p:cond delay="0"/>
                                          </p:stCondLst>
                                        </p:cTn>
                                        <p:tgtEl>
                                          <p:spTgt spid="16"/>
                                        </p:tgtEl>
                                        <p:attrNameLst>
                                          <p:attrName>style.visibility</p:attrName>
                                        </p:attrNameLst>
                                      </p:cBhvr>
                                      <p:to>
                                        <p:strVal val="visible"/>
                                      </p:to>
                                    </p:set>
                                    <p:anim calcmode="lin" valueType="num">
                                      <p:cBhvr>
                                        <p:cTn id="55" dur="500" fill="hold"/>
                                        <p:tgtEl>
                                          <p:spTgt spid="16"/>
                                        </p:tgtEl>
                                        <p:attrNameLst>
                                          <p:attrName>ppt_w</p:attrName>
                                        </p:attrNameLst>
                                      </p:cBhvr>
                                      <p:tavLst>
                                        <p:tav tm="0">
                                          <p:val>
                                            <p:fltVal val="0"/>
                                          </p:val>
                                        </p:tav>
                                        <p:tav tm="100000">
                                          <p:val>
                                            <p:strVal val="#ppt_w"/>
                                          </p:val>
                                        </p:tav>
                                      </p:tavLst>
                                    </p:anim>
                                    <p:anim calcmode="lin" valueType="num">
                                      <p:cBhvr>
                                        <p:cTn id="56" dur="500" fill="hold"/>
                                        <p:tgtEl>
                                          <p:spTgt spid="16"/>
                                        </p:tgtEl>
                                        <p:attrNameLst>
                                          <p:attrName>ppt_h</p:attrName>
                                        </p:attrNameLst>
                                      </p:cBhvr>
                                      <p:tavLst>
                                        <p:tav tm="0">
                                          <p:val>
                                            <p:fltVal val="0"/>
                                          </p:val>
                                        </p:tav>
                                        <p:tav tm="100000">
                                          <p:val>
                                            <p:strVal val="#ppt_h"/>
                                          </p:val>
                                        </p:tav>
                                      </p:tavLst>
                                    </p:anim>
                                    <p:anim calcmode="lin" valueType="num">
                                      <p:cBhvr>
                                        <p:cTn id="57" dur="500" fill="hold"/>
                                        <p:tgtEl>
                                          <p:spTgt spid="16"/>
                                        </p:tgtEl>
                                        <p:attrNameLst>
                                          <p:attrName>style.rotation</p:attrName>
                                        </p:attrNameLst>
                                      </p:cBhvr>
                                      <p:tavLst>
                                        <p:tav tm="0">
                                          <p:val>
                                            <p:fltVal val="360"/>
                                          </p:val>
                                        </p:tav>
                                        <p:tav tm="100000">
                                          <p:val>
                                            <p:fltVal val="0"/>
                                          </p:val>
                                        </p:tav>
                                      </p:tavLst>
                                    </p:anim>
                                    <p:animEffect transition="in" filter="fade">
                                      <p:cBhvr>
                                        <p:cTn id="58" dur="500"/>
                                        <p:tgtEl>
                                          <p:spTgt spid="16"/>
                                        </p:tgtEl>
                                      </p:cBhvr>
                                    </p:animEffect>
                                  </p:childTnLst>
                                </p:cTn>
                              </p:par>
                            </p:childTnLst>
                          </p:cTn>
                        </p:par>
                        <p:par>
                          <p:cTn id="59" fill="hold">
                            <p:stCondLst>
                              <p:cond delay="5065"/>
                            </p:stCondLst>
                            <p:childTnLst>
                              <p:par>
                                <p:cTn id="60" presetID="10" presetClass="entr" presetSubtype="0" fill="hold" grpId="0" nodeType="afterEffect">
                                  <p:stCondLst>
                                    <p:cond delay="0"/>
                                  </p:stCondLst>
                                  <p:childTnLst>
                                    <p:set>
                                      <p:cBhvr>
                                        <p:cTn id="61" dur="1" fill="hold">
                                          <p:stCondLst>
                                            <p:cond delay="0"/>
                                          </p:stCondLst>
                                        </p:cTn>
                                        <p:tgtEl>
                                          <p:spTgt spid="18">
                                            <p:txEl>
                                              <p:pRg st="0" end="0"/>
                                            </p:txEl>
                                          </p:spTgt>
                                        </p:tgtEl>
                                        <p:attrNameLst>
                                          <p:attrName>style.visibility</p:attrName>
                                        </p:attrNameLst>
                                      </p:cBhvr>
                                      <p:to>
                                        <p:strVal val="visible"/>
                                      </p:to>
                                    </p:set>
                                    <p:animEffect transition="in" filter="fade">
                                      <p:cBhvr>
                                        <p:cTn id="62" dur="500"/>
                                        <p:tgtEl>
                                          <p:spTgt spid="18">
                                            <p:txEl>
                                              <p:pRg st="0" end="0"/>
                                            </p:txEl>
                                          </p:spTgt>
                                        </p:tgtEl>
                                      </p:cBhvr>
                                    </p:animEffect>
                                  </p:childTnLst>
                                </p:cTn>
                              </p:par>
                            </p:childTnLst>
                          </p:cTn>
                        </p:par>
                        <p:par>
                          <p:cTn id="63" fill="hold">
                            <p:stCondLst>
                              <p:cond delay="5565"/>
                            </p:stCondLst>
                            <p:childTnLst>
                              <p:par>
                                <p:cTn id="64" presetID="10" presetClass="entr" presetSubtype="0" fill="hold" grpId="0" nodeType="afterEffect">
                                  <p:stCondLst>
                                    <p:cond delay="0"/>
                                  </p:stCondLst>
                                  <p:childTnLst>
                                    <p:set>
                                      <p:cBhvr>
                                        <p:cTn id="65" dur="1" fill="hold">
                                          <p:stCondLst>
                                            <p:cond delay="0"/>
                                          </p:stCondLst>
                                        </p:cTn>
                                        <p:tgtEl>
                                          <p:spTgt spid="17">
                                            <p:txEl>
                                              <p:pRg st="0" end="0"/>
                                            </p:txEl>
                                          </p:spTgt>
                                        </p:tgtEl>
                                        <p:attrNameLst>
                                          <p:attrName>style.visibility</p:attrName>
                                        </p:attrNameLst>
                                      </p:cBhvr>
                                      <p:to>
                                        <p:strVal val="visible"/>
                                      </p:to>
                                    </p:set>
                                    <p:animEffect transition="in" filter="fade">
                                      <p:cBhvr>
                                        <p:cTn id="66" dur="500"/>
                                        <p:tgtEl>
                                          <p:spTgt spid="17">
                                            <p:txEl>
                                              <p:pRg st="0" end="0"/>
                                            </p:txEl>
                                          </p:spTgt>
                                        </p:tgtEl>
                                      </p:cBhvr>
                                    </p:animEffect>
                                  </p:childTnLst>
                                </p:cTn>
                              </p:par>
                            </p:childTnLst>
                          </p:cTn>
                        </p:par>
                        <p:par>
                          <p:cTn id="67" fill="hold">
                            <p:stCondLst>
                              <p:cond delay="6065"/>
                            </p:stCondLst>
                            <p:childTnLst>
                              <p:par>
                                <p:cTn id="68" presetID="49" presetClass="entr" presetSubtype="0" decel="100000" fill="hold" grpId="0" nodeType="afterEffect">
                                  <p:stCondLst>
                                    <p:cond delay="0"/>
                                  </p:stCondLst>
                                  <p:childTnLst>
                                    <p:set>
                                      <p:cBhvr>
                                        <p:cTn id="69" dur="1" fill="hold">
                                          <p:stCondLst>
                                            <p:cond delay="0"/>
                                          </p:stCondLst>
                                        </p:cTn>
                                        <p:tgtEl>
                                          <p:spTgt spid="19"/>
                                        </p:tgtEl>
                                        <p:attrNameLst>
                                          <p:attrName>style.visibility</p:attrName>
                                        </p:attrNameLst>
                                      </p:cBhvr>
                                      <p:to>
                                        <p:strVal val="visible"/>
                                      </p:to>
                                    </p:set>
                                    <p:anim calcmode="lin" valueType="num">
                                      <p:cBhvr>
                                        <p:cTn id="70" dur="500" fill="hold"/>
                                        <p:tgtEl>
                                          <p:spTgt spid="19"/>
                                        </p:tgtEl>
                                        <p:attrNameLst>
                                          <p:attrName>ppt_w</p:attrName>
                                        </p:attrNameLst>
                                      </p:cBhvr>
                                      <p:tavLst>
                                        <p:tav tm="0">
                                          <p:val>
                                            <p:fltVal val="0"/>
                                          </p:val>
                                        </p:tav>
                                        <p:tav tm="100000">
                                          <p:val>
                                            <p:strVal val="#ppt_w"/>
                                          </p:val>
                                        </p:tav>
                                      </p:tavLst>
                                    </p:anim>
                                    <p:anim calcmode="lin" valueType="num">
                                      <p:cBhvr>
                                        <p:cTn id="71" dur="500" fill="hold"/>
                                        <p:tgtEl>
                                          <p:spTgt spid="19"/>
                                        </p:tgtEl>
                                        <p:attrNameLst>
                                          <p:attrName>ppt_h</p:attrName>
                                        </p:attrNameLst>
                                      </p:cBhvr>
                                      <p:tavLst>
                                        <p:tav tm="0">
                                          <p:val>
                                            <p:fltVal val="0"/>
                                          </p:val>
                                        </p:tav>
                                        <p:tav tm="100000">
                                          <p:val>
                                            <p:strVal val="#ppt_h"/>
                                          </p:val>
                                        </p:tav>
                                      </p:tavLst>
                                    </p:anim>
                                    <p:anim calcmode="lin" valueType="num">
                                      <p:cBhvr>
                                        <p:cTn id="72" dur="500" fill="hold"/>
                                        <p:tgtEl>
                                          <p:spTgt spid="19"/>
                                        </p:tgtEl>
                                        <p:attrNameLst>
                                          <p:attrName>style.rotation</p:attrName>
                                        </p:attrNameLst>
                                      </p:cBhvr>
                                      <p:tavLst>
                                        <p:tav tm="0">
                                          <p:val>
                                            <p:fltVal val="360"/>
                                          </p:val>
                                        </p:tav>
                                        <p:tav tm="100000">
                                          <p:val>
                                            <p:fltVal val="0"/>
                                          </p:val>
                                        </p:tav>
                                      </p:tavLst>
                                    </p:anim>
                                    <p:animEffect transition="in" filter="fade">
                                      <p:cBhvr>
                                        <p:cTn id="73" dur="500"/>
                                        <p:tgtEl>
                                          <p:spTgt spid="19"/>
                                        </p:tgtEl>
                                      </p:cBhvr>
                                    </p:animEffect>
                                  </p:childTnLst>
                                </p:cTn>
                              </p:par>
                              <p:par>
                                <p:cTn id="74" presetID="49" presetClass="entr" presetSubtype="0" decel="100000" fill="hold" grpId="0" nodeType="withEffect">
                                  <p:stCondLst>
                                    <p:cond delay="0"/>
                                  </p:stCondLst>
                                  <p:childTnLst>
                                    <p:set>
                                      <p:cBhvr>
                                        <p:cTn id="75" dur="1" fill="hold">
                                          <p:stCondLst>
                                            <p:cond delay="0"/>
                                          </p:stCondLst>
                                        </p:cTn>
                                        <p:tgtEl>
                                          <p:spTgt spid="20"/>
                                        </p:tgtEl>
                                        <p:attrNameLst>
                                          <p:attrName>style.visibility</p:attrName>
                                        </p:attrNameLst>
                                      </p:cBhvr>
                                      <p:to>
                                        <p:strVal val="visible"/>
                                      </p:to>
                                    </p:set>
                                    <p:anim calcmode="lin" valueType="num">
                                      <p:cBhvr>
                                        <p:cTn id="76" dur="500" fill="hold"/>
                                        <p:tgtEl>
                                          <p:spTgt spid="20"/>
                                        </p:tgtEl>
                                        <p:attrNameLst>
                                          <p:attrName>ppt_w</p:attrName>
                                        </p:attrNameLst>
                                      </p:cBhvr>
                                      <p:tavLst>
                                        <p:tav tm="0">
                                          <p:val>
                                            <p:fltVal val="0"/>
                                          </p:val>
                                        </p:tav>
                                        <p:tav tm="100000">
                                          <p:val>
                                            <p:strVal val="#ppt_w"/>
                                          </p:val>
                                        </p:tav>
                                      </p:tavLst>
                                    </p:anim>
                                    <p:anim calcmode="lin" valueType="num">
                                      <p:cBhvr>
                                        <p:cTn id="77" dur="500" fill="hold"/>
                                        <p:tgtEl>
                                          <p:spTgt spid="20"/>
                                        </p:tgtEl>
                                        <p:attrNameLst>
                                          <p:attrName>ppt_h</p:attrName>
                                        </p:attrNameLst>
                                      </p:cBhvr>
                                      <p:tavLst>
                                        <p:tav tm="0">
                                          <p:val>
                                            <p:fltVal val="0"/>
                                          </p:val>
                                        </p:tav>
                                        <p:tav tm="100000">
                                          <p:val>
                                            <p:strVal val="#ppt_h"/>
                                          </p:val>
                                        </p:tav>
                                      </p:tavLst>
                                    </p:anim>
                                    <p:anim calcmode="lin" valueType="num">
                                      <p:cBhvr>
                                        <p:cTn id="78" dur="500" fill="hold"/>
                                        <p:tgtEl>
                                          <p:spTgt spid="20"/>
                                        </p:tgtEl>
                                        <p:attrNameLst>
                                          <p:attrName>style.rotation</p:attrName>
                                        </p:attrNameLst>
                                      </p:cBhvr>
                                      <p:tavLst>
                                        <p:tav tm="0">
                                          <p:val>
                                            <p:fltVal val="360"/>
                                          </p:val>
                                        </p:tav>
                                        <p:tav tm="100000">
                                          <p:val>
                                            <p:fltVal val="0"/>
                                          </p:val>
                                        </p:tav>
                                      </p:tavLst>
                                    </p:anim>
                                    <p:animEffect transition="in" filter="fade">
                                      <p:cBhvr>
                                        <p:cTn id="79" dur="500"/>
                                        <p:tgtEl>
                                          <p:spTgt spid="20"/>
                                        </p:tgtEl>
                                      </p:cBhvr>
                                    </p:animEffect>
                                  </p:childTnLst>
                                </p:cTn>
                              </p:par>
                            </p:childTnLst>
                          </p:cTn>
                        </p:par>
                        <p:par>
                          <p:cTn id="80" fill="hold">
                            <p:stCondLst>
                              <p:cond delay="6565"/>
                            </p:stCondLst>
                            <p:childTnLst>
                              <p:par>
                                <p:cTn id="81" presetID="10" presetClass="entr" presetSubtype="0" fill="hold" grpId="0" nodeType="afterEffect">
                                  <p:stCondLst>
                                    <p:cond delay="0"/>
                                  </p:stCondLst>
                                  <p:childTnLst>
                                    <p:set>
                                      <p:cBhvr>
                                        <p:cTn id="82" dur="1" fill="hold">
                                          <p:stCondLst>
                                            <p:cond delay="0"/>
                                          </p:stCondLst>
                                        </p:cTn>
                                        <p:tgtEl>
                                          <p:spTgt spid="22">
                                            <p:txEl>
                                              <p:pRg st="0" end="0"/>
                                            </p:txEl>
                                          </p:spTgt>
                                        </p:tgtEl>
                                        <p:attrNameLst>
                                          <p:attrName>style.visibility</p:attrName>
                                        </p:attrNameLst>
                                      </p:cBhvr>
                                      <p:to>
                                        <p:strVal val="visible"/>
                                      </p:to>
                                    </p:set>
                                    <p:animEffect transition="in" filter="fade">
                                      <p:cBhvr>
                                        <p:cTn id="83" dur="500"/>
                                        <p:tgtEl>
                                          <p:spTgt spid="22">
                                            <p:txEl>
                                              <p:pRg st="0" end="0"/>
                                            </p:txEl>
                                          </p:spTgt>
                                        </p:tgtEl>
                                      </p:cBhvr>
                                    </p:animEffect>
                                  </p:childTnLst>
                                </p:cTn>
                              </p:par>
                            </p:childTnLst>
                          </p:cTn>
                        </p:par>
                        <p:par>
                          <p:cTn id="84" fill="hold">
                            <p:stCondLst>
                              <p:cond delay="7065"/>
                            </p:stCondLst>
                            <p:childTnLst>
                              <p:par>
                                <p:cTn id="85" presetID="10" presetClass="entr" presetSubtype="0" fill="hold" grpId="0" nodeType="afterEffect">
                                  <p:stCondLst>
                                    <p:cond delay="0"/>
                                  </p:stCondLst>
                                  <p:childTnLst>
                                    <p:set>
                                      <p:cBhvr>
                                        <p:cTn id="86" dur="1" fill="hold">
                                          <p:stCondLst>
                                            <p:cond delay="0"/>
                                          </p:stCondLst>
                                        </p:cTn>
                                        <p:tgtEl>
                                          <p:spTgt spid="21">
                                            <p:txEl>
                                              <p:pRg st="0" end="0"/>
                                            </p:txEl>
                                          </p:spTgt>
                                        </p:tgtEl>
                                        <p:attrNameLst>
                                          <p:attrName>style.visibility</p:attrName>
                                        </p:attrNameLst>
                                      </p:cBhvr>
                                      <p:to>
                                        <p:strVal val="visible"/>
                                      </p:to>
                                    </p:set>
                                    <p:animEffect transition="in" filter="fade">
                                      <p:cBhvr>
                                        <p:cTn id="87" dur="500"/>
                                        <p:tgtEl>
                                          <p:spTgt spid="2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build="p">
        <p:tmplLst>
          <p:tmpl lvl="1">
            <p:tnLst>
              <p:par>
                <p:cTn presetID="2" presetClass="entr" presetSubtype="3" decel="100000" fill="hold" nodeType="withEffect">
                  <p:stCondLst>
                    <p:cond delay="250"/>
                  </p:stCondLst>
                  <p:iterate type="wd">
                    <p:tmPct val="10000"/>
                  </p:iterate>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1+#ppt_w/2"/>
                          </p:val>
                        </p:tav>
                        <p:tav tm="100000">
                          <p:val>
                            <p:strVal val="#ppt_x"/>
                          </p:val>
                        </p:tav>
                      </p:tavLst>
                    </p:anim>
                    <p:anim calcmode="lin" valueType="num">
                      <p:cBhvr additive="base">
                        <p:cTn dur="750" fill="hold"/>
                        <p:tgtEl>
                          <p:spTgt spid="8"/>
                        </p:tgtEl>
                        <p:attrNameLst>
                          <p:attrName>ppt_y</p:attrName>
                        </p:attrNameLst>
                      </p:cBhvr>
                      <p:tavLst>
                        <p:tav tm="0">
                          <p:val>
                            <p:strVal val="0-#ppt_h/2"/>
                          </p:val>
                        </p:tav>
                        <p:tav tm="100000">
                          <p:val>
                            <p:strVal val="#ppt_y"/>
                          </p:val>
                        </p:tav>
                      </p:tavLst>
                    </p:anim>
                  </p:childTnLst>
                </p:cTn>
              </p:par>
            </p:tnLst>
          </p:tmpl>
        </p:tmplLst>
      </p:bldP>
      <p:bldP spid="9" grpId="0">
        <p:tmplLst>
          <p:tmpl>
            <p:tnLst>
              <p:par>
                <p:cTn presetID="22" presetClass="entr" presetSubtype="4" fill="hold" nodeType="afterEffect">
                  <p:stCondLst>
                    <p:cond delay="0"/>
                  </p:stCondLst>
                  <p:iterate type="lt">
                    <p:tmPct val="3000"/>
                  </p:iterate>
                  <p:childTnLst>
                    <p:set>
                      <p:cBhvr>
                        <p:cTn dur="1" fill="hold">
                          <p:stCondLst>
                            <p:cond delay="0"/>
                          </p:stCondLst>
                        </p:cTn>
                        <p:tgtEl>
                          <p:spTgt spid="9"/>
                        </p:tgtEl>
                        <p:attrNameLst>
                          <p:attrName>style.visibility</p:attrName>
                        </p:attrNameLst>
                      </p:cBhvr>
                      <p:to>
                        <p:strVal val="visible"/>
                      </p:to>
                    </p:set>
                    <p:animEffect transition="in" filter="wipe(down)">
                      <p:cBhvr>
                        <p:cTn dur="500"/>
                        <p:tgtEl>
                          <p:spTgt spid="9"/>
                        </p:tgtEl>
                      </p:cBhvr>
                    </p:animEffect>
                  </p:childTnLst>
                </p:cTn>
              </p:par>
            </p:tnLst>
          </p:tmpl>
        </p:tmplLst>
      </p:bldP>
      <p:bldP spid="10" grpId="0">
        <p:tmplLst>
          <p:tmpl>
            <p:tnLst>
              <p:par>
                <p:cTn presetID="22" presetClass="entr" presetSubtype="8" fill="hold" nodeType="afterEffect">
                  <p:stCondLst>
                    <p:cond delay="25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Lst>
      </p:bldP>
      <p:bldP spid="11" grpId="0" animBg="1"/>
      <p:bldP spid="12" grpId="0"/>
      <p:bldP spid="13" grpId="0" build="p">
        <p:tmplLst>
          <p:tmpl lvl="1">
            <p:tnLst>
              <p:par>
                <p:cTn presetID="10" presetClass="entr" presetSubtype="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4" grpId="0" build="p">
        <p:tmplLst>
          <p:tmpl lvl="1">
            <p:tnLst>
              <p:par>
                <p:cTn presetID="10" presetClass="entr" presetSubtype="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animBg="1"/>
      <p:bldP spid="16" grpId="0"/>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8" grpId="0" build="p">
        <p:tmplLst>
          <p:tmpl lvl="1">
            <p:tnLst>
              <p:par>
                <p:cTn presetID="10" presetClass="entr" presetSubtype="0"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animBg="1"/>
      <p:bldP spid="20" grpId="0"/>
      <p:bldP spid="21" grpId="0" build="p">
        <p:tmplLst>
          <p:tmpl lvl="1">
            <p:tnLst>
              <p:par>
                <p:cTn presetID="10" presetClass="entr" presetSubtype="0"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build="p">
        <p:tmplLst>
          <p:tmpl lvl="1">
            <p:tnLst>
              <p:par>
                <p:cTn presetID="10" presetClass="entr" presetSubtype="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Profile 2">
    <p:spTree>
      <p:nvGrpSpPr>
        <p:cNvPr id="1" name=""/>
        <p:cNvGrpSpPr/>
        <p:nvPr/>
      </p:nvGrpSpPr>
      <p:grpSpPr>
        <a:xfrm>
          <a:off x="0" y="0"/>
          <a:ext cx="0" cy="0"/>
          <a:chOff x="0" y="0"/>
          <a:chExt cx="0" cy="0"/>
        </a:xfrm>
      </p:grpSpPr>
      <p:sp>
        <p:nvSpPr>
          <p:cNvPr id="5" name="正方形/長方形 4"/>
          <p:cNvSpPr/>
          <p:nvPr userDrawn="1"/>
        </p:nvSpPr>
        <p:spPr>
          <a:xfrm>
            <a:off x="0" y="0"/>
            <a:ext cx="18287643" cy="354148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図プレースホルダー 31"/>
          <p:cNvSpPr>
            <a:spLocks noGrp="1"/>
          </p:cNvSpPr>
          <p:nvPr>
            <p:ph type="pic" sz="quarter" idx="32" hasCustomPrompt="1"/>
          </p:nvPr>
        </p:nvSpPr>
        <p:spPr>
          <a:xfrm>
            <a:off x="1217446" y="1271786"/>
            <a:ext cx="6504961" cy="4045273"/>
          </a:xfrm>
          <a:custGeom>
            <a:avLst/>
            <a:gdLst>
              <a:gd name="connsiteX0" fmla="*/ 984238 w 6504961"/>
              <a:gd name="connsiteY0" fmla="*/ 3553896 h 4045273"/>
              <a:gd name="connsiteX1" fmla="*/ 1475615 w 6504961"/>
              <a:gd name="connsiteY1" fmla="*/ 3553896 h 4045273"/>
              <a:gd name="connsiteX2" fmla="*/ 1475615 w 6504961"/>
              <a:gd name="connsiteY2" fmla="*/ 4045273 h 4045273"/>
              <a:gd name="connsiteX3" fmla="*/ 984238 w 6504961"/>
              <a:gd name="connsiteY3" fmla="*/ 4045273 h 4045273"/>
              <a:gd name="connsiteX4" fmla="*/ 0 w 6504961"/>
              <a:gd name="connsiteY4" fmla="*/ 3551920 h 4045273"/>
              <a:gd name="connsiteX5" fmla="*/ 491377 w 6504961"/>
              <a:gd name="connsiteY5" fmla="*/ 3551920 h 4045273"/>
              <a:gd name="connsiteX6" fmla="*/ 491377 w 6504961"/>
              <a:gd name="connsiteY6" fmla="*/ 4043297 h 4045273"/>
              <a:gd name="connsiteX7" fmla="*/ 0 w 6504961"/>
              <a:gd name="connsiteY7" fmla="*/ 4043297 h 4045273"/>
              <a:gd name="connsiteX8" fmla="*/ 492861 w 6504961"/>
              <a:gd name="connsiteY8" fmla="*/ 3060543 h 4045273"/>
              <a:gd name="connsiteX9" fmla="*/ 984238 w 6504961"/>
              <a:gd name="connsiteY9" fmla="*/ 3060543 h 4045273"/>
              <a:gd name="connsiteX10" fmla="*/ 984238 w 6504961"/>
              <a:gd name="connsiteY10" fmla="*/ 3551920 h 4045273"/>
              <a:gd name="connsiteX11" fmla="*/ 492861 w 6504961"/>
              <a:gd name="connsiteY11" fmla="*/ 3551920 h 4045273"/>
              <a:gd name="connsiteX12" fmla="*/ 5518702 w 6504961"/>
              <a:gd name="connsiteY12" fmla="*/ 499760 h 4045273"/>
              <a:gd name="connsiteX13" fmla="*/ 6010079 w 6504961"/>
              <a:gd name="connsiteY13" fmla="*/ 499760 h 4045273"/>
              <a:gd name="connsiteX14" fmla="*/ 6010079 w 6504961"/>
              <a:gd name="connsiteY14" fmla="*/ 991137 h 4045273"/>
              <a:gd name="connsiteX15" fmla="*/ 5518702 w 6504961"/>
              <a:gd name="connsiteY15" fmla="*/ 991137 h 4045273"/>
              <a:gd name="connsiteX16" fmla="*/ 1478583 w 6504961"/>
              <a:gd name="connsiteY16" fmla="*/ 495329 h 4045273"/>
              <a:gd name="connsiteX17" fmla="*/ 5027325 w 6504961"/>
              <a:gd name="connsiteY17" fmla="*/ 495329 h 4045273"/>
              <a:gd name="connsiteX18" fmla="*/ 5027325 w 6504961"/>
              <a:gd name="connsiteY18" fmla="*/ 4044071 h 4045273"/>
              <a:gd name="connsiteX19" fmla="*/ 1478583 w 6504961"/>
              <a:gd name="connsiteY19" fmla="*/ 4044071 h 4045273"/>
              <a:gd name="connsiteX20" fmla="*/ 6010079 w 6504961"/>
              <a:gd name="connsiteY20" fmla="*/ 0 h 4045273"/>
              <a:gd name="connsiteX21" fmla="*/ 6504961 w 6504961"/>
              <a:gd name="connsiteY21" fmla="*/ 0 h 4045273"/>
              <a:gd name="connsiteX22" fmla="*/ 6504961 w 6504961"/>
              <a:gd name="connsiteY22" fmla="*/ 494882 h 4045273"/>
              <a:gd name="connsiteX23" fmla="*/ 6010079 w 6504961"/>
              <a:gd name="connsiteY23" fmla="*/ 494882 h 4045273"/>
              <a:gd name="connsiteX24" fmla="*/ 5027325 w 6504961"/>
              <a:gd name="connsiteY24" fmla="*/ 0 h 4045273"/>
              <a:gd name="connsiteX25" fmla="*/ 5518702 w 6504961"/>
              <a:gd name="connsiteY25" fmla="*/ 0 h 4045273"/>
              <a:gd name="connsiteX26" fmla="*/ 5518702 w 6504961"/>
              <a:gd name="connsiteY26" fmla="*/ 491377 h 4045273"/>
              <a:gd name="connsiteX27" fmla="*/ 5027325 w 6504961"/>
              <a:gd name="connsiteY27" fmla="*/ 491377 h 4045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504961" h="4045273">
                <a:moveTo>
                  <a:pt x="984238" y="3553896"/>
                </a:moveTo>
                <a:lnTo>
                  <a:pt x="1475615" y="3553896"/>
                </a:lnTo>
                <a:lnTo>
                  <a:pt x="1475615" y="4045273"/>
                </a:lnTo>
                <a:lnTo>
                  <a:pt x="984238" y="4045273"/>
                </a:lnTo>
                <a:close/>
                <a:moveTo>
                  <a:pt x="0" y="3551920"/>
                </a:moveTo>
                <a:lnTo>
                  <a:pt x="491377" y="3551920"/>
                </a:lnTo>
                <a:lnTo>
                  <a:pt x="491377" y="4043297"/>
                </a:lnTo>
                <a:lnTo>
                  <a:pt x="0" y="4043297"/>
                </a:lnTo>
                <a:close/>
                <a:moveTo>
                  <a:pt x="492861" y="3060543"/>
                </a:moveTo>
                <a:lnTo>
                  <a:pt x="984238" y="3060543"/>
                </a:lnTo>
                <a:lnTo>
                  <a:pt x="984238" y="3551920"/>
                </a:lnTo>
                <a:lnTo>
                  <a:pt x="492861" y="3551920"/>
                </a:lnTo>
                <a:close/>
                <a:moveTo>
                  <a:pt x="5518702" y="499760"/>
                </a:moveTo>
                <a:lnTo>
                  <a:pt x="6010079" y="499760"/>
                </a:lnTo>
                <a:lnTo>
                  <a:pt x="6010079" y="991137"/>
                </a:lnTo>
                <a:lnTo>
                  <a:pt x="5518702" y="991137"/>
                </a:lnTo>
                <a:close/>
                <a:moveTo>
                  <a:pt x="1478583" y="495329"/>
                </a:moveTo>
                <a:lnTo>
                  <a:pt x="5027325" y="495329"/>
                </a:lnTo>
                <a:lnTo>
                  <a:pt x="5027325" y="4044071"/>
                </a:lnTo>
                <a:lnTo>
                  <a:pt x="1478583" y="4044071"/>
                </a:lnTo>
                <a:close/>
                <a:moveTo>
                  <a:pt x="6010079" y="0"/>
                </a:moveTo>
                <a:lnTo>
                  <a:pt x="6504961" y="0"/>
                </a:lnTo>
                <a:lnTo>
                  <a:pt x="6504961" y="494882"/>
                </a:lnTo>
                <a:lnTo>
                  <a:pt x="6010079" y="494882"/>
                </a:lnTo>
                <a:close/>
                <a:moveTo>
                  <a:pt x="5027325" y="0"/>
                </a:moveTo>
                <a:lnTo>
                  <a:pt x="5518702" y="0"/>
                </a:lnTo>
                <a:lnTo>
                  <a:pt x="5518702" y="491377"/>
                </a:lnTo>
                <a:lnTo>
                  <a:pt x="5027325" y="491377"/>
                </a:lnTo>
                <a:close/>
              </a:path>
            </a:pathLst>
          </a:custGeom>
          <a:solidFill>
            <a:schemeClr val="bg1"/>
          </a:solidFill>
        </p:spPr>
        <p:txBody>
          <a:bodyPr wrap="square">
            <a:noAutofit/>
          </a:bodyPr>
          <a:lstStyle>
            <a:lvl1pPr>
              <a:defRPr sz="2000" baseline="0">
                <a:solidFill>
                  <a:schemeClr val="bg1"/>
                </a:solidFill>
              </a:defRPr>
            </a:lvl1pPr>
          </a:lstStyle>
          <a:p>
            <a:r>
              <a:rPr kumimoji="1" lang="en-US" altLang="ja-JP" dirty="0"/>
              <a:t>Insert an image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8" name="テキスト プレースホルダー 12"/>
          <p:cNvSpPr>
            <a:spLocks noGrp="1"/>
          </p:cNvSpPr>
          <p:nvPr>
            <p:ph type="body" sz="quarter" idx="13" hasCustomPrompt="1"/>
          </p:nvPr>
        </p:nvSpPr>
        <p:spPr>
          <a:xfrm>
            <a:off x="6491101" y="2162629"/>
            <a:ext cx="9211879" cy="1219199"/>
          </a:xfrm>
        </p:spPr>
        <p:txBody>
          <a:bodyPr anchor="b">
            <a:noAutofit/>
          </a:bodyPr>
          <a:lstStyle>
            <a:lvl1pPr algn="l">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9" name="テキスト プレースホルダー 12"/>
          <p:cNvSpPr>
            <a:spLocks noGrp="1"/>
          </p:cNvSpPr>
          <p:nvPr>
            <p:ph type="body" sz="quarter" idx="14" hasCustomPrompt="1"/>
          </p:nvPr>
        </p:nvSpPr>
        <p:spPr>
          <a:xfrm>
            <a:off x="6505615" y="3609069"/>
            <a:ext cx="9211879" cy="1340304"/>
          </a:xfrm>
        </p:spPr>
        <p:txBody>
          <a:bodyPr anchor="t">
            <a:noAutofit/>
          </a:bodyPr>
          <a:lstStyle>
            <a:lvl1pPr algn="l">
              <a:lnSpc>
                <a:spcPct val="130000"/>
              </a:lnSpc>
              <a:spcBef>
                <a:spcPts val="0"/>
              </a:spcBef>
              <a:defRPr sz="2800" baseline="0">
                <a:solidFill>
                  <a:schemeClr val="tx2"/>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10" name="テキスト プレースホルダー 12"/>
          <p:cNvSpPr>
            <a:spLocks noGrp="1"/>
          </p:cNvSpPr>
          <p:nvPr>
            <p:ph type="body" sz="quarter" idx="15" hasCustomPrompt="1"/>
          </p:nvPr>
        </p:nvSpPr>
        <p:spPr>
          <a:xfrm>
            <a:off x="2696029" y="5544457"/>
            <a:ext cx="13021465" cy="1516966"/>
          </a:xfrm>
        </p:spPr>
        <p:txBody>
          <a:bodyPr>
            <a:normAutofit/>
          </a:bodyPr>
          <a:lstStyle>
            <a:lvl1pPr>
              <a:spcBef>
                <a:spcPts val="0"/>
              </a:spcBef>
              <a:defRPr sz="2000" baseline="0"/>
            </a:lvl1pPr>
          </a:lstStyle>
          <a:p>
            <a:pPr lvl="0"/>
            <a:r>
              <a:rPr kumimoji="1" lang="en-US" altLang="ja-JP" dirty="0"/>
              <a:t>Text goes here</a:t>
            </a:r>
            <a:endParaRPr kumimoji="1" lang="ja-JP" altLang="en-US" dirty="0"/>
          </a:p>
        </p:txBody>
      </p:sp>
      <p:sp>
        <p:nvSpPr>
          <p:cNvPr id="11" name="円/楕円 4"/>
          <p:cNvSpPr/>
          <p:nvPr userDrawn="1"/>
        </p:nvSpPr>
        <p:spPr>
          <a:xfrm>
            <a:off x="1070429" y="7318828"/>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図プレースホルダー 25"/>
          <p:cNvSpPr>
            <a:spLocks noGrp="1"/>
          </p:cNvSpPr>
          <p:nvPr>
            <p:ph type="pic" sz="quarter" idx="16" hasCustomPrompt="1"/>
          </p:nvPr>
        </p:nvSpPr>
        <p:spPr>
          <a:xfrm>
            <a:off x="1323686" y="7572900"/>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13" name="テキスト プレースホルダー 12"/>
          <p:cNvSpPr>
            <a:spLocks noGrp="1"/>
          </p:cNvSpPr>
          <p:nvPr>
            <p:ph type="body" sz="quarter" idx="17" hasCustomPrompt="1"/>
          </p:nvPr>
        </p:nvSpPr>
        <p:spPr>
          <a:xfrm>
            <a:off x="2349781" y="7899153"/>
            <a:ext cx="3998405"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14" name="テキスト プレースホルダー 12"/>
          <p:cNvSpPr>
            <a:spLocks noGrp="1"/>
          </p:cNvSpPr>
          <p:nvPr>
            <p:ph type="body" sz="quarter" idx="18" hasCustomPrompt="1"/>
          </p:nvPr>
        </p:nvSpPr>
        <p:spPr>
          <a:xfrm>
            <a:off x="2349781" y="7315496"/>
            <a:ext cx="3998405" cy="747032"/>
          </a:xfrm>
        </p:spPr>
        <p:txBody>
          <a:bodyPr anchor="ctr">
            <a:noAutofit/>
          </a:bodyPr>
          <a:lstStyle>
            <a:lvl1pP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Put a word</a:t>
            </a:r>
            <a:endParaRPr kumimoji="1" lang="ja-JP" altLang="en-US" dirty="0"/>
          </a:p>
        </p:txBody>
      </p:sp>
      <p:sp>
        <p:nvSpPr>
          <p:cNvPr id="15" name="円/楕円 4"/>
          <p:cNvSpPr/>
          <p:nvPr userDrawn="1"/>
        </p:nvSpPr>
        <p:spPr>
          <a:xfrm>
            <a:off x="6517930" y="7318828"/>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図プレースホルダー 25"/>
          <p:cNvSpPr>
            <a:spLocks noGrp="1"/>
          </p:cNvSpPr>
          <p:nvPr>
            <p:ph type="pic" sz="quarter" idx="19" hasCustomPrompt="1"/>
          </p:nvPr>
        </p:nvSpPr>
        <p:spPr>
          <a:xfrm>
            <a:off x="6771187" y="7572900"/>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17" name="テキスト プレースホルダー 12"/>
          <p:cNvSpPr>
            <a:spLocks noGrp="1"/>
          </p:cNvSpPr>
          <p:nvPr>
            <p:ph type="body" sz="quarter" idx="20" hasCustomPrompt="1"/>
          </p:nvPr>
        </p:nvSpPr>
        <p:spPr>
          <a:xfrm>
            <a:off x="7797282" y="7899153"/>
            <a:ext cx="3998405"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18" name="テキスト プレースホルダー 12"/>
          <p:cNvSpPr>
            <a:spLocks noGrp="1"/>
          </p:cNvSpPr>
          <p:nvPr>
            <p:ph type="body" sz="quarter" idx="21" hasCustomPrompt="1"/>
          </p:nvPr>
        </p:nvSpPr>
        <p:spPr>
          <a:xfrm>
            <a:off x="7797282" y="7315496"/>
            <a:ext cx="3998405" cy="747032"/>
          </a:xfrm>
        </p:spPr>
        <p:txBody>
          <a:bodyPr anchor="ctr">
            <a:noAutofit/>
          </a:bodyPr>
          <a:lstStyle>
            <a:lvl1pP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Put a word</a:t>
            </a:r>
            <a:endParaRPr kumimoji="1" lang="ja-JP" altLang="en-US" dirty="0"/>
          </a:p>
        </p:txBody>
      </p:sp>
      <p:sp>
        <p:nvSpPr>
          <p:cNvPr id="19" name="円/楕円 4"/>
          <p:cNvSpPr/>
          <p:nvPr userDrawn="1"/>
        </p:nvSpPr>
        <p:spPr>
          <a:xfrm>
            <a:off x="11981156" y="7318828"/>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図プレースホルダー 25"/>
          <p:cNvSpPr>
            <a:spLocks noGrp="1"/>
          </p:cNvSpPr>
          <p:nvPr>
            <p:ph type="pic" sz="quarter" idx="22" hasCustomPrompt="1"/>
          </p:nvPr>
        </p:nvSpPr>
        <p:spPr>
          <a:xfrm>
            <a:off x="12234413" y="7572900"/>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21" name="テキスト プレースホルダー 12"/>
          <p:cNvSpPr>
            <a:spLocks noGrp="1"/>
          </p:cNvSpPr>
          <p:nvPr>
            <p:ph type="body" sz="quarter" idx="23" hasCustomPrompt="1"/>
          </p:nvPr>
        </p:nvSpPr>
        <p:spPr>
          <a:xfrm>
            <a:off x="13260508" y="7899153"/>
            <a:ext cx="3998405"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22" name="テキスト プレースホルダー 12"/>
          <p:cNvSpPr>
            <a:spLocks noGrp="1"/>
          </p:cNvSpPr>
          <p:nvPr>
            <p:ph type="body" sz="quarter" idx="24" hasCustomPrompt="1"/>
          </p:nvPr>
        </p:nvSpPr>
        <p:spPr>
          <a:xfrm>
            <a:off x="13260508" y="7315496"/>
            <a:ext cx="3998405" cy="747032"/>
          </a:xfrm>
        </p:spPr>
        <p:txBody>
          <a:bodyPr anchor="ctr">
            <a:noAutofit/>
          </a:bodyPr>
          <a:lstStyle>
            <a:lvl1pP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Put a word</a:t>
            </a:r>
            <a:endParaRPr kumimoji="1" lang="ja-JP" altLang="en-US" dirty="0"/>
          </a:p>
        </p:txBody>
      </p:sp>
    </p:spTree>
    <p:extLst>
      <p:ext uri="{BB962C8B-B14F-4D97-AF65-F5344CB8AC3E}">
        <p14:creationId xmlns:p14="http://schemas.microsoft.com/office/powerpoint/2010/main" val="1197672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outVertical)">
                                      <p:cBhvr>
                                        <p:cTn id="7" dur="500"/>
                                        <p:tgtEl>
                                          <p:spTgt spid="5"/>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32"/>
                                        </p:tgtEl>
                                        <p:attrNameLst>
                                          <p:attrName>style.visibility</p:attrName>
                                        </p:attrNameLst>
                                      </p:cBhvr>
                                      <p:to>
                                        <p:strVal val="visible"/>
                                      </p:to>
                                    </p:set>
                                    <p:animEffect transition="in" filter="randombar(horizontal)">
                                      <p:cBhvr>
                                        <p:cTn id="11" dur="500"/>
                                        <p:tgtEl>
                                          <p:spTgt spid="32"/>
                                        </p:tgtEl>
                                      </p:cBhvr>
                                    </p:animEffect>
                                  </p:childTnLst>
                                </p:cTn>
                              </p:par>
                              <p:par>
                                <p:cTn id="12" presetID="2" presetClass="entr" presetSubtype="3" decel="100000" fill="hold" grpId="0" nodeType="withEffect">
                                  <p:stCondLst>
                                    <p:cond delay="250"/>
                                  </p:stCondLst>
                                  <p:iterate type="wd">
                                    <p:tmPct val="10000"/>
                                  </p:iterate>
                                  <p:childTnLst>
                                    <p:set>
                                      <p:cBhvr>
                                        <p:cTn id="13" dur="1" fill="hold">
                                          <p:stCondLst>
                                            <p:cond delay="0"/>
                                          </p:stCondLst>
                                        </p:cTn>
                                        <p:tgtEl>
                                          <p:spTgt spid="8">
                                            <p:txEl>
                                              <p:pRg st="0" end="0"/>
                                            </p:txEl>
                                          </p:spTgt>
                                        </p:tgtEl>
                                        <p:attrNameLst>
                                          <p:attrName>style.visibility</p:attrName>
                                        </p:attrNameLst>
                                      </p:cBhvr>
                                      <p:to>
                                        <p:strVal val="visible"/>
                                      </p:to>
                                    </p:set>
                                    <p:anim calcmode="lin" valueType="num">
                                      <p:cBhvr additive="base">
                                        <p:cTn id="14" dur="750" fill="hold"/>
                                        <p:tgtEl>
                                          <p:spTgt spid="8">
                                            <p:txEl>
                                              <p:pRg st="0" end="0"/>
                                            </p:txEl>
                                          </p:spTgt>
                                        </p:tgtEl>
                                        <p:attrNameLst>
                                          <p:attrName>ppt_x</p:attrName>
                                        </p:attrNameLst>
                                      </p:cBhvr>
                                      <p:tavLst>
                                        <p:tav tm="0">
                                          <p:val>
                                            <p:strVal val="1+#ppt_w/2"/>
                                          </p:val>
                                        </p:tav>
                                        <p:tav tm="100000">
                                          <p:val>
                                            <p:strVal val="#ppt_x"/>
                                          </p:val>
                                        </p:tav>
                                      </p:tavLst>
                                    </p:anim>
                                    <p:anim calcmode="lin" valueType="num">
                                      <p:cBhvr additive="base">
                                        <p:cTn id="15" dur="750" fill="hold"/>
                                        <p:tgtEl>
                                          <p:spTgt spid="8">
                                            <p:txEl>
                                              <p:pRg st="0" end="0"/>
                                            </p:txEl>
                                          </p:spTgt>
                                        </p:tgtEl>
                                        <p:attrNameLst>
                                          <p:attrName>ppt_y</p:attrName>
                                        </p:attrNameLst>
                                      </p:cBhvr>
                                      <p:tavLst>
                                        <p:tav tm="0">
                                          <p:val>
                                            <p:strVal val="0-#ppt_h/2"/>
                                          </p:val>
                                        </p:tav>
                                        <p:tav tm="100000">
                                          <p:val>
                                            <p:strVal val="#ppt_y"/>
                                          </p:val>
                                        </p:tav>
                                      </p:tavLst>
                                    </p:anim>
                                  </p:childTnLst>
                                </p:cTn>
                              </p:par>
                            </p:childTnLst>
                          </p:cTn>
                        </p:par>
                        <p:par>
                          <p:cTn id="16" fill="hold">
                            <p:stCondLst>
                              <p:cond delay="1650"/>
                            </p:stCondLst>
                            <p:childTnLst>
                              <p:par>
                                <p:cTn id="17" presetID="22" presetClass="entr" presetSubtype="4" fill="hold" grpId="0" nodeType="afterEffect">
                                  <p:stCondLst>
                                    <p:cond delay="0"/>
                                  </p:stCondLst>
                                  <p:iterate type="lt">
                                    <p:tmPct val="3000"/>
                                  </p:iterate>
                                  <p:childTnLst>
                                    <p:set>
                                      <p:cBhvr>
                                        <p:cTn id="18" dur="1" fill="hold">
                                          <p:stCondLst>
                                            <p:cond delay="0"/>
                                          </p:stCondLst>
                                        </p:cTn>
                                        <p:tgtEl>
                                          <p:spTgt spid="9"/>
                                        </p:tgtEl>
                                        <p:attrNameLst>
                                          <p:attrName>style.visibility</p:attrName>
                                        </p:attrNameLst>
                                      </p:cBhvr>
                                      <p:to>
                                        <p:strVal val="visible"/>
                                      </p:to>
                                    </p:set>
                                    <p:animEffect transition="in" filter="wipe(down)">
                                      <p:cBhvr>
                                        <p:cTn id="19" dur="500"/>
                                        <p:tgtEl>
                                          <p:spTgt spid="9"/>
                                        </p:tgtEl>
                                      </p:cBhvr>
                                    </p:animEffect>
                                  </p:childTnLst>
                                </p:cTn>
                              </p:par>
                            </p:childTnLst>
                          </p:cTn>
                        </p:par>
                        <p:par>
                          <p:cTn id="20" fill="hold">
                            <p:stCondLst>
                              <p:cond delay="2315"/>
                            </p:stCondLst>
                            <p:childTnLst>
                              <p:par>
                                <p:cTn id="21" presetID="22" presetClass="entr" presetSubtype="8" fill="hold" grpId="0" nodeType="afterEffect">
                                  <p:stCondLst>
                                    <p:cond delay="250"/>
                                  </p:stCondLst>
                                  <p:childTnLst>
                                    <p:set>
                                      <p:cBhvr>
                                        <p:cTn id="22" dur="1" fill="hold">
                                          <p:stCondLst>
                                            <p:cond delay="0"/>
                                          </p:stCondLst>
                                        </p:cTn>
                                        <p:tgtEl>
                                          <p:spTgt spid="10"/>
                                        </p:tgtEl>
                                        <p:attrNameLst>
                                          <p:attrName>style.visibility</p:attrName>
                                        </p:attrNameLst>
                                      </p:cBhvr>
                                      <p:to>
                                        <p:strVal val="visible"/>
                                      </p:to>
                                    </p:set>
                                    <p:animEffect transition="in" filter="wipe(left)">
                                      <p:cBhvr>
                                        <p:cTn id="23" dur="500"/>
                                        <p:tgtEl>
                                          <p:spTgt spid="10"/>
                                        </p:tgtEl>
                                      </p:cBhvr>
                                    </p:animEffect>
                                  </p:childTnLst>
                                </p:cTn>
                              </p:par>
                            </p:childTnLst>
                          </p:cTn>
                        </p:par>
                        <p:par>
                          <p:cTn id="24" fill="hold">
                            <p:stCondLst>
                              <p:cond delay="3065"/>
                            </p:stCondLst>
                            <p:childTnLst>
                              <p:par>
                                <p:cTn id="25" presetID="49" presetClass="entr" presetSubtype="0" decel="100000" fill="hold" grpId="0" nodeType="after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p:cTn id="27" dur="500" fill="hold"/>
                                        <p:tgtEl>
                                          <p:spTgt spid="11"/>
                                        </p:tgtEl>
                                        <p:attrNameLst>
                                          <p:attrName>ppt_w</p:attrName>
                                        </p:attrNameLst>
                                      </p:cBhvr>
                                      <p:tavLst>
                                        <p:tav tm="0">
                                          <p:val>
                                            <p:fltVal val="0"/>
                                          </p:val>
                                        </p:tav>
                                        <p:tav tm="100000">
                                          <p:val>
                                            <p:strVal val="#ppt_w"/>
                                          </p:val>
                                        </p:tav>
                                      </p:tavLst>
                                    </p:anim>
                                    <p:anim calcmode="lin" valueType="num">
                                      <p:cBhvr>
                                        <p:cTn id="28" dur="500" fill="hold"/>
                                        <p:tgtEl>
                                          <p:spTgt spid="11"/>
                                        </p:tgtEl>
                                        <p:attrNameLst>
                                          <p:attrName>ppt_h</p:attrName>
                                        </p:attrNameLst>
                                      </p:cBhvr>
                                      <p:tavLst>
                                        <p:tav tm="0">
                                          <p:val>
                                            <p:fltVal val="0"/>
                                          </p:val>
                                        </p:tav>
                                        <p:tav tm="100000">
                                          <p:val>
                                            <p:strVal val="#ppt_h"/>
                                          </p:val>
                                        </p:tav>
                                      </p:tavLst>
                                    </p:anim>
                                    <p:anim calcmode="lin" valueType="num">
                                      <p:cBhvr>
                                        <p:cTn id="29" dur="500" fill="hold"/>
                                        <p:tgtEl>
                                          <p:spTgt spid="11"/>
                                        </p:tgtEl>
                                        <p:attrNameLst>
                                          <p:attrName>style.rotation</p:attrName>
                                        </p:attrNameLst>
                                      </p:cBhvr>
                                      <p:tavLst>
                                        <p:tav tm="0">
                                          <p:val>
                                            <p:fltVal val="360"/>
                                          </p:val>
                                        </p:tav>
                                        <p:tav tm="100000">
                                          <p:val>
                                            <p:fltVal val="0"/>
                                          </p:val>
                                        </p:tav>
                                      </p:tavLst>
                                    </p:anim>
                                    <p:animEffect transition="in" filter="fade">
                                      <p:cBhvr>
                                        <p:cTn id="30" dur="500"/>
                                        <p:tgtEl>
                                          <p:spTgt spid="11"/>
                                        </p:tgtEl>
                                      </p:cBhvr>
                                    </p:animEffect>
                                  </p:childTnLst>
                                </p:cTn>
                              </p:par>
                              <p:par>
                                <p:cTn id="31" presetID="49" presetClass="entr" presetSubtype="0" decel="100000"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anim calcmode="lin" valueType="num">
                                      <p:cBhvr>
                                        <p:cTn id="33" dur="500" fill="hold"/>
                                        <p:tgtEl>
                                          <p:spTgt spid="12"/>
                                        </p:tgtEl>
                                        <p:attrNameLst>
                                          <p:attrName>ppt_w</p:attrName>
                                        </p:attrNameLst>
                                      </p:cBhvr>
                                      <p:tavLst>
                                        <p:tav tm="0">
                                          <p:val>
                                            <p:fltVal val="0"/>
                                          </p:val>
                                        </p:tav>
                                        <p:tav tm="100000">
                                          <p:val>
                                            <p:strVal val="#ppt_w"/>
                                          </p:val>
                                        </p:tav>
                                      </p:tavLst>
                                    </p:anim>
                                    <p:anim calcmode="lin" valueType="num">
                                      <p:cBhvr>
                                        <p:cTn id="34" dur="500" fill="hold"/>
                                        <p:tgtEl>
                                          <p:spTgt spid="12"/>
                                        </p:tgtEl>
                                        <p:attrNameLst>
                                          <p:attrName>ppt_h</p:attrName>
                                        </p:attrNameLst>
                                      </p:cBhvr>
                                      <p:tavLst>
                                        <p:tav tm="0">
                                          <p:val>
                                            <p:fltVal val="0"/>
                                          </p:val>
                                        </p:tav>
                                        <p:tav tm="100000">
                                          <p:val>
                                            <p:strVal val="#ppt_h"/>
                                          </p:val>
                                        </p:tav>
                                      </p:tavLst>
                                    </p:anim>
                                    <p:anim calcmode="lin" valueType="num">
                                      <p:cBhvr>
                                        <p:cTn id="35" dur="500" fill="hold"/>
                                        <p:tgtEl>
                                          <p:spTgt spid="12"/>
                                        </p:tgtEl>
                                        <p:attrNameLst>
                                          <p:attrName>style.rotation</p:attrName>
                                        </p:attrNameLst>
                                      </p:cBhvr>
                                      <p:tavLst>
                                        <p:tav tm="0">
                                          <p:val>
                                            <p:fltVal val="360"/>
                                          </p:val>
                                        </p:tav>
                                        <p:tav tm="100000">
                                          <p:val>
                                            <p:fltVal val="0"/>
                                          </p:val>
                                        </p:tav>
                                      </p:tavLst>
                                    </p:anim>
                                    <p:animEffect transition="in" filter="fade">
                                      <p:cBhvr>
                                        <p:cTn id="36" dur="500"/>
                                        <p:tgtEl>
                                          <p:spTgt spid="12"/>
                                        </p:tgtEl>
                                      </p:cBhvr>
                                    </p:animEffect>
                                  </p:childTnLst>
                                </p:cTn>
                              </p:par>
                            </p:childTnLst>
                          </p:cTn>
                        </p:par>
                        <p:par>
                          <p:cTn id="37" fill="hold">
                            <p:stCondLst>
                              <p:cond delay="3565"/>
                            </p:stCondLst>
                            <p:childTnLst>
                              <p:par>
                                <p:cTn id="38" presetID="10" presetClass="entr" presetSubtype="0" fill="hold" grpId="0" nodeType="afterEffect">
                                  <p:stCondLst>
                                    <p:cond delay="0"/>
                                  </p:stCondLst>
                                  <p:childTnLst>
                                    <p:set>
                                      <p:cBhvr>
                                        <p:cTn id="39" dur="1" fill="hold">
                                          <p:stCondLst>
                                            <p:cond delay="0"/>
                                          </p:stCondLst>
                                        </p:cTn>
                                        <p:tgtEl>
                                          <p:spTgt spid="14">
                                            <p:txEl>
                                              <p:pRg st="0" end="0"/>
                                            </p:txEl>
                                          </p:spTgt>
                                        </p:tgtEl>
                                        <p:attrNameLst>
                                          <p:attrName>style.visibility</p:attrName>
                                        </p:attrNameLst>
                                      </p:cBhvr>
                                      <p:to>
                                        <p:strVal val="visible"/>
                                      </p:to>
                                    </p:set>
                                    <p:animEffect transition="in" filter="fade">
                                      <p:cBhvr>
                                        <p:cTn id="40" dur="500"/>
                                        <p:tgtEl>
                                          <p:spTgt spid="14">
                                            <p:txEl>
                                              <p:pRg st="0" end="0"/>
                                            </p:txEl>
                                          </p:spTgt>
                                        </p:tgtEl>
                                      </p:cBhvr>
                                    </p:animEffect>
                                  </p:childTnLst>
                                </p:cTn>
                              </p:par>
                            </p:childTnLst>
                          </p:cTn>
                        </p:par>
                        <p:par>
                          <p:cTn id="41" fill="hold">
                            <p:stCondLst>
                              <p:cond delay="4065"/>
                            </p:stCondLst>
                            <p:childTnLst>
                              <p:par>
                                <p:cTn id="42" presetID="10" presetClass="entr" presetSubtype="0" fill="hold" grpId="0" nodeType="afterEffect">
                                  <p:stCondLst>
                                    <p:cond delay="0"/>
                                  </p:stCondLst>
                                  <p:childTnLst>
                                    <p:set>
                                      <p:cBhvr>
                                        <p:cTn id="43" dur="1" fill="hold">
                                          <p:stCondLst>
                                            <p:cond delay="0"/>
                                          </p:stCondLst>
                                        </p:cTn>
                                        <p:tgtEl>
                                          <p:spTgt spid="13">
                                            <p:txEl>
                                              <p:pRg st="0" end="0"/>
                                            </p:txEl>
                                          </p:spTgt>
                                        </p:tgtEl>
                                        <p:attrNameLst>
                                          <p:attrName>style.visibility</p:attrName>
                                        </p:attrNameLst>
                                      </p:cBhvr>
                                      <p:to>
                                        <p:strVal val="visible"/>
                                      </p:to>
                                    </p:set>
                                    <p:animEffect transition="in" filter="fade">
                                      <p:cBhvr>
                                        <p:cTn id="44" dur="500"/>
                                        <p:tgtEl>
                                          <p:spTgt spid="13">
                                            <p:txEl>
                                              <p:pRg st="0" end="0"/>
                                            </p:txEl>
                                          </p:spTgt>
                                        </p:tgtEl>
                                      </p:cBhvr>
                                    </p:animEffect>
                                  </p:childTnLst>
                                </p:cTn>
                              </p:par>
                            </p:childTnLst>
                          </p:cTn>
                        </p:par>
                        <p:par>
                          <p:cTn id="45" fill="hold">
                            <p:stCondLst>
                              <p:cond delay="4565"/>
                            </p:stCondLst>
                            <p:childTnLst>
                              <p:par>
                                <p:cTn id="46" presetID="49" presetClass="entr" presetSubtype="0" decel="100000" fill="hold" grpId="0" nodeType="afterEffect">
                                  <p:stCondLst>
                                    <p:cond delay="0"/>
                                  </p:stCondLst>
                                  <p:childTnLst>
                                    <p:set>
                                      <p:cBhvr>
                                        <p:cTn id="47" dur="1" fill="hold">
                                          <p:stCondLst>
                                            <p:cond delay="0"/>
                                          </p:stCondLst>
                                        </p:cTn>
                                        <p:tgtEl>
                                          <p:spTgt spid="15"/>
                                        </p:tgtEl>
                                        <p:attrNameLst>
                                          <p:attrName>style.visibility</p:attrName>
                                        </p:attrNameLst>
                                      </p:cBhvr>
                                      <p:to>
                                        <p:strVal val="visible"/>
                                      </p:to>
                                    </p:set>
                                    <p:anim calcmode="lin" valueType="num">
                                      <p:cBhvr>
                                        <p:cTn id="48" dur="500" fill="hold"/>
                                        <p:tgtEl>
                                          <p:spTgt spid="15"/>
                                        </p:tgtEl>
                                        <p:attrNameLst>
                                          <p:attrName>ppt_w</p:attrName>
                                        </p:attrNameLst>
                                      </p:cBhvr>
                                      <p:tavLst>
                                        <p:tav tm="0">
                                          <p:val>
                                            <p:fltVal val="0"/>
                                          </p:val>
                                        </p:tav>
                                        <p:tav tm="100000">
                                          <p:val>
                                            <p:strVal val="#ppt_w"/>
                                          </p:val>
                                        </p:tav>
                                      </p:tavLst>
                                    </p:anim>
                                    <p:anim calcmode="lin" valueType="num">
                                      <p:cBhvr>
                                        <p:cTn id="49" dur="500" fill="hold"/>
                                        <p:tgtEl>
                                          <p:spTgt spid="15"/>
                                        </p:tgtEl>
                                        <p:attrNameLst>
                                          <p:attrName>ppt_h</p:attrName>
                                        </p:attrNameLst>
                                      </p:cBhvr>
                                      <p:tavLst>
                                        <p:tav tm="0">
                                          <p:val>
                                            <p:fltVal val="0"/>
                                          </p:val>
                                        </p:tav>
                                        <p:tav tm="100000">
                                          <p:val>
                                            <p:strVal val="#ppt_h"/>
                                          </p:val>
                                        </p:tav>
                                      </p:tavLst>
                                    </p:anim>
                                    <p:anim calcmode="lin" valueType="num">
                                      <p:cBhvr>
                                        <p:cTn id="50" dur="500" fill="hold"/>
                                        <p:tgtEl>
                                          <p:spTgt spid="15"/>
                                        </p:tgtEl>
                                        <p:attrNameLst>
                                          <p:attrName>style.rotation</p:attrName>
                                        </p:attrNameLst>
                                      </p:cBhvr>
                                      <p:tavLst>
                                        <p:tav tm="0">
                                          <p:val>
                                            <p:fltVal val="360"/>
                                          </p:val>
                                        </p:tav>
                                        <p:tav tm="100000">
                                          <p:val>
                                            <p:fltVal val="0"/>
                                          </p:val>
                                        </p:tav>
                                      </p:tavLst>
                                    </p:anim>
                                    <p:animEffect transition="in" filter="fade">
                                      <p:cBhvr>
                                        <p:cTn id="51" dur="500"/>
                                        <p:tgtEl>
                                          <p:spTgt spid="15"/>
                                        </p:tgtEl>
                                      </p:cBhvr>
                                    </p:animEffect>
                                  </p:childTnLst>
                                </p:cTn>
                              </p:par>
                              <p:par>
                                <p:cTn id="52" presetID="49" presetClass="entr" presetSubtype="0" decel="100000" fill="hold" grpId="0" nodeType="withEffect">
                                  <p:stCondLst>
                                    <p:cond delay="0"/>
                                  </p:stCondLst>
                                  <p:childTnLst>
                                    <p:set>
                                      <p:cBhvr>
                                        <p:cTn id="53" dur="1" fill="hold">
                                          <p:stCondLst>
                                            <p:cond delay="0"/>
                                          </p:stCondLst>
                                        </p:cTn>
                                        <p:tgtEl>
                                          <p:spTgt spid="16"/>
                                        </p:tgtEl>
                                        <p:attrNameLst>
                                          <p:attrName>style.visibility</p:attrName>
                                        </p:attrNameLst>
                                      </p:cBhvr>
                                      <p:to>
                                        <p:strVal val="visible"/>
                                      </p:to>
                                    </p:set>
                                    <p:anim calcmode="lin" valueType="num">
                                      <p:cBhvr>
                                        <p:cTn id="54" dur="500" fill="hold"/>
                                        <p:tgtEl>
                                          <p:spTgt spid="16"/>
                                        </p:tgtEl>
                                        <p:attrNameLst>
                                          <p:attrName>ppt_w</p:attrName>
                                        </p:attrNameLst>
                                      </p:cBhvr>
                                      <p:tavLst>
                                        <p:tav tm="0">
                                          <p:val>
                                            <p:fltVal val="0"/>
                                          </p:val>
                                        </p:tav>
                                        <p:tav tm="100000">
                                          <p:val>
                                            <p:strVal val="#ppt_w"/>
                                          </p:val>
                                        </p:tav>
                                      </p:tavLst>
                                    </p:anim>
                                    <p:anim calcmode="lin" valueType="num">
                                      <p:cBhvr>
                                        <p:cTn id="55" dur="500" fill="hold"/>
                                        <p:tgtEl>
                                          <p:spTgt spid="16"/>
                                        </p:tgtEl>
                                        <p:attrNameLst>
                                          <p:attrName>ppt_h</p:attrName>
                                        </p:attrNameLst>
                                      </p:cBhvr>
                                      <p:tavLst>
                                        <p:tav tm="0">
                                          <p:val>
                                            <p:fltVal val="0"/>
                                          </p:val>
                                        </p:tav>
                                        <p:tav tm="100000">
                                          <p:val>
                                            <p:strVal val="#ppt_h"/>
                                          </p:val>
                                        </p:tav>
                                      </p:tavLst>
                                    </p:anim>
                                    <p:anim calcmode="lin" valueType="num">
                                      <p:cBhvr>
                                        <p:cTn id="56" dur="500" fill="hold"/>
                                        <p:tgtEl>
                                          <p:spTgt spid="16"/>
                                        </p:tgtEl>
                                        <p:attrNameLst>
                                          <p:attrName>style.rotation</p:attrName>
                                        </p:attrNameLst>
                                      </p:cBhvr>
                                      <p:tavLst>
                                        <p:tav tm="0">
                                          <p:val>
                                            <p:fltVal val="360"/>
                                          </p:val>
                                        </p:tav>
                                        <p:tav tm="100000">
                                          <p:val>
                                            <p:fltVal val="0"/>
                                          </p:val>
                                        </p:tav>
                                      </p:tavLst>
                                    </p:anim>
                                    <p:animEffect transition="in" filter="fade">
                                      <p:cBhvr>
                                        <p:cTn id="57" dur="500"/>
                                        <p:tgtEl>
                                          <p:spTgt spid="16"/>
                                        </p:tgtEl>
                                      </p:cBhvr>
                                    </p:animEffect>
                                  </p:childTnLst>
                                </p:cTn>
                              </p:par>
                            </p:childTnLst>
                          </p:cTn>
                        </p:par>
                        <p:par>
                          <p:cTn id="58" fill="hold">
                            <p:stCondLst>
                              <p:cond delay="5065"/>
                            </p:stCondLst>
                            <p:childTnLst>
                              <p:par>
                                <p:cTn id="59" presetID="10" presetClass="entr" presetSubtype="0" fill="hold" grpId="0" nodeType="afterEffect">
                                  <p:stCondLst>
                                    <p:cond delay="0"/>
                                  </p:stCondLst>
                                  <p:childTnLst>
                                    <p:set>
                                      <p:cBhvr>
                                        <p:cTn id="60" dur="1" fill="hold">
                                          <p:stCondLst>
                                            <p:cond delay="0"/>
                                          </p:stCondLst>
                                        </p:cTn>
                                        <p:tgtEl>
                                          <p:spTgt spid="18">
                                            <p:txEl>
                                              <p:pRg st="0" end="0"/>
                                            </p:txEl>
                                          </p:spTgt>
                                        </p:tgtEl>
                                        <p:attrNameLst>
                                          <p:attrName>style.visibility</p:attrName>
                                        </p:attrNameLst>
                                      </p:cBhvr>
                                      <p:to>
                                        <p:strVal val="visible"/>
                                      </p:to>
                                    </p:set>
                                    <p:animEffect transition="in" filter="fade">
                                      <p:cBhvr>
                                        <p:cTn id="61" dur="500"/>
                                        <p:tgtEl>
                                          <p:spTgt spid="18">
                                            <p:txEl>
                                              <p:pRg st="0" end="0"/>
                                            </p:txEl>
                                          </p:spTgt>
                                        </p:tgtEl>
                                      </p:cBhvr>
                                    </p:animEffect>
                                  </p:childTnLst>
                                </p:cTn>
                              </p:par>
                            </p:childTnLst>
                          </p:cTn>
                        </p:par>
                        <p:par>
                          <p:cTn id="62" fill="hold">
                            <p:stCondLst>
                              <p:cond delay="5565"/>
                            </p:stCondLst>
                            <p:childTnLst>
                              <p:par>
                                <p:cTn id="63" presetID="10" presetClass="entr" presetSubtype="0" fill="hold" grpId="0" nodeType="afterEffect">
                                  <p:stCondLst>
                                    <p:cond delay="0"/>
                                  </p:stCondLst>
                                  <p:childTnLst>
                                    <p:set>
                                      <p:cBhvr>
                                        <p:cTn id="64" dur="1" fill="hold">
                                          <p:stCondLst>
                                            <p:cond delay="0"/>
                                          </p:stCondLst>
                                        </p:cTn>
                                        <p:tgtEl>
                                          <p:spTgt spid="17">
                                            <p:txEl>
                                              <p:pRg st="0" end="0"/>
                                            </p:txEl>
                                          </p:spTgt>
                                        </p:tgtEl>
                                        <p:attrNameLst>
                                          <p:attrName>style.visibility</p:attrName>
                                        </p:attrNameLst>
                                      </p:cBhvr>
                                      <p:to>
                                        <p:strVal val="visible"/>
                                      </p:to>
                                    </p:set>
                                    <p:animEffect transition="in" filter="fade">
                                      <p:cBhvr>
                                        <p:cTn id="65" dur="500"/>
                                        <p:tgtEl>
                                          <p:spTgt spid="17">
                                            <p:txEl>
                                              <p:pRg st="0" end="0"/>
                                            </p:txEl>
                                          </p:spTgt>
                                        </p:tgtEl>
                                      </p:cBhvr>
                                    </p:animEffect>
                                  </p:childTnLst>
                                </p:cTn>
                              </p:par>
                            </p:childTnLst>
                          </p:cTn>
                        </p:par>
                        <p:par>
                          <p:cTn id="66" fill="hold">
                            <p:stCondLst>
                              <p:cond delay="6065"/>
                            </p:stCondLst>
                            <p:childTnLst>
                              <p:par>
                                <p:cTn id="67" presetID="49" presetClass="entr" presetSubtype="0" decel="100000" fill="hold" grpId="0" nodeType="afterEffect">
                                  <p:stCondLst>
                                    <p:cond delay="0"/>
                                  </p:stCondLst>
                                  <p:childTnLst>
                                    <p:set>
                                      <p:cBhvr>
                                        <p:cTn id="68" dur="1" fill="hold">
                                          <p:stCondLst>
                                            <p:cond delay="0"/>
                                          </p:stCondLst>
                                        </p:cTn>
                                        <p:tgtEl>
                                          <p:spTgt spid="19"/>
                                        </p:tgtEl>
                                        <p:attrNameLst>
                                          <p:attrName>style.visibility</p:attrName>
                                        </p:attrNameLst>
                                      </p:cBhvr>
                                      <p:to>
                                        <p:strVal val="visible"/>
                                      </p:to>
                                    </p:set>
                                    <p:anim calcmode="lin" valueType="num">
                                      <p:cBhvr>
                                        <p:cTn id="69" dur="500" fill="hold"/>
                                        <p:tgtEl>
                                          <p:spTgt spid="19"/>
                                        </p:tgtEl>
                                        <p:attrNameLst>
                                          <p:attrName>ppt_w</p:attrName>
                                        </p:attrNameLst>
                                      </p:cBhvr>
                                      <p:tavLst>
                                        <p:tav tm="0">
                                          <p:val>
                                            <p:fltVal val="0"/>
                                          </p:val>
                                        </p:tav>
                                        <p:tav tm="100000">
                                          <p:val>
                                            <p:strVal val="#ppt_w"/>
                                          </p:val>
                                        </p:tav>
                                      </p:tavLst>
                                    </p:anim>
                                    <p:anim calcmode="lin" valueType="num">
                                      <p:cBhvr>
                                        <p:cTn id="70" dur="500" fill="hold"/>
                                        <p:tgtEl>
                                          <p:spTgt spid="19"/>
                                        </p:tgtEl>
                                        <p:attrNameLst>
                                          <p:attrName>ppt_h</p:attrName>
                                        </p:attrNameLst>
                                      </p:cBhvr>
                                      <p:tavLst>
                                        <p:tav tm="0">
                                          <p:val>
                                            <p:fltVal val="0"/>
                                          </p:val>
                                        </p:tav>
                                        <p:tav tm="100000">
                                          <p:val>
                                            <p:strVal val="#ppt_h"/>
                                          </p:val>
                                        </p:tav>
                                      </p:tavLst>
                                    </p:anim>
                                    <p:anim calcmode="lin" valueType="num">
                                      <p:cBhvr>
                                        <p:cTn id="71" dur="500" fill="hold"/>
                                        <p:tgtEl>
                                          <p:spTgt spid="19"/>
                                        </p:tgtEl>
                                        <p:attrNameLst>
                                          <p:attrName>style.rotation</p:attrName>
                                        </p:attrNameLst>
                                      </p:cBhvr>
                                      <p:tavLst>
                                        <p:tav tm="0">
                                          <p:val>
                                            <p:fltVal val="360"/>
                                          </p:val>
                                        </p:tav>
                                        <p:tav tm="100000">
                                          <p:val>
                                            <p:fltVal val="0"/>
                                          </p:val>
                                        </p:tav>
                                      </p:tavLst>
                                    </p:anim>
                                    <p:animEffect transition="in" filter="fade">
                                      <p:cBhvr>
                                        <p:cTn id="72" dur="500"/>
                                        <p:tgtEl>
                                          <p:spTgt spid="19"/>
                                        </p:tgtEl>
                                      </p:cBhvr>
                                    </p:animEffect>
                                  </p:childTnLst>
                                </p:cTn>
                              </p:par>
                              <p:par>
                                <p:cTn id="73" presetID="49" presetClass="entr" presetSubtype="0" decel="100000" fill="hold" grpId="0" nodeType="withEffect">
                                  <p:stCondLst>
                                    <p:cond delay="0"/>
                                  </p:stCondLst>
                                  <p:childTnLst>
                                    <p:set>
                                      <p:cBhvr>
                                        <p:cTn id="74" dur="1" fill="hold">
                                          <p:stCondLst>
                                            <p:cond delay="0"/>
                                          </p:stCondLst>
                                        </p:cTn>
                                        <p:tgtEl>
                                          <p:spTgt spid="20"/>
                                        </p:tgtEl>
                                        <p:attrNameLst>
                                          <p:attrName>style.visibility</p:attrName>
                                        </p:attrNameLst>
                                      </p:cBhvr>
                                      <p:to>
                                        <p:strVal val="visible"/>
                                      </p:to>
                                    </p:set>
                                    <p:anim calcmode="lin" valueType="num">
                                      <p:cBhvr>
                                        <p:cTn id="75" dur="500" fill="hold"/>
                                        <p:tgtEl>
                                          <p:spTgt spid="20"/>
                                        </p:tgtEl>
                                        <p:attrNameLst>
                                          <p:attrName>ppt_w</p:attrName>
                                        </p:attrNameLst>
                                      </p:cBhvr>
                                      <p:tavLst>
                                        <p:tav tm="0">
                                          <p:val>
                                            <p:fltVal val="0"/>
                                          </p:val>
                                        </p:tav>
                                        <p:tav tm="100000">
                                          <p:val>
                                            <p:strVal val="#ppt_w"/>
                                          </p:val>
                                        </p:tav>
                                      </p:tavLst>
                                    </p:anim>
                                    <p:anim calcmode="lin" valueType="num">
                                      <p:cBhvr>
                                        <p:cTn id="76" dur="500" fill="hold"/>
                                        <p:tgtEl>
                                          <p:spTgt spid="20"/>
                                        </p:tgtEl>
                                        <p:attrNameLst>
                                          <p:attrName>ppt_h</p:attrName>
                                        </p:attrNameLst>
                                      </p:cBhvr>
                                      <p:tavLst>
                                        <p:tav tm="0">
                                          <p:val>
                                            <p:fltVal val="0"/>
                                          </p:val>
                                        </p:tav>
                                        <p:tav tm="100000">
                                          <p:val>
                                            <p:strVal val="#ppt_h"/>
                                          </p:val>
                                        </p:tav>
                                      </p:tavLst>
                                    </p:anim>
                                    <p:anim calcmode="lin" valueType="num">
                                      <p:cBhvr>
                                        <p:cTn id="77" dur="500" fill="hold"/>
                                        <p:tgtEl>
                                          <p:spTgt spid="20"/>
                                        </p:tgtEl>
                                        <p:attrNameLst>
                                          <p:attrName>style.rotation</p:attrName>
                                        </p:attrNameLst>
                                      </p:cBhvr>
                                      <p:tavLst>
                                        <p:tav tm="0">
                                          <p:val>
                                            <p:fltVal val="360"/>
                                          </p:val>
                                        </p:tav>
                                        <p:tav tm="100000">
                                          <p:val>
                                            <p:fltVal val="0"/>
                                          </p:val>
                                        </p:tav>
                                      </p:tavLst>
                                    </p:anim>
                                    <p:animEffect transition="in" filter="fade">
                                      <p:cBhvr>
                                        <p:cTn id="78" dur="500"/>
                                        <p:tgtEl>
                                          <p:spTgt spid="20"/>
                                        </p:tgtEl>
                                      </p:cBhvr>
                                    </p:animEffect>
                                  </p:childTnLst>
                                </p:cTn>
                              </p:par>
                            </p:childTnLst>
                          </p:cTn>
                        </p:par>
                        <p:par>
                          <p:cTn id="79" fill="hold">
                            <p:stCondLst>
                              <p:cond delay="6565"/>
                            </p:stCondLst>
                            <p:childTnLst>
                              <p:par>
                                <p:cTn id="80" presetID="10" presetClass="entr" presetSubtype="0" fill="hold" grpId="0" nodeType="afterEffect">
                                  <p:stCondLst>
                                    <p:cond delay="0"/>
                                  </p:stCondLst>
                                  <p:childTnLst>
                                    <p:set>
                                      <p:cBhvr>
                                        <p:cTn id="81" dur="1" fill="hold">
                                          <p:stCondLst>
                                            <p:cond delay="0"/>
                                          </p:stCondLst>
                                        </p:cTn>
                                        <p:tgtEl>
                                          <p:spTgt spid="22">
                                            <p:txEl>
                                              <p:pRg st="0" end="0"/>
                                            </p:txEl>
                                          </p:spTgt>
                                        </p:tgtEl>
                                        <p:attrNameLst>
                                          <p:attrName>style.visibility</p:attrName>
                                        </p:attrNameLst>
                                      </p:cBhvr>
                                      <p:to>
                                        <p:strVal val="visible"/>
                                      </p:to>
                                    </p:set>
                                    <p:animEffect transition="in" filter="fade">
                                      <p:cBhvr>
                                        <p:cTn id="82" dur="500"/>
                                        <p:tgtEl>
                                          <p:spTgt spid="22">
                                            <p:txEl>
                                              <p:pRg st="0" end="0"/>
                                            </p:txEl>
                                          </p:spTgt>
                                        </p:tgtEl>
                                      </p:cBhvr>
                                    </p:animEffect>
                                  </p:childTnLst>
                                </p:cTn>
                              </p:par>
                            </p:childTnLst>
                          </p:cTn>
                        </p:par>
                        <p:par>
                          <p:cTn id="83" fill="hold">
                            <p:stCondLst>
                              <p:cond delay="7065"/>
                            </p:stCondLst>
                            <p:childTnLst>
                              <p:par>
                                <p:cTn id="84" presetID="10" presetClass="entr" presetSubtype="0" fill="hold" grpId="0" nodeType="afterEffect">
                                  <p:stCondLst>
                                    <p:cond delay="0"/>
                                  </p:stCondLst>
                                  <p:childTnLst>
                                    <p:set>
                                      <p:cBhvr>
                                        <p:cTn id="85" dur="1" fill="hold">
                                          <p:stCondLst>
                                            <p:cond delay="0"/>
                                          </p:stCondLst>
                                        </p:cTn>
                                        <p:tgtEl>
                                          <p:spTgt spid="21">
                                            <p:txEl>
                                              <p:pRg st="0" end="0"/>
                                            </p:txEl>
                                          </p:spTgt>
                                        </p:tgtEl>
                                        <p:attrNameLst>
                                          <p:attrName>style.visibility</p:attrName>
                                        </p:attrNameLst>
                                      </p:cBhvr>
                                      <p:to>
                                        <p:strVal val="visible"/>
                                      </p:to>
                                    </p:set>
                                    <p:animEffect transition="in" filter="fade">
                                      <p:cBhvr>
                                        <p:cTn id="86" dur="500"/>
                                        <p:tgtEl>
                                          <p:spTgt spid="2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32" grpId="0" animBg="1"/>
      <p:bldP spid="8" grpId="0" build="p">
        <p:tmplLst>
          <p:tmpl lvl="1">
            <p:tnLst>
              <p:par>
                <p:cTn presetID="2" presetClass="entr" presetSubtype="3" decel="100000" fill="hold" nodeType="withEffect">
                  <p:stCondLst>
                    <p:cond delay="250"/>
                  </p:stCondLst>
                  <p:iterate type="wd">
                    <p:tmPct val="10000"/>
                  </p:iterate>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1+#ppt_w/2"/>
                          </p:val>
                        </p:tav>
                        <p:tav tm="100000">
                          <p:val>
                            <p:strVal val="#ppt_x"/>
                          </p:val>
                        </p:tav>
                      </p:tavLst>
                    </p:anim>
                    <p:anim calcmode="lin" valueType="num">
                      <p:cBhvr additive="base">
                        <p:cTn dur="750" fill="hold"/>
                        <p:tgtEl>
                          <p:spTgt spid="8"/>
                        </p:tgtEl>
                        <p:attrNameLst>
                          <p:attrName>ppt_y</p:attrName>
                        </p:attrNameLst>
                      </p:cBhvr>
                      <p:tavLst>
                        <p:tav tm="0">
                          <p:val>
                            <p:strVal val="0-#ppt_h/2"/>
                          </p:val>
                        </p:tav>
                        <p:tav tm="100000">
                          <p:val>
                            <p:strVal val="#ppt_y"/>
                          </p:val>
                        </p:tav>
                      </p:tavLst>
                    </p:anim>
                  </p:childTnLst>
                </p:cTn>
              </p:par>
            </p:tnLst>
          </p:tmpl>
        </p:tmplLst>
      </p:bldP>
      <p:bldP spid="9" grpId="0">
        <p:tmplLst>
          <p:tmpl>
            <p:tnLst>
              <p:par>
                <p:cTn presetID="22" presetClass="entr" presetSubtype="4" fill="hold" nodeType="afterEffect">
                  <p:stCondLst>
                    <p:cond delay="0"/>
                  </p:stCondLst>
                  <p:iterate type="lt">
                    <p:tmPct val="3000"/>
                  </p:iterate>
                  <p:childTnLst>
                    <p:set>
                      <p:cBhvr>
                        <p:cTn dur="1" fill="hold">
                          <p:stCondLst>
                            <p:cond delay="0"/>
                          </p:stCondLst>
                        </p:cTn>
                        <p:tgtEl>
                          <p:spTgt spid="9"/>
                        </p:tgtEl>
                        <p:attrNameLst>
                          <p:attrName>style.visibility</p:attrName>
                        </p:attrNameLst>
                      </p:cBhvr>
                      <p:to>
                        <p:strVal val="visible"/>
                      </p:to>
                    </p:set>
                    <p:animEffect transition="in" filter="wipe(down)">
                      <p:cBhvr>
                        <p:cTn dur="500"/>
                        <p:tgtEl>
                          <p:spTgt spid="9"/>
                        </p:tgtEl>
                      </p:cBhvr>
                    </p:animEffect>
                  </p:childTnLst>
                </p:cTn>
              </p:par>
            </p:tnLst>
          </p:tmpl>
        </p:tmplLst>
      </p:bldP>
      <p:bldP spid="10" grpId="0">
        <p:tmplLst>
          <p:tmpl>
            <p:tnLst>
              <p:par>
                <p:cTn presetID="22" presetClass="entr" presetSubtype="8" fill="hold" nodeType="afterEffect">
                  <p:stCondLst>
                    <p:cond delay="25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Lst>
      </p:bldP>
      <p:bldP spid="11" grpId="0" animBg="1"/>
      <p:bldP spid="12" grpId="0"/>
      <p:bldP spid="13" grpId="0" build="p">
        <p:tmplLst>
          <p:tmpl lvl="1">
            <p:tnLst>
              <p:par>
                <p:cTn presetID="10" presetClass="entr" presetSubtype="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4" grpId="0" build="p">
        <p:tmplLst>
          <p:tmpl lvl="1">
            <p:tnLst>
              <p:par>
                <p:cTn presetID="10" presetClass="entr" presetSubtype="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animBg="1"/>
      <p:bldP spid="16" grpId="0"/>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8" grpId="0" build="p">
        <p:tmplLst>
          <p:tmpl lvl="1">
            <p:tnLst>
              <p:par>
                <p:cTn presetID="10" presetClass="entr" presetSubtype="0"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animBg="1"/>
      <p:bldP spid="20" grpId="0"/>
      <p:bldP spid="21" grpId="0" build="p">
        <p:tmplLst>
          <p:tmpl lvl="1">
            <p:tnLst>
              <p:par>
                <p:cTn presetID="10" presetClass="entr" presetSubtype="0"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build="p">
        <p:tmplLst>
          <p:tmpl lvl="1">
            <p:tnLst>
              <p:par>
                <p:cTn presetID="10" presetClass="entr" presetSubtype="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Profile 4">
    <p:spTree>
      <p:nvGrpSpPr>
        <p:cNvPr id="1" name=""/>
        <p:cNvGrpSpPr/>
        <p:nvPr/>
      </p:nvGrpSpPr>
      <p:grpSpPr>
        <a:xfrm>
          <a:off x="0" y="0"/>
          <a:ext cx="0" cy="0"/>
          <a:chOff x="0" y="0"/>
          <a:chExt cx="0" cy="0"/>
        </a:xfrm>
      </p:grpSpPr>
      <p:sp>
        <p:nvSpPr>
          <p:cNvPr id="16" name="図プレースホルダー 15"/>
          <p:cNvSpPr>
            <a:spLocks noGrp="1"/>
          </p:cNvSpPr>
          <p:nvPr>
            <p:ph type="pic" sz="quarter" idx="36" hasCustomPrompt="1"/>
          </p:nvPr>
        </p:nvSpPr>
        <p:spPr>
          <a:xfrm>
            <a:off x="0" y="-794"/>
            <a:ext cx="18287642" cy="7086707"/>
          </a:xfrm>
          <a:custGeom>
            <a:avLst/>
            <a:gdLst>
              <a:gd name="connsiteX0" fmla="*/ 0 w 18287642"/>
              <a:gd name="connsiteY0" fmla="*/ 6438707 h 7086707"/>
              <a:gd name="connsiteX1" fmla="*/ 648000 w 18287642"/>
              <a:gd name="connsiteY1" fmla="*/ 6438707 h 7086707"/>
              <a:gd name="connsiteX2" fmla="*/ 648000 w 18287642"/>
              <a:gd name="connsiteY2" fmla="*/ 7086707 h 7086707"/>
              <a:gd name="connsiteX3" fmla="*/ 0 w 18287642"/>
              <a:gd name="connsiteY3" fmla="*/ 7086707 h 7086707"/>
              <a:gd name="connsiteX4" fmla="*/ 648000 w 18287642"/>
              <a:gd name="connsiteY4" fmla="*/ 5790707 h 7086707"/>
              <a:gd name="connsiteX5" fmla="*/ 1296000 w 18287642"/>
              <a:gd name="connsiteY5" fmla="*/ 5790707 h 7086707"/>
              <a:gd name="connsiteX6" fmla="*/ 1296000 w 18287642"/>
              <a:gd name="connsiteY6" fmla="*/ 6438707 h 7086707"/>
              <a:gd name="connsiteX7" fmla="*/ 648000 w 18287642"/>
              <a:gd name="connsiteY7" fmla="*/ 6438707 h 7086707"/>
              <a:gd name="connsiteX8" fmla="*/ 0 w 18287642"/>
              <a:gd name="connsiteY8" fmla="*/ 0 h 7086707"/>
              <a:gd name="connsiteX9" fmla="*/ 18287642 w 18287642"/>
              <a:gd name="connsiteY9" fmla="*/ 0 h 7086707"/>
              <a:gd name="connsiteX10" fmla="*/ 18287642 w 18287642"/>
              <a:gd name="connsiteY10" fmla="*/ 5142707 h 7086707"/>
              <a:gd name="connsiteX11" fmla="*/ 1944000 w 18287642"/>
              <a:gd name="connsiteY11" fmla="*/ 5142707 h 7086707"/>
              <a:gd name="connsiteX12" fmla="*/ 1944000 w 18287642"/>
              <a:gd name="connsiteY12" fmla="*/ 5790707 h 7086707"/>
              <a:gd name="connsiteX13" fmla="*/ 1296000 w 18287642"/>
              <a:gd name="connsiteY13" fmla="*/ 5790707 h 7086707"/>
              <a:gd name="connsiteX14" fmla="*/ 1296000 w 18287642"/>
              <a:gd name="connsiteY14" fmla="*/ 5142707 h 7086707"/>
              <a:gd name="connsiteX15" fmla="*/ 648000 w 18287642"/>
              <a:gd name="connsiteY15" fmla="*/ 5142707 h 7086707"/>
              <a:gd name="connsiteX16" fmla="*/ 648000 w 18287642"/>
              <a:gd name="connsiteY16" fmla="*/ 5790707 h 7086707"/>
              <a:gd name="connsiteX17" fmla="*/ 0 w 18287642"/>
              <a:gd name="connsiteY17" fmla="*/ 5790707 h 7086707"/>
              <a:gd name="connsiteX18" fmla="*/ 0 w 18287642"/>
              <a:gd name="connsiteY18" fmla="*/ 5142707 h 7086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287642" h="7086707">
                <a:moveTo>
                  <a:pt x="0" y="6438707"/>
                </a:moveTo>
                <a:lnTo>
                  <a:pt x="648000" y="6438707"/>
                </a:lnTo>
                <a:lnTo>
                  <a:pt x="648000" y="7086707"/>
                </a:lnTo>
                <a:lnTo>
                  <a:pt x="0" y="7086707"/>
                </a:lnTo>
                <a:close/>
                <a:moveTo>
                  <a:pt x="648000" y="5790707"/>
                </a:moveTo>
                <a:lnTo>
                  <a:pt x="1296000" y="5790707"/>
                </a:lnTo>
                <a:lnTo>
                  <a:pt x="1296000" y="6438707"/>
                </a:lnTo>
                <a:lnTo>
                  <a:pt x="648000" y="6438707"/>
                </a:lnTo>
                <a:close/>
                <a:moveTo>
                  <a:pt x="0" y="0"/>
                </a:moveTo>
                <a:lnTo>
                  <a:pt x="18287642" y="0"/>
                </a:lnTo>
                <a:lnTo>
                  <a:pt x="18287642" y="5142707"/>
                </a:lnTo>
                <a:lnTo>
                  <a:pt x="1944000" y="5142707"/>
                </a:lnTo>
                <a:lnTo>
                  <a:pt x="1944000" y="5790707"/>
                </a:lnTo>
                <a:lnTo>
                  <a:pt x="1296000" y="5790707"/>
                </a:lnTo>
                <a:lnTo>
                  <a:pt x="1296000" y="5142707"/>
                </a:lnTo>
                <a:lnTo>
                  <a:pt x="648000" y="5142707"/>
                </a:lnTo>
                <a:lnTo>
                  <a:pt x="648000" y="5790707"/>
                </a:lnTo>
                <a:lnTo>
                  <a:pt x="0" y="5790707"/>
                </a:lnTo>
                <a:lnTo>
                  <a:pt x="0" y="5142707"/>
                </a:lnTo>
                <a:close/>
              </a:path>
            </a:pathLst>
          </a:custGeom>
        </p:spPr>
        <p:txBody>
          <a:bodyPr wrap="square">
            <a:noAutofit/>
          </a:bodyPr>
          <a:lstStyle>
            <a:lvl1pPr>
              <a:defRPr baseline="0"/>
            </a:lvl1pPr>
          </a:lstStyle>
          <a:p>
            <a:r>
              <a:rPr kumimoji="1" lang="en-US" altLang="ja-JP" dirty="0"/>
              <a:t> </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6" name="図プレースホルダー 5"/>
          <p:cNvSpPr>
            <a:spLocks noGrp="1"/>
          </p:cNvSpPr>
          <p:nvPr>
            <p:ph type="pic" sz="quarter" idx="12" hasCustomPrompt="1"/>
          </p:nvPr>
        </p:nvSpPr>
        <p:spPr>
          <a:xfrm>
            <a:off x="1363663" y="0"/>
            <a:ext cx="7504566" cy="10285413"/>
          </a:xfrm>
          <a:effectLst>
            <a:outerShdw blurRad="50800" dist="38100" dir="2700000" algn="tl" rotWithShape="0">
              <a:prstClr val="black">
                <a:alpha val="40000"/>
              </a:prstClr>
            </a:outerShdw>
          </a:effectLst>
        </p:spPr>
        <p:txBody>
          <a:bodyPr/>
          <a:lstStyle>
            <a:lvl1pPr>
              <a:defRPr baseline="0"/>
            </a:lvl1pPr>
          </a:lstStyle>
          <a:p>
            <a:r>
              <a:rPr kumimoji="1" lang="en-US" altLang="ja-JP" dirty="0"/>
              <a:t>Insert an image</a:t>
            </a:r>
            <a:endParaRPr kumimoji="1" lang="ja-JP" altLang="en-US" dirty="0"/>
          </a:p>
        </p:txBody>
      </p:sp>
      <p:sp>
        <p:nvSpPr>
          <p:cNvPr id="23" name="テキスト プレースホルダー 12"/>
          <p:cNvSpPr>
            <a:spLocks noGrp="1"/>
          </p:cNvSpPr>
          <p:nvPr>
            <p:ph type="body" sz="quarter" idx="13" hasCustomPrompt="1"/>
          </p:nvPr>
        </p:nvSpPr>
        <p:spPr>
          <a:xfrm>
            <a:off x="9061250" y="3122656"/>
            <a:ext cx="8167207" cy="1219199"/>
          </a:xfrm>
        </p:spPr>
        <p:txBody>
          <a:bodyPr anchor="b">
            <a:noAutofit/>
          </a:bodyPr>
          <a:lstStyle>
            <a:lvl1pPr algn="l">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5" name="テキスト プレースホルダー 12"/>
          <p:cNvSpPr>
            <a:spLocks noGrp="1"/>
          </p:cNvSpPr>
          <p:nvPr>
            <p:ph type="body" sz="quarter" idx="14" hasCustomPrompt="1"/>
          </p:nvPr>
        </p:nvSpPr>
        <p:spPr>
          <a:xfrm>
            <a:off x="9061250" y="5347380"/>
            <a:ext cx="8167207" cy="2882219"/>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10" name="テキスト プレースホルダー 12"/>
          <p:cNvSpPr>
            <a:spLocks noGrp="1"/>
          </p:cNvSpPr>
          <p:nvPr>
            <p:ph type="body" sz="quarter" idx="16" hasCustomPrompt="1"/>
          </p:nvPr>
        </p:nvSpPr>
        <p:spPr>
          <a:xfrm>
            <a:off x="9061250" y="4283799"/>
            <a:ext cx="8167207" cy="714166"/>
          </a:xfrm>
        </p:spPr>
        <p:txBody>
          <a:bodyPr anchor="t">
            <a:noAutofit/>
          </a:bodyPr>
          <a:lstStyle>
            <a:lvl1pPr algn="l">
              <a:lnSpc>
                <a:spcPct val="130000"/>
              </a:lnSpc>
              <a:spcBef>
                <a:spcPts val="0"/>
              </a:spcBef>
              <a:defRPr sz="28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742210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arn(outVertical)">
                                      <p:cBhvr>
                                        <p:cTn id="7" dur="500"/>
                                        <p:tgtEl>
                                          <p:spTgt spid="16"/>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randombar(horizontal)">
                                      <p:cBhvr>
                                        <p:cTn id="11" dur="750"/>
                                        <p:tgtEl>
                                          <p:spTgt spid="6"/>
                                        </p:tgtEl>
                                      </p:cBhvr>
                                    </p:animEffect>
                                  </p:childTnLst>
                                </p:cTn>
                              </p:par>
                              <p:par>
                                <p:cTn id="12" presetID="2" presetClass="entr" presetSubtype="8" decel="100000" fill="hold" grpId="1" nodeType="with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additive="base">
                                        <p:cTn id="14" dur="750" fill="hold"/>
                                        <p:tgtEl>
                                          <p:spTgt spid="6"/>
                                        </p:tgtEl>
                                        <p:attrNameLst>
                                          <p:attrName>ppt_x</p:attrName>
                                        </p:attrNameLst>
                                      </p:cBhvr>
                                      <p:tavLst>
                                        <p:tav tm="0">
                                          <p:val>
                                            <p:strVal val="0-#ppt_w/2"/>
                                          </p:val>
                                        </p:tav>
                                        <p:tav tm="100000">
                                          <p:val>
                                            <p:strVal val="#ppt_x"/>
                                          </p:val>
                                        </p:tav>
                                      </p:tavLst>
                                    </p:anim>
                                    <p:anim calcmode="lin" valueType="num">
                                      <p:cBhvr additive="base">
                                        <p:cTn id="15" dur="750" fill="hold"/>
                                        <p:tgtEl>
                                          <p:spTgt spid="6"/>
                                        </p:tgtEl>
                                        <p:attrNameLst>
                                          <p:attrName>ppt_y</p:attrName>
                                        </p:attrNameLst>
                                      </p:cBhvr>
                                      <p:tavLst>
                                        <p:tav tm="0">
                                          <p:val>
                                            <p:strVal val="#ppt_y"/>
                                          </p:val>
                                        </p:tav>
                                        <p:tav tm="100000">
                                          <p:val>
                                            <p:strVal val="#ppt_y"/>
                                          </p:val>
                                        </p:tav>
                                      </p:tavLst>
                                    </p:anim>
                                  </p:childTnLst>
                                </p:cTn>
                              </p:par>
                            </p:childTnLst>
                          </p:cTn>
                        </p:par>
                        <p:par>
                          <p:cTn id="16" fill="hold">
                            <p:stCondLst>
                              <p:cond delay="1250"/>
                            </p:stCondLst>
                            <p:childTnLst>
                              <p:par>
                                <p:cTn id="17" presetID="2" presetClass="entr" presetSubtype="3" decel="100000" fill="hold" grpId="0" nodeType="afterEffect">
                                  <p:stCondLst>
                                    <p:cond delay="0"/>
                                  </p:stCondLst>
                                  <p:iterate type="wd">
                                    <p:tmPct val="10000"/>
                                  </p:iterate>
                                  <p:childTnLst>
                                    <p:set>
                                      <p:cBhvr>
                                        <p:cTn id="18" dur="1" fill="hold">
                                          <p:stCondLst>
                                            <p:cond delay="0"/>
                                          </p:stCondLst>
                                        </p:cTn>
                                        <p:tgtEl>
                                          <p:spTgt spid="23">
                                            <p:txEl>
                                              <p:pRg st="0" end="0"/>
                                            </p:txEl>
                                          </p:spTgt>
                                        </p:tgtEl>
                                        <p:attrNameLst>
                                          <p:attrName>style.visibility</p:attrName>
                                        </p:attrNameLst>
                                      </p:cBhvr>
                                      <p:to>
                                        <p:strVal val="visible"/>
                                      </p:to>
                                    </p:set>
                                    <p:anim calcmode="lin" valueType="num">
                                      <p:cBhvr additive="base">
                                        <p:cTn id="19" dur="750" fill="hold"/>
                                        <p:tgtEl>
                                          <p:spTgt spid="23">
                                            <p:txEl>
                                              <p:pRg st="0" end="0"/>
                                            </p:txEl>
                                          </p:spTgt>
                                        </p:tgtEl>
                                        <p:attrNameLst>
                                          <p:attrName>ppt_x</p:attrName>
                                        </p:attrNameLst>
                                      </p:cBhvr>
                                      <p:tavLst>
                                        <p:tav tm="0">
                                          <p:val>
                                            <p:strVal val="1+#ppt_w/2"/>
                                          </p:val>
                                        </p:tav>
                                        <p:tav tm="100000">
                                          <p:val>
                                            <p:strVal val="#ppt_x"/>
                                          </p:val>
                                        </p:tav>
                                      </p:tavLst>
                                    </p:anim>
                                    <p:anim calcmode="lin" valueType="num">
                                      <p:cBhvr additive="base">
                                        <p:cTn id="20" dur="750" fill="hold"/>
                                        <p:tgtEl>
                                          <p:spTgt spid="23">
                                            <p:txEl>
                                              <p:pRg st="0" end="0"/>
                                            </p:txEl>
                                          </p:spTgt>
                                        </p:tgtEl>
                                        <p:attrNameLst>
                                          <p:attrName>ppt_y</p:attrName>
                                        </p:attrNameLst>
                                      </p:cBhvr>
                                      <p:tavLst>
                                        <p:tav tm="0">
                                          <p:val>
                                            <p:strVal val="0-#ppt_h/2"/>
                                          </p:val>
                                        </p:tav>
                                        <p:tav tm="100000">
                                          <p:val>
                                            <p:strVal val="#ppt_y"/>
                                          </p:val>
                                        </p:tav>
                                      </p:tavLst>
                                    </p:anim>
                                  </p:childTnLst>
                                </p:cTn>
                              </p:par>
                              <p:par>
                                <p:cTn id="21" presetID="22" presetClass="entr" presetSubtype="4" fill="hold" grpId="0" nodeType="withEffect">
                                  <p:stCondLst>
                                    <p:cond delay="0"/>
                                  </p:stCondLst>
                                  <p:iterate type="lt">
                                    <p:tmPct val="3000"/>
                                  </p:iterate>
                                  <p:childTnLst>
                                    <p:set>
                                      <p:cBhvr>
                                        <p:cTn id="22" dur="1" fill="hold">
                                          <p:stCondLst>
                                            <p:cond delay="0"/>
                                          </p:stCondLst>
                                        </p:cTn>
                                        <p:tgtEl>
                                          <p:spTgt spid="10"/>
                                        </p:tgtEl>
                                        <p:attrNameLst>
                                          <p:attrName>style.visibility</p:attrName>
                                        </p:attrNameLst>
                                      </p:cBhvr>
                                      <p:to>
                                        <p:strVal val="visible"/>
                                      </p:to>
                                    </p:set>
                                    <p:animEffect transition="in" filter="wipe(down)">
                                      <p:cBhvr>
                                        <p:cTn id="23" dur="500"/>
                                        <p:tgtEl>
                                          <p:spTgt spid="10"/>
                                        </p:tgtEl>
                                      </p:cBhvr>
                                    </p:animEffect>
                                  </p:childTnLst>
                                </p:cTn>
                              </p:par>
                            </p:childTnLst>
                          </p:cTn>
                        </p:par>
                        <p:par>
                          <p:cTn id="24" fill="hold">
                            <p:stCondLst>
                              <p:cond delay="2150"/>
                            </p:stCondLst>
                            <p:childTnLst>
                              <p:par>
                                <p:cTn id="25" presetID="22" presetClass="entr" presetSubtype="8" fill="hold" grpId="0" nodeType="after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wipe(left)">
                                      <p:cBhvr>
                                        <p:cTn id="2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P spid="6" grpId="1"/>
      <p:bldP spid="23" grpId="0" build="p">
        <p:tmplLst>
          <p:tmpl lvl="1">
            <p:tnLst>
              <p:par>
                <p:cTn presetID="2" presetClass="entr" presetSubtype="3" decel="100000" fill="hold" nodeType="afterEffect">
                  <p:stCondLst>
                    <p:cond delay="0"/>
                  </p:stCondLst>
                  <p:iterate type="wd">
                    <p:tmPct val="10000"/>
                  </p:iterate>
                  <p:childTnLst>
                    <p:set>
                      <p:cBhvr>
                        <p:cTn dur="1" fill="hold">
                          <p:stCondLst>
                            <p:cond delay="0"/>
                          </p:stCondLst>
                        </p:cTn>
                        <p:tgtEl>
                          <p:spTgt spid="23"/>
                        </p:tgtEl>
                        <p:attrNameLst>
                          <p:attrName>style.visibility</p:attrName>
                        </p:attrNameLst>
                      </p:cBhvr>
                      <p:to>
                        <p:strVal val="visible"/>
                      </p:to>
                    </p:set>
                    <p:anim calcmode="lin" valueType="num">
                      <p:cBhvr additive="base">
                        <p:cTn dur="750" fill="hold"/>
                        <p:tgtEl>
                          <p:spTgt spid="23"/>
                        </p:tgtEl>
                        <p:attrNameLst>
                          <p:attrName>ppt_x</p:attrName>
                        </p:attrNameLst>
                      </p:cBhvr>
                      <p:tavLst>
                        <p:tav tm="0">
                          <p:val>
                            <p:strVal val="1+#ppt_w/2"/>
                          </p:val>
                        </p:tav>
                        <p:tav tm="100000">
                          <p:val>
                            <p:strVal val="#ppt_x"/>
                          </p:val>
                        </p:tav>
                      </p:tavLst>
                    </p:anim>
                    <p:anim calcmode="lin" valueType="num">
                      <p:cBhvr additive="base">
                        <p:cTn dur="750" fill="hold"/>
                        <p:tgtEl>
                          <p:spTgt spid="23"/>
                        </p:tgtEl>
                        <p:attrNameLst>
                          <p:attrName>ppt_y</p:attrName>
                        </p:attrNameLst>
                      </p:cBhvr>
                      <p:tavLst>
                        <p:tav tm="0">
                          <p:val>
                            <p:strVal val="0-#ppt_h/2"/>
                          </p:val>
                        </p:tav>
                        <p:tav tm="100000">
                          <p:val>
                            <p:strVal val="#ppt_y"/>
                          </p:val>
                        </p:tav>
                      </p:tavLst>
                    </p:anim>
                  </p:childTnLst>
                </p:cTn>
              </p:par>
            </p:tnLst>
          </p:tmpl>
        </p:tmplLst>
      </p:bldP>
      <p:bldP spid="25" grpId="0">
        <p:tmplLst>
          <p:tmpl>
            <p:tnLst>
              <p:par>
                <p:cTn presetID="22" presetClass="entr" presetSubtype="8"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wipe(left)">
                      <p:cBhvr>
                        <p:cTn dur="500"/>
                        <p:tgtEl>
                          <p:spTgt spid="25"/>
                        </p:tgtEl>
                      </p:cBhvr>
                    </p:animEffect>
                  </p:childTnLst>
                </p:cTn>
              </p:par>
            </p:tnLst>
          </p:tmpl>
        </p:tmplLst>
      </p:bldP>
      <p:bldP spid="10" grpId="0">
        <p:tmplLst>
          <p:tmpl>
            <p:tnLst>
              <p:par>
                <p:cTn presetID="22" presetClass="entr" presetSubtype="4" fill="hold" nodeType="withEffect">
                  <p:stCondLst>
                    <p:cond delay="0"/>
                  </p:stCondLst>
                  <p:iterate type="lt">
                    <p:tmPct val="3000"/>
                  </p:iterate>
                  <p:childTnLst>
                    <p:set>
                      <p:cBhvr>
                        <p:cTn dur="1" fill="hold">
                          <p:stCondLst>
                            <p:cond delay="0"/>
                          </p:stCondLst>
                        </p:cTn>
                        <p:tgtEl>
                          <p:spTgt spid="10"/>
                        </p:tgtEl>
                        <p:attrNameLst>
                          <p:attrName>style.visibility</p:attrName>
                        </p:attrNameLst>
                      </p:cBhvr>
                      <p:to>
                        <p:strVal val="visible"/>
                      </p:to>
                    </p:set>
                    <p:animEffect transition="in" filter="wipe(down)">
                      <p:cBhvr>
                        <p:cTn dur="500"/>
                        <p:tgtEl>
                          <p:spTgt spid="10"/>
                        </p:tgtEl>
                      </p:cBhvr>
                    </p:animEffect>
                  </p:childTnLst>
                </p:cTn>
              </p:par>
            </p:tnLst>
          </p:tmpl>
        </p:tmplLst>
      </p:bldP>
    </p:bldLst>
  </p:timing>
  <p:extLst mod="1">
    <p:ext uri="{DCECCB84-F9BA-43D5-87BE-67443E8EF086}">
      <p15:sldGuideLst xmlns:p15="http://schemas.microsoft.com/office/powerpoint/2012/main" xmlns="">
        <p15:guide id="1" orient="horz" pos="3239">
          <p15:clr>
            <a:srgbClr val="FBAE40"/>
          </p15:clr>
        </p15:guide>
        <p15:guide id="2" pos="5760">
          <p15:clr>
            <a:srgbClr val="FBAE4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 Image, Heading &amp; Text">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47" name="図プレースホルダー 46"/>
          <p:cNvSpPr>
            <a:spLocks noGrp="1"/>
          </p:cNvSpPr>
          <p:nvPr>
            <p:ph type="pic" sz="quarter" idx="21" hasCustomPrompt="1"/>
          </p:nvPr>
        </p:nvSpPr>
        <p:spPr>
          <a:xfrm>
            <a:off x="5439454" y="1391478"/>
            <a:ext cx="7409092" cy="3478887"/>
          </a:xfrm>
          <a:custGeom>
            <a:avLst/>
            <a:gdLst>
              <a:gd name="connsiteX0" fmla="*/ 6753718 w 7409092"/>
              <a:gd name="connsiteY0" fmla="*/ 2823513 h 3478887"/>
              <a:gd name="connsiteX1" fmla="*/ 7409092 w 7409092"/>
              <a:gd name="connsiteY1" fmla="*/ 2823513 h 3478887"/>
              <a:gd name="connsiteX2" fmla="*/ 7409092 w 7409092"/>
              <a:gd name="connsiteY2" fmla="*/ 3478887 h 3478887"/>
              <a:gd name="connsiteX3" fmla="*/ 6753718 w 7409092"/>
              <a:gd name="connsiteY3" fmla="*/ 3478887 h 3478887"/>
              <a:gd name="connsiteX4" fmla="*/ 6098344 w 7409092"/>
              <a:gd name="connsiteY4" fmla="*/ 2145252 h 3478887"/>
              <a:gd name="connsiteX5" fmla="*/ 6753718 w 7409092"/>
              <a:gd name="connsiteY5" fmla="*/ 2145252 h 3478887"/>
              <a:gd name="connsiteX6" fmla="*/ 6753718 w 7409092"/>
              <a:gd name="connsiteY6" fmla="*/ 2800626 h 3478887"/>
              <a:gd name="connsiteX7" fmla="*/ 6098344 w 7409092"/>
              <a:gd name="connsiteY7" fmla="*/ 2800626 h 3478887"/>
              <a:gd name="connsiteX8" fmla="*/ 655374 w 7409092"/>
              <a:gd name="connsiteY8" fmla="*/ 655374 h 3478887"/>
              <a:gd name="connsiteX9" fmla="*/ 1310748 w 7409092"/>
              <a:gd name="connsiteY9" fmla="*/ 655374 h 3478887"/>
              <a:gd name="connsiteX10" fmla="*/ 1310748 w 7409092"/>
              <a:gd name="connsiteY10" fmla="*/ 1310748 h 3478887"/>
              <a:gd name="connsiteX11" fmla="*/ 655374 w 7409092"/>
              <a:gd name="connsiteY11" fmla="*/ 1310748 h 3478887"/>
              <a:gd name="connsiteX12" fmla="*/ 1310748 w 7409092"/>
              <a:gd name="connsiteY12" fmla="*/ 0 h 3478887"/>
              <a:gd name="connsiteX13" fmla="*/ 1966122 w 7409092"/>
              <a:gd name="connsiteY13" fmla="*/ 0 h 3478887"/>
              <a:gd name="connsiteX14" fmla="*/ 5422122 w 7409092"/>
              <a:gd name="connsiteY14" fmla="*/ 0 h 3478887"/>
              <a:gd name="connsiteX15" fmla="*/ 5422122 w 7409092"/>
              <a:gd name="connsiteY15" fmla="*/ 1481843 h 3478887"/>
              <a:gd name="connsiteX16" fmla="*/ 6077496 w 7409092"/>
              <a:gd name="connsiteY16" fmla="*/ 1481843 h 3478887"/>
              <a:gd name="connsiteX17" fmla="*/ 6077496 w 7409092"/>
              <a:gd name="connsiteY17" fmla="*/ 2137217 h 3478887"/>
              <a:gd name="connsiteX18" fmla="*/ 5422122 w 7409092"/>
              <a:gd name="connsiteY18" fmla="*/ 2137217 h 3478887"/>
              <a:gd name="connsiteX19" fmla="*/ 5422122 w 7409092"/>
              <a:gd name="connsiteY19" fmla="*/ 2800626 h 3478887"/>
              <a:gd name="connsiteX20" fmla="*/ 6077496 w 7409092"/>
              <a:gd name="connsiteY20" fmla="*/ 2800626 h 3478887"/>
              <a:gd name="connsiteX21" fmla="*/ 6077496 w 7409092"/>
              <a:gd name="connsiteY21" fmla="*/ 3456000 h 3478887"/>
              <a:gd name="connsiteX22" fmla="*/ 5422122 w 7409092"/>
              <a:gd name="connsiteY22" fmla="*/ 3456000 h 3478887"/>
              <a:gd name="connsiteX23" fmla="*/ 1966122 w 7409092"/>
              <a:gd name="connsiteY23" fmla="*/ 3456000 h 3478887"/>
              <a:gd name="connsiteX24" fmla="*/ 1966122 w 7409092"/>
              <a:gd name="connsiteY24" fmla="*/ 1966122 h 3478887"/>
              <a:gd name="connsiteX25" fmla="*/ 1310748 w 7409092"/>
              <a:gd name="connsiteY25" fmla="*/ 1966122 h 3478887"/>
              <a:gd name="connsiteX26" fmla="*/ 1310748 w 7409092"/>
              <a:gd name="connsiteY26" fmla="*/ 1310748 h 3478887"/>
              <a:gd name="connsiteX27" fmla="*/ 1966122 w 7409092"/>
              <a:gd name="connsiteY27" fmla="*/ 1310748 h 3478887"/>
              <a:gd name="connsiteX28" fmla="*/ 1966122 w 7409092"/>
              <a:gd name="connsiteY28" fmla="*/ 655374 h 3478887"/>
              <a:gd name="connsiteX29" fmla="*/ 1310748 w 7409092"/>
              <a:gd name="connsiteY29" fmla="*/ 655374 h 3478887"/>
              <a:gd name="connsiteX30" fmla="*/ 0 w 7409092"/>
              <a:gd name="connsiteY30" fmla="*/ 0 h 3478887"/>
              <a:gd name="connsiteX31" fmla="*/ 655374 w 7409092"/>
              <a:gd name="connsiteY31" fmla="*/ 0 h 3478887"/>
              <a:gd name="connsiteX32" fmla="*/ 655374 w 7409092"/>
              <a:gd name="connsiteY32" fmla="*/ 655374 h 3478887"/>
              <a:gd name="connsiteX33" fmla="*/ 0 w 7409092"/>
              <a:gd name="connsiteY33" fmla="*/ 655374 h 3478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7409092" h="3478887">
                <a:moveTo>
                  <a:pt x="6753718" y="2823513"/>
                </a:moveTo>
                <a:lnTo>
                  <a:pt x="7409092" y="2823513"/>
                </a:lnTo>
                <a:lnTo>
                  <a:pt x="7409092" y="3478887"/>
                </a:lnTo>
                <a:lnTo>
                  <a:pt x="6753718" y="3478887"/>
                </a:lnTo>
                <a:close/>
                <a:moveTo>
                  <a:pt x="6098344" y="2145252"/>
                </a:moveTo>
                <a:lnTo>
                  <a:pt x="6753718" y="2145252"/>
                </a:lnTo>
                <a:lnTo>
                  <a:pt x="6753718" y="2800626"/>
                </a:lnTo>
                <a:lnTo>
                  <a:pt x="6098344" y="2800626"/>
                </a:lnTo>
                <a:close/>
                <a:moveTo>
                  <a:pt x="655374" y="655374"/>
                </a:moveTo>
                <a:lnTo>
                  <a:pt x="1310748" y="655374"/>
                </a:lnTo>
                <a:lnTo>
                  <a:pt x="1310748" y="1310748"/>
                </a:lnTo>
                <a:lnTo>
                  <a:pt x="655374" y="1310748"/>
                </a:lnTo>
                <a:close/>
                <a:moveTo>
                  <a:pt x="1310748" y="0"/>
                </a:moveTo>
                <a:lnTo>
                  <a:pt x="1966122" y="0"/>
                </a:lnTo>
                <a:lnTo>
                  <a:pt x="5422122" y="0"/>
                </a:lnTo>
                <a:lnTo>
                  <a:pt x="5422122" y="1481843"/>
                </a:lnTo>
                <a:lnTo>
                  <a:pt x="6077496" y="1481843"/>
                </a:lnTo>
                <a:lnTo>
                  <a:pt x="6077496" y="2137217"/>
                </a:lnTo>
                <a:lnTo>
                  <a:pt x="5422122" y="2137217"/>
                </a:lnTo>
                <a:lnTo>
                  <a:pt x="5422122" y="2800626"/>
                </a:lnTo>
                <a:lnTo>
                  <a:pt x="6077496" y="2800626"/>
                </a:lnTo>
                <a:lnTo>
                  <a:pt x="6077496" y="3456000"/>
                </a:lnTo>
                <a:lnTo>
                  <a:pt x="5422122" y="3456000"/>
                </a:lnTo>
                <a:lnTo>
                  <a:pt x="1966122" y="3456000"/>
                </a:lnTo>
                <a:lnTo>
                  <a:pt x="1966122" y="1966122"/>
                </a:lnTo>
                <a:lnTo>
                  <a:pt x="1310748" y="1966122"/>
                </a:lnTo>
                <a:lnTo>
                  <a:pt x="1310748" y="1310748"/>
                </a:lnTo>
                <a:lnTo>
                  <a:pt x="1966122" y="1310748"/>
                </a:lnTo>
                <a:lnTo>
                  <a:pt x="1966122" y="655374"/>
                </a:lnTo>
                <a:lnTo>
                  <a:pt x="1310748" y="655374"/>
                </a:lnTo>
                <a:close/>
                <a:moveTo>
                  <a:pt x="0" y="0"/>
                </a:moveTo>
                <a:lnTo>
                  <a:pt x="655374" y="0"/>
                </a:lnTo>
                <a:lnTo>
                  <a:pt x="655374" y="655374"/>
                </a:lnTo>
                <a:lnTo>
                  <a:pt x="0" y="655374"/>
                </a:lnTo>
                <a:close/>
              </a:path>
            </a:pathLst>
          </a:custGeom>
          <a:solidFill>
            <a:schemeClr val="accent1">
              <a:lumMod val="20000"/>
              <a:lumOff val="80000"/>
            </a:schemeClr>
          </a:solidFill>
          <a:ln w="57150">
            <a:noFill/>
          </a:ln>
          <a:effectLst/>
        </p:spPr>
        <p:txBody>
          <a:bodyPr wrap="square">
            <a:noAutofit/>
          </a:bodyPr>
          <a:lstStyle/>
          <a:p>
            <a:r>
              <a:rPr kumimoji="1" lang="en-US" altLang="ja-JP" dirty="0"/>
              <a:t> </a:t>
            </a:r>
            <a:endParaRPr kumimoji="1" lang="ja-JP" altLang="en-US" dirty="0"/>
          </a:p>
        </p:txBody>
      </p:sp>
      <p:sp>
        <p:nvSpPr>
          <p:cNvPr id="48" name="テキスト プレースホルダー 12"/>
          <p:cNvSpPr>
            <a:spLocks noGrp="1"/>
          </p:cNvSpPr>
          <p:nvPr>
            <p:ph type="body" sz="quarter" idx="13" hasCustomPrompt="1"/>
          </p:nvPr>
        </p:nvSpPr>
        <p:spPr>
          <a:xfrm>
            <a:off x="2857596" y="5250023"/>
            <a:ext cx="12572808" cy="691637"/>
          </a:xfrm>
        </p:spPr>
        <p:txBody>
          <a:bodyPr anchor="b">
            <a:noAutofit/>
          </a:bodyPr>
          <a:lstStyle>
            <a:lvl1pPr algn="ct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9" name="テキスト プレースホルダー 12"/>
          <p:cNvSpPr>
            <a:spLocks noGrp="1"/>
          </p:cNvSpPr>
          <p:nvPr>
            <p:ph type="body" sz="quarter" idx="14" hasCustomPrompt="1"/>
          </p:nvPr>
        </p:nvSpPr>
        <p:spPr>
          <a:xfrm>
            <a:off x="2857596" y="5959390"/>
            <a:ext cx="12572808" cy="735120"/>
          </a:xfrm>
        </p:spPr>
        <p:txBody>
          <a:bodyPr anchor="t">
            <a:noAutofit/>
          </a:bodyPr>
          <a:lstStyle>
            <a:lvl1pPr algn="ctr">
              <a:lnSpc>
                <a:spcPct val="130000"/>
              </a:lnSpc>
              <a:spcBef>
                <a:spcPts val="0"/>
              </a:spcBef>
              <a:defRPr sz="2400" baseline="0">
                <a:solidFill>
                  <a:schemeClr val="tx2"/>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50" name="正方形/長方形 49"/>
          <p:cNvSpPr/>
          <p:nvPr userDrawn="1"/>
        </p:nvSpPr>
        <p:spPr>
          <a:xfrm>
            <a:off x="8808185" y="6760875"/>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正方形/長方形 50"/>
          <p:cNvSpPr/>
          <p:nvPr userDrawn="1"/>
        </p:nvSpPr>
        <p:spPr>
          <a:xfrm>
            <a:off x="8162494" y="6760875"/>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正方形/長方形 51"/>
          <p:cNvSpPr/>
          <p:nvPr userDrawn="1"/>
        </p:nvSpPr>
        <p:spPr>
          <a:xfrm>
            <a:off x="9455052" y="6760875"/>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テキスト プレースホルダー 12"/>
          <p:cNvSpPr>
            <a:spLocks noGrp="1"/>
          </p:cNvSpPr>
          <p:nvPr>
            <p:ph type="body" sz="quarter" idx="12" hasCustomPrompt="1"/>
          </p:nvPr>
        </p:nvSpPr>
        <p:spPr>
          <a:xfrm>
            <a:off x="3443436" y="7049366"/>
            <a:ext cx="11401128" cy="1968288"/>
          </a:xfrm>
        </p:spPr>
        <p:txBody>
          <a:bodyPr>
            <a:normAutofit/>
          </a:bodyPr>
          <a:lstStyle>
            <a:lvl1pPr algn="ctr">
              <a:spcBef>
                <a:spcPts val="0"/>
              </a:spcBef>
              <a:defRPr sz="20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762009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randombar(horizontal)">
                                      <p:cBhvr>
                                        <p:cTn id="7" dur="500"/>
                                        <p:tgtEl>
                                          <p:spTgt spid="47"/>
                                        </p:tgtEl>
                                      </p:cBhvr>
                                    </p:animEffect>
                                  </p:childTnLst>
                                </p:cTn>
                              </p:par>
                              <p:par>
                                <p:cTn id="8" presetID="2" presetClass="entr" presetSubtype="4" decel="100000" fill="hold" grpId="0" nodeType="withEffect">
                                  <p:stCondLst>
                                    <p:cond delay="250"/>
                                  </p:stCondLst>
                                  <p:iterate type="wd">
                                    <p:tmPct val="10000"/>
                                  </p:iterate>
                                  <p:childTnLst>
                                    <p:set>
                                      <p:cBhvr>
                                        <p:cTn id="9" dur="1" fill="hold">
                                          <p:stCondLst>
                                            <p:cond delay="0"/>
                                          </p:stCondLst>
                                        </p:cTn>
                                        <p:tgtEl>
                                          <p:spTgt spid="48">
                                            <p:txEl>
                                              <p:pRg st="0" end="0"/>
                                            </p:txEl>
                                          </p:spTgt>
                                        </p:tgtEl>
                                        <p:attrNameLst>
                                          <p:attrName>style.visibility</p:attrName>
                                        </p:attrNameLst>
                                      </p:cBhvr>
                                      <p:to>
                                        <p:strVal val="visible"/>
                                      </p:to>
                                    </p:set>
                                    <p:anim calcmode="lin" valueType="num">
                                      <p:cBhvr additive="base">
                                        <p:cTn id="10" dur="750" fill="hold"/>
                                        <p:tgtEl>
                                          <p:spTgt spid="48">
                                            <p:txEl>
                                              <p:pRg st="0" end="0"/>
                                            </p:txEl>
                                          </p:spTgt>
                                        </p:tgtEl>
                                        <p:attrNameLst>
                                          <p:attrName>ppt_x</p:attrName>
                                        </p:attrNameLst>
                                      </p:cBhvr>
                                      <p:tavLst>
                                        <p:tav tm="0">
                                          <p:val>
                                            <p:strVal val="#ppt_x"/>
                                          </p:val>
                                        </p:tav>
                                        <p:tav tm="100000">
                                          <p:val>
                                            <p:strVal val="#ppt_x"/>
                                          </p:val>
                                        </p:tav>
                                      </p:tavLst>
                                    </p:anim>
                                    <p:anim calcmode="lin" valueType="num">
                                      <p:cBhvr additive="base">
                                        <p:cTn id="11" dur="750" fill="hold"/>
                                        <p:tgtEl>
                                          <p:spTgt spid="48">
                                            <p:txEl>
                                              <p:pRg st="0" end="0"/>
                                            </p:txEl>
                                          </p:spTgt>
                                        </p:tgtEl>
                                        <p:attrNameLst>
                                          <p:attrName>ppt_y</p:attrName>
                                        </p:attrNameLst>
                                      </p:cBhvr>
                                      <p:tavLst>
                                        <p:tav tm="0">
                                          <p:val>
                                            <p:strVal val="1+#ppt_h/2"/>
                                          </p:val>
                                        </p:tav>
                                        <p:tav tm="100000">
                                          <p:val>
                                            <p:strVal val="#ppt_y"/>
                                          </p:val>
                                        </p:tav>
                                      </p:tavLst>
                                    </p:anim>
                                  </p:childTnLst>
                                </p:cTn>
                              </p:par>
                            </p:childTnLst>
                          </p:cTn>
                        </p:par>
                        <p:par>
                          <p:cTn id="12" fill="hold">
                            <p:stCondLst>
                              <p:cond delay="1150"/>
                            </p:stCondLst>
                            <p:childTnLst>
                              <p:par>
                                <p:cTn id="13" presetID="22" presetClass="entr" presetSubtype="4" fill="hold" grpId="0" nodeType="afterEffect">
                                  <p:stCondLst>
                                    <p:cond delay="0"/>
                                  </p:stCondLst>
                                  <p:iterate type="lt">
                                    <p:tmPct val="3000"/>
                                  </p:iterate>
                                  <p:childTnLst>
                                    <p:set>
                                      <p:cBhvr>
                                        <p:cTn id="14" dur="1" fill="hold">
                                          <p:stCondLst>
                                            <p:cond delay="0"/>
                                          </p:stCondLst>
                                        </p:cTn>
                                        <p:tgtEl>
                                          <p:spTgt spid="49"/>
                                        </p:tgtEl>
                                        <p:attrNameLst>
                                          <p:attrName>style.visibility</p:attrName>
                                        </p:attrNameLst>
                                      </p:cBhvr>
                                      <p:to>
                                        <p:strVal val="visible"/>
                                      </p:to>
                                    </p:set>
                                    <p:animEffect transition="in" filter="wipe(down)">
                                      <p:cBhvr>
                                        <p:cTn id="15" dur="500"/>
                                        <p:tgtEl>
                                          <p:spTgt spid="49"/>
                                        </p:tgtEl>
                                      </p:cBhvr>
                                    </p:animEffect>
                                  </p:childTnLst>
                                </p:cTn>
                              </p:par>
                            </p:childTnLst>
                          </p:cTn>
                        </p:par>
                        <p:par>
                          <p:cTn id="16" fill="hold">
                            <p:stCondLst>
                              <p:cond delay="1815"/>
                            </p:stCondLst>
                            <p:childTnLst>
                              <p:par>
                                <p:cTn id="17" presetID="2" presetClass="entr" presetSubtype="4" decel="100000" fill="hold" grpId="0" nodeType="afterEffect">
                                  <p:stCondLst>
                                    <p:cond delay="0"/>
                                  </p:stCondLst>
                                  <p:childTnLst>
                                    <p:set>
                                      <p:cBhvr>
                                        <p:cTn id="18" dur="1" fill="hold">
                                          <p:stCondLst>
                                            <p:cond delay="0"/>
                                          </p:stCondLst>
                                        </p:cTn>
                                        <p:tgtEl>
                                          <p:spTgt spid="51"/>
                                        </p:tgtEl>
                                        <p:attrNameLst>
                                          <p:attrName>style.visibility</p:attrName>
                                        </p:attrNameLst>
                                      </p:cBhvr>
                                      <p:to>
                                        <p:strVal val="visible"/>
                                      </p:to>
                                    </p:set>
                                    <p:anim calcmode="lin" valueType="num">
                                      <p:cBhvr additive="base">
                                        <p:cTn id="19" dur="500" fill="hold"/>
                                        <p:tgtEl>
                                          <p:spTgt spid="51"/>
                                        </p:tgtEl>
                                        <p:attrNameLst>
                                          <p:attrName>ppt_x</p:attrName>
                                        </p:attrNameLst>
                                      </p:cBhvr>
                                      <p:tavLst>
                                        <p:tav tm="0">
                                          <p:val>
                                            <p:strVal val="#ppt_x"/>
                                          </p:val>
                                        </p:tav>
                                        <p:tav tm="100000">
                                          <p:val>
                                            <p:strVal val="#ppt_x"/>
                                          </p:val>
                                        </p:tav>
                                      </p:tavLst>
                                    </p:anim>
                                    <p:anim calcmode="lin" valueType="num">
                                      <p:cBhvr additive="base">
                                        <p:cTn id="20" dur="500" fill="hold"/>
                                        <p:tgtEl>
                                          <p:spTgt spid="51"/>
                                        </p:tgtEl>
                                        <p:attrNameLst>
                                          <p:attrName>ppt_y</p:attrName>
                                        </p:attrNameLst>
                                      </p:cBhvr>
                                      <p:tavLst>
                                        <p:tav tm="0">
                                          <p:val>
                                            <p:strVal val="1+#ppt_h/2"/>
                                          </p:val>
                                        </p:tav>
                                        <p:tav tm="100000">
                                          <p:val>
                                            <p:strVal val="#ppt_y"/>
                                          </p:val>
                                        </p:tav>
                                      </p:tavLst>
                                    </p:anim>
                                  </p:childTnLst>
                                </p:cTn>
                              </p:par>
                              <p:par>
                                <p:cTn id="21" presetID="2" presetClass="entr" presetSubtype="4" decel="100000" fill="hold" grpId="0" nodeType="withEffect">
                                  <p:stCondLst>
                                    <p:cond delay="100"/>
                                  </p:stCondLst>
                                  <p:childTnLst>
                                    <p:set>
                                      <p:cBhvr>
                                        <p:cTn id="22" dur="1" fill="hold">
                                          <p:stCondLst>
                                            <p:cond delay="0"/>
                                          </p:stCondLst>
                                        </p:cTn>
                                        <p:tgtEl>
                                          <p:spTgt spid="50"/>
                                        </p:tgtEl>
                                        <p:attrNameLst>
                                          <p:attrName>style.visibility</p:attrName>
                                        </p:attrNameLst>
                                      </p:cBhvr>
                                      <p:to>
                                        <p:strVal val="visible"/>
                                      </p:to>
                                    </p:set>
                                    <p:anim calcmode="lin" valueType="num">
                                      <p:cBhvr additive="base">
                                        <p:cTn id="23" dur="500" fill="hold"/>
                                        <p:tgtEl>
                                          <p:spTgt spid="50"/>
                                        </p:tgtEl>
                                        <p:attrNameLst>
                                          <p:attrName>ppt_x</p:attrName>
                                        </p:attrNameLst>
                                      </p:cBhvr>
                                      <p:tavLst>
                                        <p:tav tm="0">
                                          <p:val>
                                            <p:strVal val="#ppt_x"/>
                                          </p:val>
                                        </p:tav>
                                        <p:tav tm="100000">
                                          <p:val>
                                            <p:strVal val="#ppt_x"/>
                                          </p:val>
                                        </p:tav>
                                      </p:tavLst>
                                    </p:anim>
                                    <p:anim calcmode="lin" valueType="num">
                                      <p:cBhvr additive="base">
                                        <p:cTn id="24" dur="500" fill="hold"/>
                                        <p:tgtEl>
                                          <p:spTgt spid="50"/>
                                        </p:tgtEl>
                                        <p:attrNameLst>
                                          <p:attrName>ppt_y</p:attrName>
                                        </p:attrNameLst>
                                      </p:cBhvr>
                                      <p:tavLst>
                                        <p:tav tm="0">
                                          <p:val>
                                            <p:strVal val="1+#ppt_h/2"/>
                                          </p:val>
                                        </p:tav>
                                        <p:tav tm="100000">
                                          <p:val>
                                            <p:strVal val="#ppt_y"/>
                                          </p:val>
                                        </p:tav>
                                      </p:tavLst>
                                    </p:anim>
                                  </p:childTnLst>
                                </p:cTn>
                              </p:par>
                              <p:par>
                                <p:cTn id="25" presetID="2" presetClass="entr" presetSubtype="4" decel="100000" fill="hold" grpId="0" nodeType="withEffect">
                                  <p:stCondLst>
                                    <p:cond delay="200"/>
                                  </p:stCondLst>
                                  <p:childTnLst>
                                    <p:set>
                                      <p:cBhvr>
                                        <p:cTn id="26" dur="1" fill="hold">
                                          <p:stCondLst>
                                            <p:cond delay="0"/>
                                          </p:stCondLst>
                                        </p:cTn>
                                        <p:tgtEl>
                                          <p:spTgt spid="52"/>
                                        </p:tgtEl>
                                        <p:attrNameLst>
                                          <p:attrName>style.visibility</p:attrName>
                                        </p:attrNameLst>
                                      </p:cBhvr>
                                      <p:to>
                                        <p:strVal val="visible"/>
                                      </p:to>
                                    </p:set>
                                    <p:anim calcmode="lin" valueType="num">
                                      <p:cBhvr additive="base">
                                        <p:cTn id="27" dur="500" fill="hold"/>
                                        <p:tgtEl>
                                          <p:spTgt spid="52"/>
                                        </p:tgtEl>
                                        <p:attrNameLst>
                                          <p:attrName>ppt_x</p:attrName>
                                        </p:attrNameLst>
                                      </p:cBhvr>
                                      <p:tavLst>
                                        <p:tav tm="0">
                                          <p:val>
                                            <p:strVal val="#ppt_x"/>
                                          </p:val>
                                        </p:tav>
                                        <p:tav tm="100000">
                                          <p:val>
                                            <p:strVal val="#ppt_x"/>
                                          </p:val>
                                        </p:tav>
                                      </p:tavLst>
                                    </p:anim>
                                    <p:anim calcmode="lin" valueType="num">
                                      <p:cBhvr additive="base">
                                        <p:cTn id="28" dur="500" fill="hold"/>
                                        <p:tgtEl>
                                          <p:spTgt spid="52"/>
                                        </p:tgtEl>
                                        <p:attrNameLst>
                                          <p:attrName>ppt_y</p:attrName>
                                        </p:attrNameLst>
                                      </p:cBhvr>
                                      <p:tavLst>
                                        <p:tav tm="0">
                                          <p:val>
                                            <p:strVal val="1+#ppt_h/2"/>
                                          </p:val>
                                        </p:tav>
                                        <p:tav tm="100000">
                                          <p:val>
                                            <p:strVal val="#ppt_y"/>
                                          </p:val>
                                        </p:tav>
                                      </p:tavLst>
                                    </p:anim>
                                  </p:childTnLst>
                                </p:cTn>
                              </p:par>
                            </p:childTnLst>
                          </p:cTn>
                        </p:par>
                        <p:par>
                          <p:cTn id="29" fill="hold">
                            <p:stCondLst>
                              <p:cond delay="2515"/>
                            </p:stCondLst>
                            <p:childTnLst>
                              <p:par>
                                <p:cTn id="30" presetID="22" presetClass="entr" presetSubtype="8" fill="hold" grpId="0" nodeType="afterEffect">
                                  <p:stCondLst>
                                    <p:cond delay="250"/>
                                  </p:stCondLst>
                                  <p:childTnLst>
                                    <p:set>
                                      <p:cBhvr>
                                        <p:cTn id="31" dur="1" fill="hold">
                                          <p:stCondLst>
                                            <p:cond delay="0"/>
                                          </p:stCondLst>
                                        </p:cTn>
                                        <p:tgtEl>
                                          <p:spTgt spid="53"/>
                                        </p:tgtEl>
                                        <p:attrNameLst>
                                          <p:attrName>style.visibility</p:attrName>
                                        </p:attrNameLst>
                                      </p:cBhvr>
                                      <p:to>
                                        <p:strVal val="visible"/>
                                      </p:to>
                                    </p:set>
                                    <p:animEffect transition="in" filter="wipe(left)">
                                      <p:cBhvr>
                                        <p:cTn id="32"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48" grpId="0" build="p">
        <p:tmplLst>
          <p:tmpl lvl="1">
            <p:tnLst>
              <p:par>
                <p:cTn presetID="2" presetClass="entr" presetSubtype="4" decel="100000" fill="hold" nodeType="withEffect">
                  <p:stCondLst>
                    <p:cond delay="250"/>
                  </p:stCondLst>
                  <p:iterate type="wd">
                    <p:tmPct val="10000"/>
                  </p:iterate>
                  <p:childTnLst>
                    <p:set>
                      <p:cBhvr>
                        <p:cTn dur="1" fill="hold">
                          <p:stCondLst>
                            <p:cond delay="0"/>
                          </p:stCondLst>
                        </p:cTn>
                        <p:tgtEl>
                          <p:spTgt spid="48"/>
                        </p:tgtEl>
                        <p:attrNameLst>
                          <p:attrName>style.visibility</p:attrName>
                        </p:attrNameLst>
                      </p:cBhvr>
                      <p:to>
                        <p:strVal val="visible"/>
                      </p:to>
                    </p:set>
                    <p:anim calcmode="lin" valueType="num">
                      <p:cBhvr additive="base">
                        <p:cTn dur="750" fill="hold"/>
                        <p:tgtEl>
                          <p:spTgt spid="48"/>
                        </p:tgtEl>
                        <p:attrNameLst>
                          <p:attrName>ppt_x</p:attrName>
                        </p:attrNameLst>
                      </p:cBhvr>
                      <p:tavLst>
                        <p:tav tm="0">
                          <p:val>
                            <p:strVal val="#ppt_x"/>
                          </p:val>
                        </p:tav>
                        <p:tav tm="100000">
                          <p:val>
                            <p:strVal val="#ppt_x"/>
                          </p:val>
                        </p:tav>
                      </p:tavLst>
                    </p:anim>
                    <p:anim calcmode="lin" valueType="num">
                      <p:cBhvr additive="base">
                        <p:cTn dur="750" fill="hold"/>
                        <p:tgtEl>
                          <p:spTgt spid="48"/>
                        </p:tgtEl>
                        <p:attrNameLst>
                          <p:attrName>ppt_y</p:attrName>
                        </p:attrNameLst>
                      </p:cBhvr>
                      <p:tavLst>
                        <p:tav tm="0">
                          <p:val>
                            <p:strVal val="1+#ppt_h/2"/>
                          </p:val>
                        </p:tav>
                        <p:tav tm="100000">
                          <p:val>
                            <p:strVal val="#ppt_y"/>
                          </p:val>
                        </p:tav>
                      </p:tavLst>
                    </p:anim>
                  </p:childTnLst>
                </p:cTn>
              </p:par>
            </p:tnLst>
          </p:tmpl>
        </p:tmplLst>
      </p:bldP>
      <p:bldP spid="49" grpId="0">
        <p:tmplLst>
          <p:tmpl>
            <p:tnLst>
              <p:par>
                <p:cTn presetID="22" presetClass="entr" presetSubtype="4" fill="hold" nodeType="afterEffect">
                  <p:stCondLst>
                    <p:cond delay="0"/>
                  </p:stCondLst>
                  <p:iterate type="lt">
                    <p:tmPct val="3000"/>
                  </p:iterate>
                  <p:childTnLst>
                    <p:set>
                      <p:cBhvr>
                        <p:cTn dur="1" fill="hold">
                          <p:stCondLst>
                            <p:cond delay="0"/>
                          </p:stCondLst>
                        </p:cTn>
                        <p:tgtEl>
                          <p:spTgt spid="49"/>
                        </p:tgtEl>
                        <p:attrNameLst>
                          <p:attrName>style.visibility</p:attrName>
                        </p:attrNameLst>
                      </p:cBhvr>
                      <p:to>
                        <p:strVal val="visible"/>
                      </p:to>
                    </p:set>
                    <p:animEffect transition="in" filter="wipe(down)">
                      <p:cBhvr>
                        <p:cTn dur="500"/>
                        <p:tgtEl>
                          <p:spTgt spid="49"/>
                        </p:tgtEl>
                      </p:cBhvr>
                    </p:animEffect>
                  </p:childTnLst>
                </p:cTn>
              </p:par>
            </p:tnLst>
          </p:tmpl>
        </p:tmplLst>
      </p:bldP>
      <p:bldP spid="50" grpId="0" animBg="1"/>
      <p:bldP spid="51" grpId="0" animBg="1"/>
      <p:bldP spid="52" grpId="0" animBg="1"/>
      <p:bldP spid="53" grpId="0">
        <p:tmplLst>
          <p:tmpl>
            <p:tnLst>
              <p:par>
                <p:cTn presetID="22" presetClass="entr" presetSubtype="8" fill="hold" nodeType="afterEffect">
                  <p:stCondLst>
                    <p:cond delay="250"/>
                  </p:stCondLst>
                  <p:childTnLst>
                    <p:set>
                      <p:cBhvr>
                        <p:cTn dur="1" fill="hold">
                          <p:stCondLst>
                            <p:cond delay="0"/>
                          </p:stCondLst>
                        </p:cTn>
                        <p:tgtEl>
                          <p:spTgt spid="53"/>
                        </p:tgtEl>
                        <p:attrNameLst>
                          <p:attrName>style.visibility</p:attrName>
                        </p:attrNameLst>
                      </p:cBhvr>
                      <p:to>
                        <p:strVal val="visible"/>
                      </p:to>
                    </p:set>
                    <p:animEffect transition="in" filter="wipe(left)">
                      <p:cBhvr>
                        <p:cTn dur="500"/>
                        <p:tgtEl>
                          <p:spTgt spid="53"/>
                        </p:tgtEl>
                      </p:cBhvr>
                    </p:animEffect>
                  </p:childTnLst>
                </p:cTn>
              </p:par>
            </p:tnLst>
          </p:tmpl>
        </p:tmplLst>
      </p:b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 Headings &amp; Tex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テキスト プレースホルダー 12"/>
          <p:cNvSpPr>
            <a:spLocks noGrp="1"/>
          </p:cNvSpPr>
          <p:nvPr>
            <p:ph type="body" sz="quarter" idx="12" hasCustomPrompt="1"/>
          </p:nvPr>
        </p:nvSpPr>
        <p:spPr>
          <a:xfrm>
            <a:off x="1292384" y="3528644"/>
            <a:ext cx="7080405"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6" name="テキスト プレースホルダー 12"/>
          <p:cNvSpPr>
            <a:spLocks noGrp="1"/>
          </p:cNvSpPr>
          <p:nvPr>
            <p:ph type="body" sz="quarter" idx="13" hasCustomPrompt="1"/>
          </p:nvPr>
        </p:nvSpPr>
        <p:spPr>
          <a:xfrm>
            <a:off x="1292384" y="2539323"/>
            <a:ext cx="7080405"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 name="正方形/長方形 6"/>
          <p:cNvSpPr/>
          <p:nvPr userDrawn="1"/>
        </p:nvSpPr>
        <p:spPr>
          <a:xfrm>
            <a:off x="1403335" y="3304489"/>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プレースホルダー 12"/>
          <p:cNvSpPr>
            <a:spLocks noGrp="1"/>
          </p:cNvSpPr>
          <p:nvPr>
            <p:ph type="body" sz="quarter" idx="15" hasCustomPrompt="1"/>
          </p:nvPr>
        </p:nvSpPr>
        <p:spPr>
          <a:xfrm>
            <a:off x="9914348" y="3528644"/>
            <a:ext cx="7080405"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21" name="テキスト プレースホルダー 12"/>
          <p:cNvSpPr>
            <a:spLocks noGrp="1"/>
          </p:cNvSpPr>
          <p:nvPr>
            <p:ph type="body" sz="quarter" idx="16" hasCustomPrompt="1"/>
          </p:nvPr>
        </p:nvSpPr>
        <p:spPr>
          <a:xfrm>
            <a:off x="9914348" y="2539323"/>
            <a:ext cx="7080405"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2" name="正方形/長方形 21"/>
          <p:cNvSpPr/>
          <p:nvPr userDrawn="1"/>
        </p:nvSpPr>
        <p:spPr>
          <a:xfrm>
            <a:off x="10025299" y="3304489"/>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プレースホルダー 12"/>
          <p:cNvSpPr>
            <a:spLocks noGrp="1"/>
          </p:cNvSpPr>
          <p:nvPr>
            <p:ph type="body" sz="quarter" idx="18" hasCustomPrompt="1"/>
          </p:nvPr>
        </p:nvSpPr>
        <p:spPr>
          <a:xfrm>
            <a:off x="1292384" y="6893565"/>
            <a:ext cx="7080405"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37" name="テキスト プレースホルダー 12"/>
          <p:cNvSpPr>
            <a:spLocks noGrp="1"/>
          </p:cNvSpPr>
          <p:nvPr>
            <p:ph type="body" sz="quarter" idx="19" hasCustomPrompt="1"/>
          </p:nvPr>
        </p:nvSpPr>
        <p:spPr>
          <a:xfrm>
            <a:off x="1292384" y="5904244"/>
            <a:ext cx="7080405"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8" name="正方形/長方形 37"/>
          <p:cNvSpPr/>
          <p:nvPr userDrawn="1"/>
        </p:nvSpPr>
        <p:spPr>
          <a:xfrm>
            <a:off x="1403335" y="6669410"/>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テキスト プレースホルダー 12"/>
          <p:cNvSpPr>
            <a:spLocks noGrp="1"/>
          </p:cNvSpPr>
          <p:nvPr>
            <p:ph type="body" sz="quarter" idx="21" hasCustomPrompt="1"/>
          </p:nvPr>
        </p:nvSpPr>
        <p:spPr>
          <a:xfrm>
            <a:off x="9914348" y="6893565"/>
            <a:ext cx="7080405"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42" name="テキスト プレースホルダー 12"/>
          <p:cNvSpPr>
            <a:spLocks noGrp="1"/>
          </p:cNvSpPr>
          <p:nvPr>
            <p:ph type="body" sz="quarter" idx="22" hasCustomPrompt="1"/>
          </p:nvPr>
        </p:nvSpPr>
        <p:spPr>
          <a:xfrm>
            <a:off x="9914348" y="5904244"/>
            <a:ext cx="7080405"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3" name="正方形/長方形 42"/>
          <p:cNvSpPr/>
          <p:nvPr userDrawn="1"/>
        </p:nvSpPr>
        <p:spPr>
          <a:xfrm>
            <a:off x="10025299" y="6669410"/>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272512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4" decel="10000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left)">
                                      <p:cBhvr>
                                        <p:cTn id="16" dur="500"/>
                                        <p:tgtEl>
                                          <p:spTgt spid="5"/>
                                        </p:tgtEl>
                                      </p:cBhvr>
                                    </p:animEffect>
                                  </p:childTnLst>
                                </p:cTn>
                              </p:par>
                            </p:childTnLst>
                          </p:cTn>
                        </p:par>
                        <p:par>
                          <p:cTn id="17" fill="hold">
                            <p:stCondLst>
                              <p:cond delay="1000"/>
                            </p:stCondLst>
                            <p:childTnLst>
                              <p:par>
                                <p:cTn id="18" presetID="2" presetClass="entr" presetSubtype="8" decel="100000" fill="hold" grpId="0" nodeType="afterEffect">
                                  <p:stCondLst>
                                    <p:cond delay="250"/>
                                  </p:stCondLst>
                                  <p:childTnLst>
                                    <p:set>
                                      <p:cBhvr>
                                        <p:cTn id="19" dur="1" fill="hold">
                                          <p:stCondLst>
                                            <p:cond delay="0"/>
                                          </p:stCondLst>
                                        </p:cTn>
                                        <p:tgtEl>
                                          <p:spTgt spid="21">
                                            <p:txEl>
                                              <p:pRg st="0" end="0"/>
                                            </p:txEl>
                                          </p:spTgt>
                                        </p:tgtEl>
                                        <p:attrNameLst>
                                          <p:attrName>style.visibility</p:attrName>
                                        </p:attrNameLst>
                                      </p:cBhvr>
                                      <p:to>
                                        <p:strVal val="visible"/>
                                      </p:to>
                                    </p:set>
                                    <p:anim calcmode="lin" valueType="num">
                                      <p:cBhvr additive="base">
                                        <p:cTn id="20"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21" dur="500" fill="hold"/>
                                        <p:tgtEl>
                                          <p:spTgt spid="21">
                                            <p:txEl>
                                              <p:pRg st="0" end="0"/>
                                            </p:txEl>
                                          </p:spTgt>
                                        </p:tgtEl>
                                        <p:attrNameLst>
                                          <p:attrName>ppt_y</p:attrName>
                                        </p:attrNameLst>
                                      </p:cBhvr>
                                      <p:tavLst>
                                        <p:tav tm="0">
                                          <p:val>
                                            <p:strVal val="#ppt_y"/>
                                          </p:val>
                                        </p:tav>
                                        <p:tav tm="100000">
                                          <p:val>
                                            <p:strVal val="#ppt_y"/>
                                          </p:val>
                                        </p:tav>
                                      </p:tavLst>
                                    </p:anim>
                                  </p:childTnLst>
                                </p:cTn>
                              </p:par>
                              <p:par>
                                <p:cTn id="22" presetID="2" presetClass="entr" presetSubtype="4" decel="100000" fill="hold" grpId="0" nodeType="withEffect">
                                  <p:stCondLst>
                                    <p:cond delay="250"/>
                                  </p:stCondLst>
                                  <p:childTnLst>
                                    <p:set>
                                      <p:cBhvr>
                                        <p:cTn id="23" dur="1" fill="hold">
                                          <p:stCondLst>
                                            <p:cond delay="0"/>
                                          </p:stCondLst>
                                        </p:cTn>
                                        <p:tgtEl>
                                          <p:spTgt spid="22"/>
                                        </p:tgtEl>
                                        <p:attrNameLst>
                                          <p:attrName>style.visibility</p:attrName>
                                        </p:attrNameLst>
                                      </p:cBhvr>
                                      <p:to>
                                        <p:strVal val="visible"/>
                                      </p:to>
                                    </p:set>
                                    <p:anim calcmode="lin" valueType="num">
                                      <p:cBhvr additive="base">
                                        <p:cTn id="24" dur="500" fill="hold"/>
                                        <p:tgtEl>
                                          <p:spTgt spid="22"/>
                                        </p:tgtEl>
                                        <p:attrNameLst>
                                          <p:attrName>ppt_x</p:attrName>
                                        </p:attrNameLst>
                                      </p:cBhvr>
                                      <p:tavLst>
                                        <p:tav tm="0">
                                          <p:val>
                                            <p:strVal val="#ppt_x"/>
                                          </p:val>
                                        </p:tav>
                                        <p:tav tm="100000">
                                          <p:val>
                                            <p:strVal val="#ppt_x"/>
                                          </p:val>
                                        </p:tav>
                                      </p:tavLst>
                                    </p:anim>
                                    <p:anim calcmode="lin" valueType="num">
                                      <p:cBhvr additive="base">
                                        <p:cTn id="25" dur="500" fill="hold"/>
                                        <p:tgtEl>
                                          <p:spTgt spid="22"/>
                                        </p:tgtEl>
                                        <p:attrNameLst>
                                          <p:attrName>ppt_y</p:attrName>
                                        </p:attrNameLst>
                                      </p:cBhvr>
                                      <p:tavLst>
                                        <p:tav tm="0">
                                          <p:val>
                                            <p:strVal val="1+#ppt_h/2"/>
                                          </p:val>
                                        </p:tav>
                                        <p:tav tm="100000">
                                          <p:val>
                                            <p:strVal val="#ppt_y"/>
                                          </p:val>
                                        </p:tav>
                                      </p:tavLst>
                                    </p:anim>
                                  </p:childTnLst>
                                </p:cTn>
                              </p:par>
                            </p:childTnLst>
                          </p:cTn>
                        </p:par>
                        <p:par>
                          <p:cTn id="26" fill="hold">
                            <p:stCondLst>
                              <p:cond delay="1750"/>
                            </p:stCondLst>
                            <p:childTnLst>
                              <p:par>
                                <p:cTn id="27" presetID="22" presetClass="entr" presetSubtype="8" fill="hold" grpId="0" nodeType="afterEffect">
                                  <p:stCondLst>
                                    <p:cond delay="0"/>
                                  </p:stCondLst>
                                  <p:childTnLst>
                                    <p:set>
                                      <p:cBhvr>
                                        <p:cTn id="28" dur="1" fill="hold">
                                          <p:stCondLst>
                                            <p:cond delay="0"/>
                                          </p:stCondLst>
                                        </p:cTn>
                                        <p:tgtEl>
                                          <p:spTgt spid="20"/>
                                        </p:tgtEl>
                                        <p:attrNameLst>
                                          <p:attrName>style.visibility</p:attrName>
                                        </p:attrNameLst>
                                      </p:cBhvr>
                                      <p:to>
                                        <p:strVal val="visible"/>
                                      </p:to>
                                    </p:set>
                                    <p:animEffect transition="in" filter="wipe(left)">
                                      <p:cBhvr>
                                        <p:cTn id="29" dur="500"/>
                                        <p:tgtEl>
                                          <p:spTgt spid="20"/>
                                        </p:tgtEl>
                                      </p:cBhvr>
                                    </p:animEffect>
                                  </p:childTnLst>
                                </p:cTn>
                              </p:par>
                            </p:childTnLst>
                          </p:cTn>
                        </p:par>
                        <p:par>
                          <p:cTn id="30" fill="hold">
                            <p:stCondLst>
                              <p:cond delay="2250"/>
                            </p:stCondLst>
                            <p:childTnLst>
                              <p:par>
                                <p:cTn id="31" presetID="2" presetClass="entr" presetSubtype="8" decel="100000" fill="hold" grpId="0" nodeType="afterEffect">
                                  <p:stCondLst>
                                    <p:cond delay="250"/>
                                  </p:stCondLst>
                                  <p:childTnLst>
                                    <p:set>
                                      <p:cBhvr>
                                        <p:cTn id="32" dur="1" fill="hold">
                                          <p:stCondLst>
                                            <p:cond delay="0"/>
                                          </p:stCondLst>
                                        </p:cTn>
                                        <p:tgtEl>
                                          <p:spTgt spid="37">
                                            <p:txEl>
                                              <p:pRg st="0" end="0"/>
                                            </p:txEl>
                                          </p:spTgt>
                                        </p:tgtEl>
                                        <p:attrNameLst>
                                          <p:attrName>style.visibility</p:attrName>
                                        </p:attrNameLst>
                                      </p:cBhvr>
                                      <p:to>
                                        <p:strVal val="visible"/>
                                      </p:to>
                                    </p:set>
                                    <p:anim calcmode="lin" valueType="num">
                                      <p:cBhvr additive="base">
                                        <p:cTn id="33" dur="500" fill="hold"/>
                                        <p:tgtEl>
                                          <p:spTgt spid="37">
                                            <p:txEl>
                                              <p:pRg st="0" end="0"/>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37">
                                            <p:txEl>
                                              <p:pRg st="0" end="0"/>
                                            </p:txEl>
                                          </p:spTgt>
                                        </p:tgtEl>
                                        <p:attrNameLst>
                                          <p:attrName>ppt_y</p:attrName>
                                        </p:attrNameLst>
                                      </p:cBhvr>
                                      <p:tavLst>
                                        <p:tav tm="0">
                                          <p:val>
                                            <p:strVal val="#ppt_y"/>
                                          </p:val>
                                        </p:tav>
                                        <p:tav tm="100000">
                                          <p:val>
                                            <p:strVal val="#ppt_y"/>
                                          </p:val>
                                        </p:tav>
                                      </p:tavLst>
                                    </p:anim>
                                  </p:childTnLst>
                                </p:cTn>
                              </p:par>
                              <p:par>
                                <p:cTn id="35" presetID="2" presetClass="entr" presetSubtype="4" decel="100000" fill="hold" grpId="0" nodeType="withEffect">
                                  <p:stCondLst>
                                    <p:cond delay="250"/>
                                  </p:stCondLst>
                                  <p:childTnLst>
                                    <p:set>
                                      <p:cBhvr>
                                        <p:cTn id="36" dur="1" fill="hold">
                                          <p:stCondLst>
                                            <p:cond delay="0"/>
                                          </p:stCondLst>
                                        </p:cTn>
                                        <p:tgtEl>
                                          <p:spTgt spid="38"/>
                                        </p:tgtEl>
                                        <p:attrNameLst>
                                          <p:attrName>style.visibility</p:attrName>
                                        </p:attrNameLst>
                                      </p:cBhvr>
                                      <p:to>
                                        <p:strVal val="visible"/>
                                      </p:to>
                                    </p:set>
                                    <p:anim calcmode="lin" valueType="num">
                                      <p:cBhvr additive="base">
                                        <p:cTn id="37" dur="500" fill="hold"/>
                                        <p:tgtEl>
                                          <p:spTgt spid="38"/>
                                        </p:tgtEl>
                                        <p:attrNameLst>
                                          <p:attrName>ppt_x</p:attrName>
                                        </p:attrNameLst>
                                      </p:cBhvr>
                                      <p:tavLst>
                                        <p:tav tm="0">
                                          <p:val>
                                            <p:strVal val="#ppt_x"/>
                                          </p:val>
                                        </p:tav>
                                        <p:tav tm="100000">
                                          <p:val>
                                            <p:strVal val="#ppt_x"/>
                                          </p:val>
                                        </p:tav>
                                      </p:tavLst>
                                    </p:anim>
                                    <p:anim calcmode="lin" valueType="num">
                                      <p:cBhvr additive="base">
                                        <p:cTn id="38" dur="500" fill="hold"/>
                                        <p:tgtEl>
                                          <p:spTgt spid="38"/>
                                        </p:tgtEl>
                                        <p:attrNameLst>
                                          <p:attrName>ppt_y</p:attrName>
                                        </p:attrNameLst>
                                      </p:cBhvr>
                                      <p:tavLst>
                                        <p:tav tm="0">
                                          <p:val>
                                            <p:strVal val="1+#ppt_h/2"/>
                                          </p:val>
                                        </p:tav>
                                        <p:tav tm="100000">
                                          <p:val>
                                            <p:strVal val="#ppt_y"/>
                                          </p:val>
                                        </p:tav>
                                      </p:tavLst>
                                    </p:anim>
                                  </p:childTnLst>
                                </p:cTn>
                              </p:par>
                            </p:childTnLst>
                          </p:cTn>
                        </p:par>
                        <p:par>
                          <p:cTn id="39" fill="hold">
                            <p:stCondLst>
                              <p:cond delay="3000"/>
                            </p:stCondLst>
                            <p:childTnLst>
                              <p:par>
                                <p:cTn id="40" presetID="22" presetClass="entr" presetSubtype="8" fill="hold" grpId="0" nodeType="afterEffect">
                                  <p:stCondLst>
                                    <p:cond delay="0"/>
                                  </p:stCondLst>
                                  <p:childTnLst>
                                    <p:set>
                                      <p:cBhvr>
                                        <p:cTn id="41" dur="1" fill="hold">
                                          <p:stCondLst>
                                            <p:cond delay="0"/>
                                          </p:stCondLst>
                                        </p:cTn>
                                        <p:tgtEl>
                                          <p:spTgt spid="25"/>
                                        </p:tgtEl>
                                        <p:attrNameLst>
                                          <p:attrName>style.visibility</p:attrName>
                                        </p:attrNameLst>
                                      </p:cBhvr>
                                      <p:to>
                                        <p:strVal val="visible"/>
                                      </p:to>
                                    </p:set>
                                    <p:animEffect transition="in" filter="wipe(left)">
                                      <p:cBhvr>
                                        <p:cTn id="42" dur="500"/>
                                        <p:tgtEl>
                                          <p:spTgt spid="25"/>
                                        </p:tgtEl>
                                      </p:cBhvr>
                                    </p:animEffect>
                                  </p:childTnLst>
                                </p:cTn>
                              </p:par>
                            </p:childTnLst>
                          </p:cTn>
                        </p:par>
                        <p:par>
                          <p:cTn id="43" fill="hold">
                            <p:stCondLst>
                              <p:cond delay="3500"/>
                            </p:stCondLst>
                            <p:childTnLst>
                              <p:par>
                                <p:cTn id="44" presetID="2" presetClass="entr" presetSubtype="8" decel="100000" fill="hold" grpId="0" nodeType="afterEffect">
                                  <p:stCondLst>
                                    <p:cond delay="250"/>
                                  </p:stCondLst>
                                  <p:childTnLst>
                                    <p:set>
                                      <p:cBhvr>
                                        <p:cTn id="45" dur="1" fill="hold">
                                          <p:stCondLst>
                                            <p:cond delay="0"/>
                                          </p:stCondLst>
                                        </p:cTn>
                                        <p:tgtEl>
                                          <p:spTgt spid="42">
                                            <p:txEl>
                                              <p:pRg st="0" end="0"/>
                                            </p:txEl>
                                          </p:spTgt>
                                        </p:tgtEl>
                                        <p:attrNameLst>
                                          <p:attrName>style.visibility</p:attrName>
                                        </p:attrNameLst>
                                      </p:cBhvr>
                                      <p:to>
                                        <p:strVal val="visible"/>
                                      </p:to>
                                    </p:set>
                                    <p:anim calcmode="lin" valueType="num">
                                      <p:cBhvr additive="base">
                                        <p:cTn id="46" dur="500" fill="hold"/>
                                        <p:tgtEl>
                                          <p:spTgt spid="42">
                                            <p:txEl>
                                              <p:pRg st="0" end="0"/>
                                            </p:txEl>
                                          </p:spTgt>
                                        </p:tgtEl>
                                        <p:attrNameLst>
                                          <p:attrName>ppt_x</p:attrName>
                                        </p:attrNameLst>
                                      </p:cBhvr>
                                      <p:tavLst>
                                        <p:tav tm="0">
                                          <p:val>
                                            <p:strVal val="0-#ppt_w/2"/>
                                          </p:val>
                                        </p:tav>
                                        <p:tav tm="100000">
                                          <p:val>
                                            <p:strVal val="#ppt_x"/>
                                          </p:val>
                                        </p:tav>
                                      </p:tavLst>
                                    </p:anim>
                                    <p:anim calcmode="lin" valueType="num">
                                      <p:cBhvr additive="base">
                                        <p:cTn id="47" dur="500" fill="hold"/>
                                        <p:tgtEl>
                                          <p:spTgt spid="42">
                                            <p:txEl>
                                              <p:pRg st="0" end="0"/>
                                            </p:txEl>
                                          </p:spTgt>
                                        </p:tgtEl>
                                        <p:attrNameLst>
                                          <p:attrName>ppt_y</p:attrName>
                                        </p:attrNameLst>
                                      </p:cBhvr>
                                      <p:tavLst>
                                        <p:tav tm="0">
                                          <p:val>
                                            <p:strVal val="#ppt_y"/>
                                          </p:val>
                                        </p:tav>
                                        <p:tav tm="100000">
                                          <p:val>
                                            <p:strVal val="#ppt_y"/>
                                          </p:val>
                                        </p:tav>
                                      </p:tavLst>
                                    </p:anim>
                                  </p:childTnLst>
                                </p:cTn>
                              </p:par>
                              <p:par>
                                <p:cTn id="48" presetID="2" presetClass="entr" presetSubtype="4" decel="100000" fill="hold" grpId="0" nodeType="withEffect">
                                  <p:stCondLst>
                                    <p:cond delay="250"/>
                                  </p:stCondLst>
                                  <p:childTnLst>
                                    <p:set>
                                      <p:cBhvr>
                                        <p:cTn id="49" dur="1" fill="hold">
                                          <p:stCondLst>
                                            <p:cond delay="0"/>
                                          </p:stCondLst>
                                        </p:cTn>
                                        <p:tgtEl>
                                          <p:spTgt spid="43"/>
                                        </p:tgtEl>
                                        <p:attrNameLst>
                                          <p:attrName>style.visibility</p:attrName>
                                        </p:attrNameLst>
                                      </p:cBhvr>
                                      <p:to>
                                        <p:strVal val="visible"/>
                                      </p:to>
                                    </p:set>
                                    <p:anim calcmode="lin" valueType="num">
                                      <p:cBhvr additive="base">
                                        <p:cTn id="50" dur="500" fill="hold"/>
                                        <p:tgtEl>
                                          <p:spTgt spid="43"/>
                                        </p:tgtEl>
                                        <p:attrNameLst>
                                          <p:attrName>ppt_x</p:attrName>
                                        </p:attrNameLst>
                                      </p:cBhvr>
                                      <p:tavLst>
                                        <p:tav tm="0">
                                          <p:val>
                                            <p:strVal val="#ppt_x"/>
                                          </p:val>
                                        </p:tav>
                                        <p:tav tm="100000">
                                          <p:val>
                                            <p:strVal val="#ppt_x"/>
                                          </p:val>
                                        </p:tav>
                                      </p:tavLst>
                                    </p:anim>
                                    <p:anim calcmode="lin" valueType="num">
                                      <p:cBhvr additive="base">
                                        <p:cTn id="51" dur="500" fill="hold"/>
                                        <p:tgtEl>
                                          <p:spTgt spid="43"/>
                                        </p:tgtEl>
                                        <p:attrNameLst>
                                          <p:attrName>ppt_y</p:attrName>
                                        </p:attrNameLst>
                                      </p:cBhvr>
                                      <p:tavLst>
                                        <p:tav tm="0">
                                          <p:val>
                                            <p:strVal val="1+#ppt_h/2"/>
                                          </p:val>
                                        </p:tav>
                                        <p:tav tm="100000">
                                          <p:val>
                                            <p:strVal val="#ppt_y"/>
                                          </p:val>
                                        </p:tav>
                                      </p:tavLst>
                                    </p:anim>
                                  </p:childTnLst>
                                </p:cTn>
                              </p:par>
                            </p:childTnLst>
                          </p:cTn>
                        </p:par>
                        <p:par>
                          <p:cTn id="52" fill="hold">
                            <p:stCondLst>
                              <p:cond delay="4250"/>
                            </p:stCondLst>
                            <p:childTnLst>
                              <p:par>
                                <p:cTn id="53" presetID="22" presetClass="entr" presetSubtype="8" fill="hold" grpId="0" nodeType="afterEffect">
                                  <p:stCondLst>
                                    <p:cond delay="0"/>
                                  </p:stCondLst>
                                  <p:childTnLst>
                                    <p:set>
                                      <p:cBhvr>
                                        <p:cTn id="54" dur="1" fill="hold">
                                          <p:stCondLst>
                                            <p:cond delay="0"/>
                                          </p:stCondLst>
                                        </p:cTn>
                                        <p:tgtEl>
                                          <p:spTgt spid="41"/>
                                        </p:tgtEl>
                                        <p:attrNameLst>
                                          <p:attrName>style.visibility</p:attrName>
                                        </p:attrNameLst>
                                      </p:cBhvr>
                                      <p:to>
                                        <p:strVal val="visible"/>
                                      </p:to>
                                    </p:set>
                                    <p:animEffect transition="in" filter="wipe(left)">
                                      <p:cBhvr>
                                        <p:cTn id="55"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2" presetClass="entr" presetSubtype="8"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wipe(left)">
                      <p:cBhvr>
                        <p:cTn dur="500"/>
                        <p:tgtEl>
                          <p:spTgt spid="5"/>
                        </p:tgtEl>
                      </p:cBhvr>
                    </p:animEffect>
                  </p:childTnLst>
                </p:cTn>
              </p:par>
            </p:tnLst>
          </p:tmpl>
        </p:tmplLst>
      </p:bldP>
      <p:bldP spid="6" grpId="0" build="p">
        <p:tmplLst>
          <p:tmpl lvl="1">
            <p:tnLst>
              <p:par>
                <p:cTn presetID="2" presetClass="entr" presetSubtype="8" decel="10000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0-#ppt_w/2"/>
                          </p:val>
                        </p:tav>
                        <p:tav tm="100000">
                          <p:val>
                            <p:strVal val="#ppt_x"/>
                          </p:val>
                        </p:tav>
                      </p:tavLst>
                    </p:anim>
                    <p:anim calcmode="lin" valueType="num">
                      <p:cBhvr additive="base">
                        <p:cTn dur="500" fill="hold"/>
                        <p:tgtEl>
                          <p:spTgt spid="6"/>
                        </p:tgtEl>
                        <p:attrNameLst>
                          <p:attrName>ppt_y</p:attrName>
                        </p:attrNameLst>
                      </p:cBhvr>
                      <p:tavLst>
                        <p:tav tm="0">
                          <p:val>
                            <p:strVal val="#ppt_y"/>
                          </p:val>
                        </p:tav>
                        <p:tav tm="100000">
                          <p:val>
                            <p:strVal val="#ppt_y"/>
                          </p:val>
                        </p:tav>
                      </p:tavLst>
                    </p:anim>
                  </p:childTnLst>
                </p:cTn>
              </p:par>
            </p:tnLst>
          </p:tmpl>
        </p:tmplLst>
      </p:bldP>
      <p:bldP spid="7" grpId="0" animBg="1"/>
      <p:bldP spid="20" grpId="0">
        <p:tmplLst>
          <p:tmpl>
            <p:tnLst>
              <p:par>
                <p:cTn presetID="22" presetClass="entr" presetSubtype="8"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wipe(left)">
                      <p:cBhvr>
                        <p:cTn dur="500"/>
                        <p:tgtEl>
                          <p:spTgt spid="20"/>
                        </p:tgtEl>
                      </p:cBhvr>
                    </p:animEffect>
                  </p:childTnLst>
                </p:cTn>
              </p:par>
            </p:tnLst>
          </p:tmpl>
        </p:tmplLst>
      </p:bldP>
      <p:bldP spid="21" grpId="0" build="p">
        <p:tmplLst>
          <p:tmpl lvl="1">
            <p:tnLst>
              <p:par>
                <p:cTn presetID="2" presetClass="entr" presetSubtype="8" decel="100000" fill="hold" nodeType="afterEffect">
                  <p:stCondLst>
                    <p:cond delay="25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0-#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22" grpId="0" animBg="1"/>
      <p:bldP spid="25" grpId="0">
        <p:tmplLst>
          <p:tmpl>
            <p:tnLst>
              <p:par>
                <p:cTn presetID="22" presetClass="entr" presetSubtype="8"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wipe(left)">
                      <p:cBhvr>
                        <p:cTn dur="500"/>
                        <p:tgtEl>
                          <p:spTgt spid="25"/>
                        </p:tgtEl>
                      </p:cBhvr>
                    </p:animEffect>
                  </p:childTnLst>
                </p:cTn>
              </p:par>
            </p:tnLst>
          </p:tmpl>
        </p:tmplLst>
      </p:bldP>
      <p:bldP spid="37" grpId="0" build="p">
        <p:tmplLst>
          <p:tmpl lvl="1">
            <p:tnLst>
              <p:par>
                <p:cTn presetID="2" presetClass="entr" presetSubtype="8" decel="100000" fill="hold" nodeType="afterEffect">
                  <p:stCondLst>
                    <p:cond delay="25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500" fill="hold"/>
                        <p:tgtEl>
                          <p:spTgt spid="37"/>
                        </p:tgtEl>
                        <p:attrNameLst>
                          <p:attrName>ppt_x</p:attrName>
                        </p:attrNameLst>
                      </p:cBhvr>
                      <p:tavLst>
                        <p:tav tm="0">
                          <p:val>
                            <p:strVal val="0-#ppt_w/2"/>
                          </p:val>
                        </p:tav>
                        <p:tav tm="100000">
                          <p:val>
                            <p:strVal val="#ppt_x"/>
                          </p:val>
                        </p:tav>
                      </p:tavLst>
                    </p:anim>
                    <p:anim calcmode="lin" valueType="num">
                      <p:cBhvr additive="base">
                        <p:cTn dur="500" fill="hold"/>
                        <p:tgtEl>
                          <p:spTgt spid="37"/>
                        </p:tgtEl>
                        <p:attrNameLst>
                          <p:attrName>ppt_y</p:attrName>
                        </p:attrNameLst>
                      </p:cBhvr>
                      <p:tavLst>
                        <p:tav tm="0">
                          <p:val>
                            <p:strVal val="#ppt_y"/>
                          </p:val>
                        </p:tav>
                        <p:tav tm="100000">
                          <p:val>
                            <p:strVal val="#ppt_y"/>
                          </p:val>
                        </p:tav>
                      </p:tavLst>
                    </p:anim>
                  </p:childTnLst>
                </p:cTn>
              </p:par>
            </p:tnLst>
          </p:tmpl>
        </p:tmplLst>
      </p:bldP>
      <p:bldP spid="38" grpId="0" animBg="1"/>
      <p:bldP spid="41" grpId="0">
        <p:tmplLst>
          <p:tmpl>
            <p:tnLst>
              <p:par>
                <p:cTn presetID="22" presetClass="entr" presetSubtype="8" fill="hold" nodeType="after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wipe(left)">
                      <p:cBhvr>
                        <p:cTn dur="500"/>
                        <p:tgtEl>
                          <p:spTgt spid="41"/>
                        </p:tgtEl>
                      </p:cBhvr>
                    </p:animEffect>
                  </p:childTnLst>
                </p:cTn>
              </p:par>
            </p:tnLst>
          </p:tmpl>
        </p:tmplLst>
      </p:bldP>
      <p:bldP spid="42" grpId="0" build="p">
        <p:tmplLst>
          <p:tmpl lvl="1">
            <p:tnLst>
              <p:par>
                <p:cTn presetID="2" presetClass="entr" presetSubtype="8" decel="100000" fill="hold" nodeType="afterEffect">
                  <p:stCondLst>
                    <p:cond delay="250"/>
                  </p:stCondLst>
                  <p:childTnLst>
                    <p:set>
                      <p:cBhvr>
                        <p:cTn dur="1" fill="hold">
                          <p:stCondLst>
                            <p:cond delay="0"/>
                          </p:stCondLst>
                        </p:cTn>
                        <p:tgtEl>
                          <p:spTgt spid="42"/>
                        </p:tgtEl>
                        <p:attrNameLst>
                          <p:attrName>style.visibility</p:attrName>
                        </p:attrNameLst>
                      </p:cBhvr>
                      <p:to>
                        <p:strVal val="visible"/>
                      </p:to>
                    </p:set>
                    <p:anim calcmode="lin" valueType="num">
                      <p:cBhvr additive="base">
                        <p:cTn dur="500" fill="hold"/>
                        <p:tgtEl>
                          <p:spTgt spid="42"/>
                        </p:tgtEl>
                        <p:attrNameLst>
                          <p:attrName>ppt_x</p:attrName>
                        </p:attrNameLst>
                      </p:cBhvr>
                      <p:tavLst>
                        <p:tav tm="0">
                          <p:val>
                            <p:strVal val="0-#ppt_w/2"/>
                          </p:val>
                        </p:tav>
                        <p:tav tm="100000">
                          <p:val>
                            <p:strVal val="#ppt_x"/>
                          </p:val>
                        </p:tav>
                      </p:tavLst>
                    </p:anim>
                    <p:anim calcmode="lin" valueType="num">
                      <p:cBhvr additive="base">
                        <p:cTn dur="500" fill="hold"/>
                        <p:tgtEl>
                          <p:spTgt spid="42"/>
                        </p:tgtEl>
                        <p:attrNameLst>
                          <p:attrName>ppt_y</p:attrName>
                        </p:attrNameLst>
                      </p:cBhvr>
                      <p:tavLst>
                        <p:tav tm="0">
                          <p:val>
                            <p:strVal val="#ppt_y"/>
                          </p:val>
                        </p:tav>
                        <p:tav tm="100000">
                          <p:val>
                            <p:strVal val="#ppt_y"/>
                          </p:val>
                        </p:tav>
                      </p:tavLst>
                    </p:anim>
                  </p:childTnLst>
                </p:cTn>
              </p:par>
            </p:tnLst>
          </p:tmpl>
        </p:tmplLst>
      </p:bldP>
      <p:bldP spid="43" grpId="0" animBg="1"/>
    </p:bldLst>
  </p:timing>
  <p:extLst mod="1">
    <p:ext uri="{DCECCB84-F9BA-43D5-87BE-67443E8EF086}">
      <p15:sldGuideLst xmlns:p15="http://schemas.microsoft.com/office/powerpoint/2012/main" xmlns="">
        <p15:guide id="1" orient="horz" pos="3239">
          <p15:clr>
            <a:srgbClr val="FBAE40"/>
          </p15:clr>
        </p15:guide>
        <p15:guide id="2" pos="5760">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Wide Image &amp; 3 Icons, Headings, Texts">
    <p:spTree>
      <p:nvGrpSpPr>
        <p:cNvPr id="1" name=""/>
        <p:cNvGrpSpPr/>
        <p:nvPr/>
      </p:nvGrpSpPr>
      <p:grpSpPr>
        <a:xfrm>
          <a:off x="0" y="0"/>
          <a:ext cx="0" cy="0"/>
          <a:chOff x="0" y="0"/>
          <a:chExt cx="0" cy="0"/>
        </a:xfrm>
      </p:grpSpPr>
      <p:sp>
        <p:nvSpPr>
          <p:cNvPr id="61" name="テキスト プレースホルダー 60"/>
          <p:cNvSpPr>
            <a:spLocks noGrp="1"/>
          </p:cNvSpPr>
          <p:nvPr>
            <p:ph type="body" sz="quarter" idx="25" hasCustomPrompt="1"/>
          </p:nvPr>
        </p:nvSpPr>
        <p:spPr>
          <a:xfrm>
            <a:off x="3191877" y="4573588"/>
            <a:ext cx="1137600" cy="1137600"/>
          </a:xfrm>
          <a:solidFill>
            <a:schemeClr val="accent1"/>
          </a:solidFill>
          <a:ln w="57150">
            <a:solidFill>
              <a:schemeClr val="bg1"/>
            </a:solidFill>
          </a:ln>
          <a:effectLst>
            <a:outerShdw sx="102000" sy="102000" algn="ctr" rotWithShape="0">
              <a:prstClr val="black">
                <a:alpha val="15000"/>
              </a:prstClr>
            </a:outerShdw>
          </a:effectLst>
        </p:spPr>
        <p:txBody>
          <a:bodyPr/>
          <a:lstStyle/>
          <a:p>
            <a:pPr lvl="0"/>
            <a:r>
              <a:rPr kumimoji="1" lang="en-US" altLang="ja-JP" dirty="0"/>
              <a:t> </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41" name="図プレースホルダー 25"/>
          <p:cNvSpPr>
            <a:spLocks noGrp="1"/>
          </p:cNvSpPr>
          <p:nvPr>
            <p:ph type="pic" sz="quarter" idx="16" hasCustomPrompt="1"/>
          </p:nvPr>
        </p:nvSpPr>
        <p:spPr>
          <a:xfrm>
            <a:off x="3445677" y="4826913"/>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42" name="テキスト プレースホルダー 12"/>
          <p:cNvSpPr>
            <a:spLocks noGrp="1"/>
          </p:cNvSpPr>
          <p:nvPr>
            <p:ph type="body" sz="quarter" idx="17" hasCustomPrompt="1"/>
          </p:nvPr>
        </p:nvSpPr>
        <p:spPr>
          <a:xfrm>
            <a:off x="1463455" y="6821182"/>
            <a:ext cx="4594445" cy="2114271"/>
          </a:xfrm>
        </p:spPr>
        <p:txBody>
          <a:bodyPr>
            <a:normAutofit/>
          </a:bodyPr>
          <a:lstStyle>
            <a:lvl1pPr algn="ctr">
              <a:spcBef>
                <a:spcPts val="0"/>
              </a:spcBef>
              <a:defRPr sz="2000" baseline="0"/>
            </a:lvl1pPr>
          </a:lstStyle>
          <a:p>
            <a:pPr lvl="0"/>
            <a:r>
              <a:rPr kumimoji="1" lang="en-US" altLang="ja-JP" dirty="0"/>
              <a:t>Text goes here</a:t>
            </a:r>
            <a:endParaRPr kumimoji="1" lang="ja-JP" altLang="en-US" dirty="0"/>
          </a:p>
        </p:txBody>
      </p:sp>
      <p:sp>
        <p:nvSpPr>
          <p:cNvPr id="43" name="テキスト プレースホルダー 12"/>
          <p:cNvSpPr>
            <a:spLocks noGrp="1"/>
          </p:cNvSpPr>
          <p:nvPr>
            <p:ph type="body" sz="quarter" idx="18" hasCustomPrompt="1"/>
          </p:nvPr>
        </p:nvSpPr>
        <p:spPr>
          <a:xfrm>
            <a:off x="1463455" y="5892669"/>
            <a:ext cx="4594445"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2" name="テキスト プレースホルダー 60"/>
          <p:cNvSpPr>
            <a:spLocks noGrp="1"/>
          </p:cNvSpPr>
          <p:nvPr>
            <p:ph type="body" sz="quarter" idx="26" hasCustomPrompt="1"/>
          </p:nvPr>
        </p:nvSpPr>
        <p:spPr>
          <a:xfrm>
            <a:off x="8575199" y="4573588"/>
            <a:ext cx="1137600" cy="1137600"/>
          </a:xfrm>
          <a:solidFill>
            <a:schemeClr val="accent2"/>
          </a:solidFill>
          <a:ln w="57150">
            <a:solidFill>
              <a:schemeClr val="bg1"/>
            </a:solidFill>
          </a:ln>
          <a:effectLst>
            <a:outerShdw sx="102000" sy="102000" algn="ctr" rotWithShape="0">
              <a:prstClr val="black">
                <a:alpha val="15000"/>
              </a:prstClr>
            </a:outerShdw>
          </a:effectLst>
        </p:spPr>
        <p:txBody>
          <a:bodyPr/>
          <a:lstStyle/>
          <a:p>
            <a:pPr lvl="0"/>
            <a:r>
              <a:rPr kumimoji="1" lang="en-US" altLang="ja-JP" dirty="0"/>
              <a:t> </a:t>
            </a:r>
            <a:endParaRPr kumimoji="1" lang="ja-JP" altLang="en-US" dirty="0"/>
          </a:p>
        </p:txBody>
      </p:sp>
      <p:sp>
        <p:nvSpPr>
          <p:cNvPr id="63" name="図プレースホルダー 25"/>
          <p:cNvSpPr>
            <a:spLocks noGrp="1"/>
          </p:cNvSpPr>
          <p:nvPr>
            <p:ph type="pic" sz="quarter" idx="27" hasCustomPrompt="1"/>
          </p:nvPr>
        </p:nvSpPr>
        <p:spPr>
          <a:xfrm>
            <a:off x="8828999" y="4826913"/>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64" name="テキスト プレースホルダー 12"/>
          <p:cNvSpPr>
            <a:spLocks noGrp="1"/>
          </p:cNvSpPr>
          <p:nvPr>
            <p:ph type="body" sz="quarter" idx="28" hasCustomPrompt="1"/>
          </p:nvPr>
        </p:nvSpPr>
        <p:spPr>
          <a:xfrm>
            <a:off x="6846777" y="6821182"/>
            <a:ext cx="4594445" cy="2114271"/>
          </a:xfrm>
        </p:spPr>
        <p:txBody>
          <a:bodyPr>
            <a:normAutofit/>
          </a:bodyPr>
          <a:lstStyle>
            <a:lvl1pPr algn="ctr">
              <a:spcBef>
                <a:spcPts val="0"/>
              </a:spcBef>
              <a:defRPr sz="2000" baseline="0"/>
            </a:lvl1pPr>
          </a:lstStyle>
          <a:p>
            <a:pPr lvl="0"/>
            <a:r>
              <a:rPr kumimoji="1" lang="en-US" altLang="ja-JP" dirty="0"/>
              <a:t>Text goes here</a:t>
            </a:r>
            <a:endParaRPr kumimoji="1" lang="ja-JP" altLang="en-US" dirty="0"/>
          </a:p>
        </p:txBody>
      </p:sp>
      <p:sp>
        <p:nvSpPr>
          <p:cNvPr id="65" name="テキスト プレースホルダー 12"/>
          <p:cNvSpPr>
            <a:spLocks noGrp="1"/>
          </p:cNvSpPr>
          <p:nvPr>
            <p:ph type="body" sz="quarter" idx="29" hasCustomPrompt="1"/>
          </p:nvPr>
        </p:nvSpPr>
        <p:spPr>
          <a:xfrm>
            <a:off x="6846777" y="5892669"/>
            <a:ext cx="4594445"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6" name="テキスト プレースホルダー 60"/>
          <p:cNvSpPr>
            <a:spLocks noGrp="1"/>
          </p:cNvSpPr>
          <p:nvPr>
            <p:ph type="body" sz="quarter" idx="30" hasCustomPrompt="1"/>
          </p:nvPr>
        </p:nvSpPr>
        <p:spPr>
          <a:xfrm>
            <a:off x="13958521" y="4573588"/>
            <a:ext cx="1137600" cy="1137600"/>
          </a:xfrm>
          <a:solidFill>
            <a:schemeClr val="accent3"/>
          </a:solidFill>
          <a:ln w="57150">
            <a:solidFill>
              <a:schemeClr val="bg1"/>
            </a:solidFill>
          </a:ln>
          <a:effectLst>
            <a:outerShdw sx="102000" sy="102000" algn="ctr" rotWithShape="0">
              <a:prstClr val="black">
                <a:alpha val="15000"/>
              </a:prstClr>
            </a:outerShdw>
          </a:effectLst>
        </p:spPr>
        <p:txBody>
          <a:bodyPr/>
          <a:lstStyle/>
          <a:p>
            <a:pPr lvl="0"/>
            <a:r>
              <a:rPr kumimoji="1" lang="en-US" altLang="ja-JP" dirty="0"/>
              <a:t> </a:t>
            </a:r>
            <a:endParaRPr kumimoji="1" lang="ja-JP" altLang="en-US" dirty="0"/>
          </a:p>
        </p:txBody>
      </p:sp>
      <p:sp>
        <p:nvSpPr>
          <p:cNvPr id="67" name="図プレースホルダー 25"/>
          <p:cNvSpPr>
            <a:spLocks noGrp="1"/>
          </p:cNvSpPr>
          <p:nvPr>
            <p:ph type="pic" sz="quarter" idx="31" hasCustomPrompt="1"/>
          </p:nvPr>
        </p:nvSpPr>
        <p:spPr>
          <a:xfrm>
            <a:off x="14212321" y="4826913"/>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68" name="テキスト プレースホルダー 12"/>
          <p:cNvSpPr>
            <a:spLocks noGrp="1"/>
          </p:cNvSpPr>
          <p:nvPr>
            <p:ph type="body" sz="quarter" idx="32" hasCustomPrompt="1"/>
          </p:nvPr>
        </p:nvSpPr>
        <p:spPr>
          <a:xfrm>
            <a:off x="12230099" y="6821182"/>
            <a:ext cx="4594445" cy="2114271"/>
          </a:xfrm>
        </p:spPr>
        <p:txBody>
          <a:bodyPr>
            <a:normAutofit/>
          </a:bodyPr>
          <a:lstStyle>
            <a:lvl1pPr algn="ctr">
              <a:spcBef>
                <a:spcPts val="0"/>
              </a:spcBef>
              <a:defRPr sz="2000" baseline="0"/>
            </a:lvl1pPr>
          </a:lstStyle>
          <a:p>
            <a:pPr lvl="0"/>
            <a:r>
              <a:rPr kumimoji="1" lang="en-US" altLang="ja-JP" dirty="0"/>
              <a:t>Text goes here</a:t>
            </a:r>
            <a:endParaRPr kumimoji="1" lang="ja-JP" altLang="en-US" dirty="0"/>
          </a:p>
        </p:txBody>
      </p:sp>
      <p:sp>
        <p:nvSpPr>
          <p:cNvPr id="69" name="テキスト プレースホルダー 12"/>
          <p:cNvSpPr>
            <a:spLocks noGrp="1"/>
          </p:cNvSpPr>
          <p:nvPr>
            <p:ph type="body" sz="quarter" idx="33" hasCustomPrompt="1"/>
          </p:nvPr>
        </p:nvSpPr>
        <p:spPr>
          <a:xfrm>
            <a:off x="12230099" y="5892669"/>
            <a:ext cx="4594445"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8" name="正方形/長方形 77"/>
          <p:cNvSpPr/>
          <p:nvPr userDrawn="1"/>
        </p:nvSpPr>
        <p:spPr>
          <a:xfrm>
            <a:off x="2850933" y="6658433"/>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正方形/長方形 78"/>
          <p:cNvSpPr/>
          <p:nvPr userDrawn="1"/>
        </p:nvSpPr>
        <p:spPr>
          <a:xfrm>
            <a:off x="8230050" y="6658433"/>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正方形/長方形 79"/>
          <p:cNvSpPr/>
          <p:nvPr userDrawn="1"/>
        </p:nvSpPr>
        <p:spPr>
          <a:xfrm>
            <a:off x="13613371" y="6641976"/>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3"/>
          <p:cNvSpPr/>
          <p:nvPr userDrawn="1"/>
        </p:nvSpPr>
        <p:spPr>
          <a:xfrm>
            <a:off x="8184004" y="1543675"/>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7"/>
          <p:cNvSpPr/>
          <p:nvPr userDrawn="1"/>
        </p:nvSpPr>
        <p:spPr>
          <a:xfrm>
            <a:off x="8819376" y="1543675"/>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正方形/長方形 8"/>
          <p:cNvSpPr/>
          <p:nvPr userDrawn="1"/>
        </p:nvSpPr>
        <p:spPr>
          <a:xfrm>
            <a:off x="9455924" y="1543675"/>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557407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ppt_x"/>
                                          </p:val>
                                        </p:tav>
                                        <p:tav tm="100000">
                                          <p:val>
                                            <p:strVal val="#ppt_x"/>
                                          </p:val>
                                        </p:tav>
                                      </p:tavLst>
                                    </p:anim>
                                    <p:anim calcmode="lin" valueType="num">
                                      <p:cBhvr additive="base">
                                        <p:cTn id="8" dur="500" fill="hold"/>
                                        <p:tgtEl>
                                          <p:spTgt spid="20"/>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100"/>
                                  </p:stCondLst>
                                  <p:childTnLst>
                                    <p:set>
                                      <p:cBhvr>
                                        <p:cTn id="10" dur="1" fill="hold">
                                          <p:stCondLst>
                                            <p:cond delay="0"/>
                                          </p:stCondLst>
                                        </p:cTn>
                                        <p:tgtEl>
                                          <p:spTgt spid="21"/>
                                        </p:tgtEl>
                                        <p:attrNameLst>
                                          <p:attrName>style.visibility</p:attrName>
                                        </p:attrNameLst>
                                      </p:cBhvr>
                                      <p:to>
                                        <p:strVal val="visible"/>
                                      </p:to>
                                    </p:set>
                                    <p:anim calcmode="lin" valueType="num">
                                      <p:cBhvr additive="base">
                                        <p:cTn id="11" dur="500" fill="hold"/>
                                        <p:tgtEl>
                                          <p:spTgt spid="21"/>
                                        </p:tgtEl>
                                        <p:attrNameLst>
                                          <p:attrName>ppt_x</p:attrName>
                                        </p:attrNameLst>
                                      </p:cBhvr>
                                      <p:tavLst>
                                        <p:tav tm="0">
                                          <p:val>
                                            <p:strVal val="#ppt_x"/>
                                          </p:val>
                                        </p:tav>
                                        <p:tav tm="100000">
                                          <p:val>
                                            <p:strVal val="#ppt_x"/>
                                          </p:val>
                                        </p:tav>
                                      </p:tavLst>
                                    </p:anim>
                                    <p:anim calcmode="lin" valueType="num">
                                      <p:cBhvr additive="base">
                                        <p:cTn id="12" dur="500" fill="hold"/>
                                        <p:tgtEl>
                                          <p:spTgt spid="21"/>
                                        </p:tgtEl>
                                        <p:attrNameLst>
                                          <p:attrName>ppt_y</p:attrName>
                                        </p:attrNameLst>
                                      </p:cBhvr>
                                      <p:tavLst>
                                        <p:tav tm="0">
                                          <p:val>
                                            <p:strVal val="0-#ppt_h/2"/>
                                          </p:val>
                                        </p:tav>
                                        <p:tav tm="100000">
                                          <p:val>
                                            <p:strVal val="#ppt_y"/>
                                          </p:val>
                                        </p:tav>
                                      </p:tavLst>
                                    </p:anim>
                                  </p:childTnLst>
                                </p:cTn>
                              </p:par>
                              <p:par>
                                <p:cTn id="13" presetID="2" presetClass="entr" presetSubtype="1" decel="100000" fill="hold" grpId="0" nodeType="withEffect">
                                  <p:stCondLst>
                                    <p:cond delay="200"/>
                                  </p:stCondLst>
                                  <p:childTnLst>
                                    <p:set>
                                      <p:cBhvr>
                                        <p:cTn id="14" dur="1" fill="hold">
                                          <p:stCondLst>
                                            <p:cond delay="0"/>
                                          </p:stCondLst>
                                        </p:cTn>
                                        <p:tgtEl>
                                          <p:spTgt spid="22"/>
                                        </p:tgtEl>
                                        <p:attrNameLst>
                                          <p:attrName>style.visibility</p:attrName>
                                        </p:attrNameLst>
                                      </p:cBhvr>
                                      <p:to>
                                        <p:strVal val="visible"/>
                                      </p:to>
                                    </p:set>
                                    <p:anim calcmode="lin" valueType="num">
                                      <p:cBhvr additive="base">
                                        <p:cTn id="15" dur="500" fill="hold"/>
                                        <p:tgtEl>
                                          <p:spTgt spid="22"/>
                                        </p:tgtEl>
                                        <p:attrNameLst>
                                          <p:attrName>ppt_x</p:attrName>
                                        </p:attrNameLst>
                                      </p:cBhvr>
                                      <p:tavLst>
                                        <p:tav tm="0">
                                          <p:val>
                                            <p:strVal val="#ppt_x"/>
                                          </p:val>
                                        </p:tav>
                                        <p:tav tm="100000">
                                          <p:val>
                                            <p:strVal val="#ppt_x"/>
                                          </p:val>
                                        </p:tav>
                                      </p:tavLst>
                                    </p:anim>
                                    <p:anim calcmode="lin" valueType="num">
                                      <p:cBhvr additive="base">
                                        <p:cTn id="16" dur="500" fill="hold"/>
                                        <p:tgtEl>
                                          <p:spTgt spid="22"/>
                                        </p:tgtEl>
                                        <p:attrNameLst>
                                          <p:attrName>ppt_y</p:attrName>
                                        </p:attrNameLst>
                                      </p:cBhvr>
                                      <p:tavLst>
                                        <p:tav tm="0">
                                          <p:val>
                                            <p:strVal val="0-#ppt_h/2"/>
                                          </p:val>
                                        </p:tav>
                                        <p:tav tm="100000">
                                          <p:val>
                                            <p:strVal val="#ppt_y"/>
                                          </p:val>
                                        </p:tav>
                                      </p:tavLst>
                                    </p:anim>
                                  </p:childTnLst>
                                </p:cTn>
                              </p:par>
                            </p:childTnLst>
                          </p:cTn>
                        </p:par>
                        <p:par>
                          <p:cTn id="17" fill="hold">
                            <p:stCondLst>
                              <p:cond delay="700"/>
                            </p:stCondLst>
                            <p:childTnLst>
                              <p:par>
                                <p:cTn id="18" presetID="2" presetClass="entr" presetSubtype="1" decel="100000" fill="hold" grpId="0" nodeType="afterEffect">
                                  <p:stCondLst>
                                    <p:cond delay="0"/>
                                  </p:stCondLst>
                                  <p:childTnLst>
                                    <p:set>
                                      <p:cBhvr>
                                        <p:cTn id="19" dur="1" fill="hold">
                                          <p:stCondLst>
                                            <p:cond delay="0"/>
                                          </p:stCondLst>
                                        </p:cTn>
                                        <p:tgtEl>
                                          <p:spTgt spid="61"/>
                                        </p:tgtEl>
                                        <p:attrNameLst>
                                          <p:attrName>style.visibility</p:attrName>
                                        </p:attrNameLst>
                                      </p:cBhvr>
                                      <p:to>
                                        <p:strVal val="visible"/>
                                      </p:to>
                                    </p:set>
                                    <p:anim calcmode="lin" valueType="num">
                                      <p:cBhvr additive="base">
                                        <p:cTn id="20" dur="750" fill="hold"/>
                                        <p:tgtEl>
                                          <p:spTgt spid="61"/>
                                        </p:tgtEl>
                                        <p:attrNameLst>
                                          <p:attrName>ppt_x</p:attrName>
                                        </p:attrNameLst>
                                      </p:cBhvr>
                                      <p:tavLst>
                                        <p:tav tm="0">
                                          <p:val>
                                            <p:strVal val="#ppt_x"/>
                                          </p:val>
                                        </p:tav>
                                        <p:tav tm="100000">
                                          <p:val>
                                            <p:strVal val="#ppt_x"/>
                                          </p:val>
                                        </p:tav>
                                      </p:tavLst>
                                    </p:anim>
                                    <p:anim calcmode="lin" valueType="num">
                                      <p:cBhvr additive="base">
                                        <p:cTn id="21" dur="750" fill="hold"/>
                                        <p:tgtEl>
                                          <p:spTgt spid="61"/>
                                        </p:tgtEl>
                                        <p:attrNameLst>
                                          <p:attrName>ppt_y</p:attrName>
                                        </p:attrNameLst>
                                      </p:cBhvr>
                                      <p:tavLst>
                                        <p:tav tm="0">
                                          <p:val>
                                            <p:strVal val="0-#ppt_h/2"/>
                                          </p:val>
                                        </p:tav>
                                        <p:tav tm="100000">
                                          <p:val>
                                            <p:strVal val="#ppt_y"/>
                                          </p:val>
                                        </p:tav>
                                      </p:tavLst>
                                    </p:anim>
                                  </p:childTnLst>
                                </p:cTn>
                              </p:par>
                              <p:par>
                                <p:cTn id="22" presetID="2" presetClass="entr" presetSubtype="1" decel="100000" fill="hold" grpId="0" nodeType="withEffect">
                                  <p:stCondLst>
                                    <p:cond delay="0"/>
                                  </p:stCondLst>
                                  <p:childTnLst>
                                    <p:set>
                                      <p:cBhvr>
                                        <p:cTn id="23" dur="1" fill="hold">
                                          <p:stCondLst>
                                            <p:cond delay="0"/>
                                          </p:stCondLst>
                                        </p:cTn>
                                        <p:tgtEl>
                                          <p:spTgt spid="41"/>
                                        </p:tgtEl>
                                        <p:attrNameLst>
                                          <p:attrName>style.visibility</p:attrName>
                                        </p:attrNameLst>
                                      </p:cBhvr>
                                      <p:to>
                                        <p:strVal val="visible"/>
                                      </p:to>
                                    </p:set>
                                    <p:anim calcmode="lin" valueType="num">
                                      <p:cBhvr additive="base">
                                        <p:cTn id="24" dur="750" fill="hold"/>
                                        <p:tgtEl>
                                          <p:spTgt spid="41"/>
                                        </p:tgtEl>
                                        <p:attrNameLst>
                                          <p:attrName>ppt_x</p:attrName>
                                        </p:attrNameLst>
                                      </p:cBhvr>
                                      <p:tavLst>
                                        <p:tav tm="0">
                                          <p:val>
                                            <p:strVal val="#ppt_x"/>
                                          </p:val>
                                        </p:tav>
                                        <p:tav tm="100000">
                                          <p:val>
                                            <p:strVal val="#ppt_x"/>
                                          </p:val>
                                        </p:tav>
                                      </p:tavLst>
                                    </p:anim>
                                    <p:anim calcmode="lin" valueType="num">
                                      <p:cBhvr additive="base">
                                        <p:cTn id="25" dur="750" fill="hold"/>
                                        <p:tgtEl>
                                          <p:spTgt spid="41"/>
                                        </p:tgtEl>
                                        <p:attrNameLst>
                                          <p:attrName>ppt_y</p:attrName>
                                        </p:attrNameLst>
                                      </p:cBhvr>
                                      <p:tavLst>
                                        <p:tav tm="0">
                                          <p:val>
                                            <p:strVal val="0-#ppt_h/2"/>
                                          </p:val>
                                        </p:tav>
                                        <p:tav tm="100000">
                                          <p:val>
                                            <p:strVal val="#ppt_y"/>
                                          </p:val>
                                        </p:tav>
                                      </p:tavLst>
                                    </p:anim>
                                  </p:childTnLst>
                                </p:cTn>
                              </p:par>
                            </p:childTnLst>
                          </p:cTn>
                        </p:par>
                        <p:par>
                          <p:cTn id="26" fill="hold">
                            <p:stCondLst>
                              <p:cond delay="1450"/>
                            </p:stCondLst>
                            <p:childTnLst>
                              <p:par>
                                <p:cTn id="27" presetID="10" presetClass="entr" presetSubtype="0" fill="hold" grpId="0" nodeType="afterEffect">
                                  <p:stCondLst>
                                    <p:cond delay="0"/>
                                  </p:stCondLst>
                                  <p:childTnLst>
                                    <p:set>
                                      <p:cBhvr>
                                        <p:cTn id="28" dur="1" fill="hold">
                                          <p:stCondLst>
                                            <p:cond delay="0"/>
                                          </p:stCondLst>
                                        </p:cTn>
                                        <p:tgtEl>
                                          <p:spTgt spid="43">
                                            <p:txEl>
                                              <p:pRg st="0" end="0"/>
                                            </p:txEl>
                                          </p:spTgt>
                                        </p:tgtEl>
                                        <p:attrNameLst>
                                          <p:attrName>style.visibility</p:attrName>
                                        </p:attrNameLst>
                                      </p:cBhvr>
                                      <p:to>
                                        <p:strVal val="visible"/>
                                      </p:to>
                                    </p:set>
                                    <p:animEffect transition="in" filter="fade">
                                      <p:cBhvr>
                                        <p:cTn id="29" dur="500"/>
                                        <p:tgtEl>
                                          <p:spTgt spid="43">
                                            <p:txEl>
                                              <p:pRg st="0" end="0"/>
                                            </p:txEl>
                                          </p:spTgt>
                                        </p:tgtEl>
                                      </p:cBhvr>
                                    </p:animEffect>
                                  </p:childTnLst>
                                </p:cTn>
                              </p:par>
                              <p:par>
                                <p:cTn id="30" presetID="2" presetClass="entr" presetSubtype="4" decel="100000" fill="hold" grpId="0" nodeType="withEffect">
                                  <p:stCondLst>
                                    <p:cond delay="0"/>
                                  </p:stCondLst>
                                  <p:childTnLst>
                                    <p:set>
                                      <p:cBhvr>
                                        <p:cTn id="31" dur="1" fill="hold">
                                          <p:stCondLst>
                                            <p:cond delay="0"/>
                                          </p:stCondLst>
                                        </p:cTn>
                                        <p:tgtEl>
                                          <p:spTgt spid="78"/>
                                        </p:tgtEl>
                                        <p:attrNameLst>
                                          <p:attrName>style.visibility</p:attrName>
                                        </p:attrNameLst>
                                      </p:cBhvr>
                                      <p:to>
                                        <p:strVal val="visible"/>
                                      </p:to>
                                    </p:set>
                                    <p:anim calcmode="lin" valueType="num">
                                      <p:cBhvr additive="base">
                                        <p:cTn id="32" dur="500" fill="hold"/>
                                        <p:tgtEl>
                                          <p:spTgt spid="78"/>
                                        </p:tgtEl>
                                        <p:attrNameLst>
                                          <p:attrName>ppt_x</p:attrName>
                                        </p:attrNameLst>
                                      </p:cBhvr>
                                      <p:tavLst>
                                        <p:tav tm="0">
                                          <p:val>
                                            <p:strVal val="#ppt_x"/>
                                          </p:val>
                                        </p:tav>
                                        <p:tav tm="100000">
                                          <p:val>
                                            <p:strVal val="#ppt_x"/>
                                          </p:val>
                                        </p:tav>
                                      </p:tavLst>
                                    </p:anim>
                                    <p:anim calcmode="lin" valueType="num">
                                      <p:cBhvr additive="base">
                                        <p:cTn id="33" dur="500" fill="hold"/>
                                        <p:tgtEl>
                                          <p:spTgt spid="78"/>
                                        </p:tgtEl>
                                        <p:attrNameLst>
                                          <p:attrName>ppt_y</p:attrName>
                                        </p:attrNameLst>
                                      </p:cBhvr>
                                      <p:tavLst>
                                        <p:tav tm="0">
                                          <p:val>
                                            <p:strVal val="1+#ppt_h/2"/>
                                          </p:val>
                                        </p:tav>
                                        <p:tav tm="100000">
                                          <p:val>
                                            <p:strVal val="#ppt_y"/>
                                          </p:val>
                                        </p:tav>
                                      </p:tavLst>
                                    </p:anim>
                                  </p:childTnLst>
                                </p:cTn>
                              </p:par>
                            </p:childTnLst>
                          </p:cTn>
                        </p:par>
                        <p:par>
                          <p:cTn id="34" fill="hold">
                            <p:stCondLst>
                              <p:cond delay="1950"/>
                            </p:stCondLst>
                            <p:childTnLst>
                              <p:par>
                                <p:cTn id="35" presetID="10" presetClass="entr" presetSubtype="0" fill="hold" grpId="0" nodeType="afterEffect">
                                  <p:stCondLst>
                                    <p:cond delay="0"/>
                                  </p:stCondLst>
                                  <p:childTnLst>
                                    <p:set>
                                      <p:cBhvr>
                                        <p:cTn id="36" dur="1" fill="hold">
                                          <p:stCondLst>
                                            <p:cond delay="0"/>
                                          </p:stCondLst>
                                        </p:cTn>
                                        <p:tgtEl>
                                          <p:spTgt spid="42">
                                            <p:txEl>
                                              <p:pRg st="0" end="0"/>
                                            </p:txEl>
                                          </p:spTgt>
                                        </p:tgtEl>
                                        <p:attrNameLst>
                                          <p:attrName>style.visibility</p:attrName>
                                        </p:attrNameLst>
                                      </p:cBhvr>
                                      <p:to>
                                        <p:strVal val="visible"/>
                                      </p:to>
                                    </p:set>
                                    <p:animEffect transition="in" filter="fade">
                                      <p:cBhvr>
                                        <p:cTn id="37" dur="500"/>
                                        <p:tgtEl>
                                          <p:spTgt spid="42">
                                            <p:txEl>
                                              <p:pRg st="0" end="0"/>
                                            </p:txEl>
                                          </p:spTgt>
                                        </p:tgtEl>
                                      </p:cBhvr>
                                    </p:animEffect>
                                  </p:childTnLst>
                                </p:cTn>
                              </p:par>
                            </p:childTnLst>
                          </p:cTn>
                        </p:par>
                        <p:par>
                          <p:cTn id="38" fill="hold">
                            <p:stCondLst>
                              <p:cond delay="2450"/>
                            </p:stCondLst>
                            <p:childTnLst>
                              <p:par>
                                <p:cTn id="39" presetID="2" presetClass="entr" presetSubtype="1" decel="100000" fill="hold" grpId="0" nodeType="afterEffect">
                                  <p:stCondLst>
                                    <p:cond delay="0"/>
                                  </p:stCondLst>
                                  <p:childTnLst>
                                    <p:set>
                                      <p:cBhvr>
                                        <p:cTn id="40" dur="1" fill="hold">
                                          <p:stCondLst>
                                            <p:cond delay="0"/>
                                          </p:stCondLst>
                                        </p:cTn>
                                        <p:tgtEl>
                                          <p:spTgt spid="62"/>
                                        </p:tgtEl>
                                        <p:attrNameLst>
                                          <p:attrName>style.visibility</p:attrName>
                                        </p:attrNameLst>
                                      </p:cBhvr>
                                      <p:to>
                                        <p:strVal val="visible"/>
                                      </p:to>
                                    </p:set>
                                    <p:anim calcmode="lin" valueType="num">
                                      <p:cBhvr additive="base">
                                        <p:cTn id="41" dur="750" fill="hold"/>
                                        <p:tgtEl>
                                          <p:spTgt spid="62"/>
                                        </p:tgtEl>
                                        <p:attrNameLst>
                                          <p:attrName>ppt_x</p:attrName>
                                        </p:attrNameLst>
                                      </p:cBhvr>
                                      <p:tavLst>
                                        <p:tav tm="0">
                                          <p:val>
                                            <p:strVal val="#ppt_x"/>
                                          </p:val>
                                        </p:tav>
                                        <p:tav tm="100000">
                                          <p:val>
                                            <p:strVal val="#ppt_x"/>
                                          </p:val>
                                        </p:tav>
                                      </p:tavLst>
                                    </p:anim>
                                    <p:anim calcmode="lin" valueType="num">
                                      <p:cBhvr additive="base">
                                        <p:cTn id="42" dur="750" fill="hold"/>
                                        <p:tgtEl>
                                          <p:spTgt spid="62"/>
                                        </p:tgtEl>
                                        <p:attrNameLst>
                                          <p:attrName>ppt_y</p:attrName>
                                        </p:attrNameLst>
                                      </p:cBhvr>
                                      <p:tavLst>
                                        <p:tav tm="0">
                                          <p:val>
                                            <p:strVal val="0-#ppt_h/2"/>
                                          </p:val>
                                        </p:tav>
                                        <p:tav tm="100000">
                                          <p:val>
                                            <p:strVal val="#ppt_y"/>
                                          </p:val>
                                        </p:tav>
                                      </p:tavLst>
                                    </p:anim>
                                  </p:childTnLst>
                                </p:cTn>
                              </p:par>
                              <p:par>
                                <p:cTn id="43" presetID="2" presetClass="entr" presetSubtype="1" decel="100000" fill="hold" grpId="0" nodeType="withEffect">
                                  <p:stCondLst>
                                    <p:cond delay="0"/>
                                  </p:stCondLst>
                                  <p:childTnLst>
                                    <p:set>
                                      <p:cBhvr>
                                        <p:cTn id="44" dur="1" fill="hold">
                                          <p:stCondLst>
                                            <p:cond delay="0"/>
                                          </p:stCondLst>
                                        </p:cTn>
                                        <p:tgtEl>
                                          <p:spTgt spid="63"/>
                                        </p:tgtEl>
                                        <p:attrNameLst>
                                          <p:attrName>style.visibility</p:attrName>
                                        </p:attrNameLst>
                                      </p:cBhvr>
                                      <p:to>
                                        <p:strVal val="visible"/>
                                      </p:to>
                                    </p:set>
                                    <p:anim calcmode="lin" valueType="num">
                                      <p:cBhvr additive="base">
                                        <p:cTn id="45" dur="750" fill="hold"/>
                                        <p:tgtEl>
                                          <p:spTgt spid="63"/>
                                        </p:tgtEl>
                                        <p:attrNameLst>
                                          <p:attrName>ppt_x</p:attrName>
                                        </p:attrNameLst>
                                      </p:cBhvr>
                                      <p:tavLst>
                                        <p:tav tm="0">
                                          <p:val>
                                            <p:strVal val="#ppt_x"/>
                                          </p:val>
                                        </p:tav>
                                        <p:tav tm="100000">
                                          <p:val>
                                            <p:strVal val="#ppt_x"/>
                                          </p:val>
                                        </p:tav>
                                      </p:tavLst>
                                    </p:anim>
                                    <p:anim calcmode="lin" valueType="num">
                                      <p:cBhvr additive="base">
                                        <p:cTn id="46" dur="750" fill="hold"/>
                                        <p:tgtEl>
                                          <p:spTgt spid="63"/>
                                        </p:tgtEl>
                                        <p:attrNameLst>
                                          <p:attrName>ppt_y</p:attrName>
                                        </p:attrNameLst>
                                      </p:cBhvr>
                                      <p:tavLst>
                                        <p:tav tm="0">
                                          <p:val>
                                            <p:strVal val="0-#ppt_h/2"/>
                                          </p:val>
                                        </p:tav>
                                        <p:tav tm="100000">
                                          <p:val>
                                            <p:strVal val="#ppt_y"/>
                                          </p:val>
                                        </p:tav>
                                      </p:tavLst>
                                    </p:anim>
                                  </p:childTnLst>
                                </p:cTn>
                              </p:par>
                            </p:childTnLst>
                          </p:cTn>
                        </p:par>
                        <p:par>
                          <p:cTn id="47" fill="hold">
                            <p:stCondLst>
                              <p:cond delay="3200"/>
                            </p:stCondLst>
                            <p:childTnLst>
                              <p:par>
                                <p:cTn id="48" presetID="10" presetClass="entr" presetSubtype="0" fill="hold" grpId="0" nodeType="afterEffect">
                                  <p:stCondLst>
                                    <p:cond delay="0"/>
                                  </p:stCondLst>
                                  <p:childTnLst>
                                    <p:set>
                                      <p:cBhvr>
                                        <p:cTn id="49" dur="1" fill="hold">
                                          <p:stCondLst>
                                            <p:cond delay="0"/>
                                          </p:stCondLst>
                                        </p:cTn>
                                        <p:tgtEl>
                                          <p:spTgt spid="65">
                                            <p:txEl>
                                              <p:pRg st="0" end="0"/>
                                            </p:txEl>
                                          </p:spTgt>
                                        </p:tgtEl>
                                        <p:attrNameLst>
                                          <p:attrName>style.visibility</p:attrName>
                                        </p:attrNameLst>
                                      </p:cBhvr>
                                      <p:to>
                                        <p:strVal val="visible"/>
                                      </p:to>
                                    </p:set>
                                    <p:animEffect transition="in" filter="fade">
                                      <p:cBhvr>
                                        <p:cTn id="50" dur="500"/>
                                        <p:tgtEl>
                                          <p:spTgt spid="65">
                                            <p:txEl>
                                              <p:pRg st="0" end="0"/>
                                            </p:txEl>
                                          </p:spTgt>
                                        </p:tgtEl>
                                      </p:cBhvr>
                                    </p:animEffect>
                                  </p:childTnLst>
                                </p:cTn>
                              </p:par>
                              <p:par>
                                <p:cTn id="51" presetID="2" presetClass="entr" presetSubtype="4" decel="100000" fill="hold" grpId="0" nodeType="withEffect">
                                  <p:stCondLst>
                                    <p:cond delay="0"/>
                                  </p:stCondLst>
                                  <p:childTnLst>
                                    <p:set>
                                      <p:cBhvr>
                                        <p:cTn id="52" dur="1" fill="hold">
                                          <p:stCondLst>
                                            <p:cond delay="0"/>
                                          </p:stCondLst>
                                        </p:cTn>
                                        <p:tgtEl>
                                          <p:spTgt spid="79"/>
                                        </p:tgtEl>
                                        <p:attrNameLst>
                                          <p:attrName>style.visibility</p:attrName>
                                        </p:attrNameLst>
                                      </p:cBhvr>
                                      <p:to>
                                        <p:strVal val="visible"/>
                                      </p:to>
                                    </p:set>
                                    <p:anim calcmode="lin" valueType="num">
                                      <p:cBhvr additive="base">
                                        <p:cTn id="53" dur="500" fill="hold"/>
                                        <p:tgtEl>
                                          <p:spTgt spid="79"/>
                                        </p:tgtEl>
                                        <p:attrNameLst>
                                          <p:attrName>ppt_x</p:attrName>
                                        </p:attrNameLst>
                                      </p:cBhvr>
                                      <p:tavLst>
                                        <p:tav tm="0">
                                          <p:val>
                                            <p:strVal val="#ppt_x"/>
                                          </p:val>
                                        </p:tav>
                                        <p:tav tm="100000">
                                          <p:val>
                                            <p:strVal val="#ppt_x"/>
                                          </p:val>
                                        </p:tav>
                                      </p:tavLst>
                                    </p:anim>
                                    <p:anim calcmode="lin" valueType="num">
                                      <p:cBhvr additive="base">
                                        <p:cTn id="54" dur="500" fill="hold"/>
                                        <p:tgtEl>
                                          <p:spTgt spid="79"/>
                                        </p:tgtEl>
                                        <p:attrNameLst>
                                          <p:attrName>ppt_y</p:attrName>
                                        </p:attrNameLst>
                                      </p:cBhvr>
                                      <p:tavLst>
                                        <p:tav tm="0">
                                          <p:val>
                                            <p:strVal val="1+#ppt_h/2"/>
                                          </p:val>
                                        </p:tav>
                                        <p:tav tm="100000">
                                          <p:val>
                                            <p:strVal val="#ppt_y"/>
                                          </p:val>
                                        </p:tav>
                                      </p:tavLst>
                                    </p:anim>
                                  </p:childTnLst>
                                </p:cTn>
                              </p:par>
                            </p:childTnLst>
                          </p:cTn>
                        </p:par>
                        <p:par>
                          <p:cTn id="55" fill="hold">
                            <p:stCondLst>
                              <p:cond delay="3700"/>
                            </p:stCondLst>
                            <p:childTnLst>
                              <p:par>
                                <p:cTn id="56" presetID="10" presetClass="entr" presetSubtype="0" fill="hold" grpId="0" nodeType="afterEffect">
                                  <p:stCondLst>
                                    <p:cond delay="0"/>
                                  </p:stCondLst>
                                  <p:childTnLst>
                                    <p:set>
                                      <p:cBhvr>
                                        <p:cTn id="57" dur="1" fill="hold">
                                          <p:stCondLst>
                                            <p:cond delay="0"/>
                                          </p:stCondLst>
                                        </p:cTn>
                                        <p:tgtEl>
                                          <p:spTgt spid="64">
                                            <p:txEl>
                                              <p:pRg st="0" end="0"/>
                                            </p:txEl>
                                          </p:spTgt>
                                        </p:tgtEl>
                                        <p:attrNameLst>
                                          <p:attrName>style.visibility</p:attrName>
                                        </p:attrNameLst>
                                      </p:cBhvr>
                                      <p:to>
                                        <p:strVal val="visible"/>
                                      </p:to>
                                    </p:set>
                                    <p:animEffect transition="in" filter="fade">
                                      <p:cBhvr>
                                        <p:cTn id="58" dur="500"/>
                                        <p:tgtEl>
                                          <p:spTgt spid="64">
                                            <p:txEl>
                                              <p:pRg st="0" end="0"/>
                                            </p:txEl>
                                          </p:spTgt>
                                        </p:tgtEl>
                                      </p:cBhvr>
                                    </p:animEffect>
                                  </p:childTnLst>
                                </p:cTn>
                              </p:par>
                            </p:childTnLst>
                          </p:cTn>
                        </p:par>
                        <p:par>
                          <p:cTn id="59" fill="hold">
                            <p:stCondLst>
                              <p:cond delay="4200"/>
                            </p:stCondLst>
                            <p:childTnLst>
                              <p:par>
                                <p:cTn id="60" presetID="2" presetClass="entr" presetSubtype="1" decel="100000" fill="hold" grpId="0" nodeType="afterEffect">
                                  <p:stCondLst>
                                    <p:cond delay="0"/>
                                  </p:stCondLst>
                                  <p:childTnLst>
                                    <p:set>
                                      <p:cBhvr>
                                        <p:cTn id="61" dur="1" fill="hold">
                                          <p:stCondLst>
                                            <p:cond delay="0"/>
                                          </p:stCondLst>
                                        </p:cTn>
                                        <p:tgtEl>
                                          <p:spTgt spid="66"/>
                                        </p:tgtEl>
                                        <p:attrNameLst>
                                          <p:attrName>style.visibility</p:attrName>
                                        </p:attrNameLst>
                                      </p:cBhvr>
                                      <p:to>
                                        <p:strVal val="visible"/>
                                      </p:to>
                                    </p:set>
                                    <p:anim calcmode="lin" valueType="num">
                                      <p:cBhvr additive="base">
                                        <p:cTn id="62" dur="750" fill="hold"/>
                                        <p:tgtEl>
                                          <p:spTgt spid="66"/>
                                        </p:tgtEl>
                                        <p:attrNameLst>
                                          <p:attrName>ppt_x</p:attrName>
                                        </p:attrNameLst>
                                      </p:cBhvr>
                                      <p:tavLst>
                                        <p:tav tm="0">
                                          <p:val>
                                            <p:strVal val="#ppt_x"/>
                                          </p:val>
                                        </p:tav>
                                        <p:tav tm="100000">
                                          <p:val>
                                            <p:strVal val="#ppt_x"/>
                                          </p:val>
                                        </p:tav>
                                      </p:tavLst>
                                    </p:anim>
                                    <p:anim calcmode="lin" valueType="num">
                                      <p:cBhvr additive="base">
                                        <p:cTn id="63" dur="750" fill="hold"/>
                                        <p:tgtEl>
                                          <p:spTgt spid="66"/>
                                        </p:tgtEl>
                                        <p:attrNameLst>
                                          <p:attrName>ppt_y</p:attrName>
                                        </p:attrNameLst>
                                      </p:cBhvr>
                                      <p:tavLst>
                                        <p:tav tm="0">
                                          <p:val>
                                            <p:strVal val="0-#ppt_h/2"/>
                                          </p:val>
                                        </p:tav>
                                        <p:tav tm="100000">
                                          <p:val>
                                            <p:strVal val="#ppt_y"/>
                                          </p:val>
                                        </p:tav>
                                      </p:tavLst>
                                    </p:anim>
                                  </p:childTnLst>
                                </p:cTn>
                              </p:par>
                              <p:par>
                                <p:cTn id="64" presetID="2" presetClass="entr" presetSubtype="1" decel="100000" fill="hold" grpId="0" nodeType="withEffect">
                                  <p:stCondLst>
                                    <p:cond delay="0"/>
                                  </p:stCondLst>
                                  <p:childTnLst>
                                    <p:set>
                                      <p:cBhvr>
                                        <p:cTn id="65" dur="1" fill="hold">
                                          <p:stCondLst>
                                            <p:cond delay="0"/>
                                          </p:stCondLst>
                                        </p:cTn>
                                        <p:tgtEl>
                                          <p:spTgt spid="67"/>
                                        </p:tgtEl>
                                        <p:attrNameLst>
                                          <p:attrName>style.visibility</p:attrName>
                                        </p:attrNameLst>
                                      </p:cBhvr>
                                      <p:to>
                                        <p:strVal val="visible"/>
                                      </p:to>
                                    </p:set>
                                    <p:anim calcmode="lin" valueType="num">
                                      <p:cBhvr additive="base">
                                        <p:cTn id="66" dur="750" fill="hold"/>
                                        <p:tgtEl>
                                          <p:spTgt spid="67"/>
                                        </p:tgtEl>
                                        <p:attrNameLst>
                                          <p:attrName>ppt_x</p:attrName>
                                        </p:attrNameLst>
                                      </p:cBhvr>
                                      <p:tavLst>
                                        <p:tav tm="0">
                                          <p:val>
                                            <p:strVal val="#ppt_x"/>
                                          </p:val>
                                        </p:tav>
                                        <p:tav tm="100000">
                                          <p:val>
                                            <p:strVal val="#ppt_x"/>
                                          </p:val>
                                        </p:tav>
                                      </p:tavLst>
                                    </p:anim>
                                    <p:anim calcmode="lin" valueType="num">
                                      <p:cBhvr additive="base">
                                        <p:cTn id="67" dur="750" fill="hold"/>
                                        <p:tgtEl>
                                          <p:spTgt spid="67"/>
                                        </p:tgtEl>
                                        <p:attrNameLst>
                                          <p:attrName>ppt_y</p:attrName>
                                        </p:attrNameLst>
                                      </p:cBhvr>
                                      <p:tavLst>
                                        <p:tav tm="0">
                                          <p:val>
                                            <p:strVal val="0-#ppt_h/2"/>
                                          </p:val>
                                        </p:tav>
                                        <p:tav tm="100000">
                                          <p:val>
                                            <p:strVal val="#ppt_y"/>
                                          </p:val>
                                        </p:tav>
                                      </p:tavLst>
                                    </p:anim>
                                  </p:childTnLst>
                                </p:cTn>
                              </p:par>
                            </p:childTnLst>
                          </p:cTn>
                        </p:par>
                        <p:par>
                          <p:cTn id="68" fill="hold">
                            <p:stCondLst>
                              <p:cond delay="4950"/>
                            </p:stCondLst>
                            <p:childTnLst>
                              <p:par>
                                <p:cTn id="69" presetID="10" presetClass="entr" presetSubtype="0" fill="hold" grpId="0" nodeType="afterEffect">
                                  <p:stCondLst>
                                    <p:cond delay="0"/>
                                  </p:stCondLst>
                                  <p:childTnLst>
                                    <p:set>
                                      <p:cBhvr>
                                        <p:cTn id="70" dur="1" fill="hold">
                                          <p:stCondLst>
                                            <p:cond delay="0"/>
                                          </p:stCondLst>
                                        </p:cTn>
                                        <p:tgtEl>
                                          <p:spTgt spid="69">
                                            <p:txEl>
                                              <p:pRg st="0" end="0"/>
                                            </p:txEl>
                                          </p:spTgt>
                                        </p:tgtEl>
                                        <p:attrNameLst>
                                          <p:attrName>style.visibility</p:attrName>
                                        </p:attrNameLst>
                                      </p:cBhvr>
                                      <p:to>
                                        <p:strVal val="visible"/>
                                      </p:to>
                                    </p:set>
                                    <p:animEffect transition="in" filter="fade">
                                      <p:cBhvr>
                                        <p:cTn id="71" dur="500"/>
                                        <p:tgtEl>
                                          <p:spTgt spid="69">
                                            <p:txEl>
                                              <p:pRg st="0" end="0"/>
                                            </p:txEl>
                                          </p:spTgt>
                                        </p:tgtEl>
                                      </p:cBhvr>
                                    </p:animEffect>
                                  </p:childTnLst>
                                </p:cTn>
                              </p:par>
                              <p:par>
                                <p:cTn id="72" presetID="2" presetClass="entr" presetSubtype="4" decel="100000" fill="hold" grpId="0" nodeType="withEffect">
                                  <p:stCondLst>
                                    <p:cond delay="0"/>
                                  </p:stCondLst>
                                  <p:childTnLst>
                                    <p:set>
                                      <p:cBhvr>
                                        <p:cTn id="73" dur="1" fill="hold">
                                          <p:stCondLst>
                                            <p:cond delay="0"/>
                                          </p:stCondLst>
                                        </p:cTn>
                                        <p:tgtEl>
                                          <p:spTgt spid="80"/>
                                        </p:tgtEl>
                                        <p:attrNameLst>
                                          <p:attrName>style.visibility</p:attrName>
                                        </p:attrNameLst>
                                      </p:cBhvr>
                                      <p:to>
                                        <p:strVal val="visible"/>
                                      </p:to>
                                    </p:set>
                                    <p:anim calcmode="lin" valueType="num">
                                      <p:cBhvr additive="base">
                                        <p:cTn id="74" dur="500" fill="hold"/>
                                        <p:tgtEl>
                                          <p:spTgt spid="80"/>
                                        </p:tgtEl>
                                        <p:attrNameLst>
                                          <p:attrName>ppt_x</p:attrName>
                                        </p:attrNameLst>
                                      </p:cBhvr>
                                      <p:tavLst>
                                        <p:tav tm="0">
                                          <p:val>
                                            <p:strVal val="#ppt_x"/>
                                          </p:val>
                                        </p:tav>
                                        <p:tav tm="100000">
                                          <p:val>
                                            <p:strVal val="#ppt_x"/>
                                          </p:val>
                                        </p:tav>
                                      </p:tavLst>
                                    </p:anim>
                                    <p:anim calcmode="lin" valueType="num">
                                      <p:cBhvr additive="base">
                                        <p:cTn id="75" dur="500" fill="hold"/>
                                        <p:tgtEl>
                                          <p:spTgt spid="80"/>
                                        </p:tgtEl>
                                        <p:attrNameLst>
                                          <p:attrName>ppt_y</p:attrName>
                                        </p:attrNameLst>
                                      </p:cBhvr>
                                      <p:tavLst>
                                        <p:tav tm="0">
                                          <p:val>
                                            <p:strVal val="1+#ppt_h/2"/>
                                          </p:val>
                                        </p:tav>
                                        <p:tav tm="100000">
                                          <p:val>
                                            <p:strVal val="#ppt_y"/>
                                          </p:val>
                                        </p:tav>
                                      </p:tavLst>
                                    </p:anim>
                                  </p:childTnLst>
                                </p:cTn>
                              </p:par>
                            </p:childTnLst>
                          </p:cTn>
                        </p:par>
                        <p:par>
                          <p:cTn id="76" fill="hold">
                            <p:stCondLst>
                              <p:cond delay="5450"/>
                            </p:stCondLst>
                            <p:childTnLst>
                              <p:par>
                                <p:cTn id="77" presetID="10" presetClass="entr" presetSubtype="0" fill="hold" grpId="0" nodeType="afterEffect">
                                  <p:stCondLst>
                                    <p:cond delay="0"/>
                                  </p:stCondLst>
                                  <p:childTnLst>
                                    <p:set>
                                      <p:cBhvr>
                                        <p:cTn id="78" dur="1" fill="hold">
                                          <p:stCondLst>
                                            <p:cond delay="0"/>
                                          </p:stCondLst>
                                        </p:cTn>
                                        <p:tgtEl>
                                          <p:spTgt spid="68">
                                            <p:txEl>
                                              <p:pRg st="0" end="0"/>
                                            </p:txEl>
                                          </p:spTgt>
                                        </p:tgtEl>
                                        <p:attrNameLst>
                                          <p:attrName>style.visibility</p:attrName>
                                        </p:attrNameLst>
                                      </p:cBhvr>
                                      <p:to>
                                        <p:strVal val="visible"/>
                                      </p:to>
                                    </p:set>
                                    <p:animEffect transition="in" filter="fade">
                                      <p:cBhvr>
                                        <p:cTn id="79" dur="500"/>
                                        <p:tgtEl>
                                          <p:spTgt spid="6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animBg="1">
        <p:tmplLst>
          <p:tmpl>
            <p:tnLst>
              <p:par>
                <p:cTn presetID="2" presetClass="entr" presetSubtype="1" decel="100000" fill="hold" nodeType="afterEffect">
                  <p:stCondLst>
                    <p:cond delay="0"/>
                  </p:stCondLst>
                  <p:childTnLst>
                    <p:set>
                      <p:cBhvr>
                        <p:cTn dur="1" fill="hold">
                          <p:stCondLst>
                            <p:cond delay="0"/>
                          </p:stCondLst>
                        </p:cTn>
                        <p:tgtEl>
                          <p:spTgt spid="61"/>
                        </p:tgtEl>
                        <p:attrNameLst>
                          <p:attrName>style.visibility</p:attrName>
                        </p:attrNameLst>
                      </p:cBhvr>
                      <p:to>
                        <p:strVal val="visible"/>
                      </p:to>
                    </p:set>
                    <p:anim calcmode="lin" valueType="num">
                      <p:cBhvr additive="base">
                        <p:cTn dur="750" fill="hold"/>
                        <p:tgtEl>
                          <p:spTgt spid="61"/>
                        </p:tgtEl>
                        <p:attrNameLst>
                          <p:attrName>ppt_x</p:attrName>
                        </p:attrNameLst>
                      </p:cBhvr>
                      <p:tavLst>
                        <p:tav tm="0">
                          <p:val>
                            <p:strVal val="#ppt_x"/>
                          </p:val>
                        </p:tav>
                        <p:tav tm="100000">
                          <p:val>
                            <p:strVal val="#ppt_x"/>
                          </p:val>
                        </p:tav>
                      </p:tavLst>
                    </p:anim>
                    <p:anim calcmode="lin" valueType="num">
                      <p:cBhvr additive="base">
                        <p:cTn dur="750" fill="hold"/>
                        <p:tgtEl>
                          <p:spTgt spid="61"/>
                        </p:tgtEl>
                        <p:attrNameLst>
                          <p:attrName>ppt_y</p:attrName>
                        </p:attrNameLst>
                      </p:cBhvr>
                      <p:tavLst>
                        <p:tav tm="0">
                          <p:val>
                            <p:strVal val="0-#ppt_h/2"/>
                          </p:val>
                        </p:tav>
                        <p:tav tm="100000">
                          <p:val>
                            <p:strVal val="#ppt_y"/>
                          </p:val>
                        </p:tav>
                      </p:tavLst>
                    </p:anim>
                  </p:childTnLst>
                </p:cTn>
              </p:par>
            </p:tnLst>
          </p:tmpl>
        </p:tmplLst>
      </p:bldP>
      <p:bldP spid="41" grpId="0"/>
      <p:bldP spid="42" grpId="0" build="p">
        <p:tmplLst>
          <p:tmpl lvl="1">
            <p:tnLst>
              <p:par>
                <p:cTn presetID="10" presetClass="entr" presetSubtype="0" fill="hold" nodeType="afterEffect">
                  <p:stCondLst>
                    <p:cond delay="0"/>
                  </p:stCondLst>
                  <p:childTnLst>
                    <p:set>
                      <p:cBhvr>
                        <p:cTn dur="1" fill="hold">
                          <p:stCondLst>
                            <p:cond delay="0"/>
                          </p:stCondLst>
                        </p:cTn>
                        <p:tgtEl>
                          <p:spTgt spid="42"/>
                        </p:tgtEl>
                        <p:attrNameLst>
                          <p:attrName>style.visibility</p:attrName>
                        </p:attrNameLst>
                      </p:cBhvr>
                      <p:to>
                        <p:strVal val="visible"/>
                      </p:to>
                    </p:set>
                    <p:animEffect transition="in" filter="fade">
                      <p:cBhvr>
                        <p:cTn dur="500"/>
                        <p:tgtEl>
                          <p:spTgt spid="42"/>
                        </p:tgtEl>
                      </p:cBhvr>
                    </p:animEffect>
                  </p:childTnLst>
                </p:cTn>
              </p:par>
            </p:tnLst>
          </p:tmpl>
        </p:tmplLst>
      </p:bldP>
      <p:bldP spid="43" grpId="0" build="p">
        <p:tmplLst>
          <p:tmpl lvl="1">
            <p:tnLst>
              <p:par>
                <p:cTn presetID="10" presetClass="entr" presetSubtype="0"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fade">
                      <p:cBhvr>
                        <p:cTn dur="500"/>
                        <p:tgtEl>
                          <p:spTgt spid="43"/>
                        </p:tgtEl>
                      </p:cBhvr>
                    </p:animEffect>
                  </p:childTnLst>
                </p:cTn>
              </p:par>
            </p:tnLst>
          </p:tmpl>
        </p:tmplLst>
      </p:bldP>
      <p:bldP spid="62" grpId="0" animBg="1">
        <p:tmplLst>
          <p:tmpl>
            <p:tnLst>
              <p:par>
                <p:cTn presetID="2" presetClass="entr" presetSubtype="1" decel="100000" fill="hold" nodeType="afterEffect">
                  <p:stCondLst>
                    <p:cond delay="0"/>
                  </p:stCondLst>
                  <p:childTnLst>
                    <p:set>
                      <p:cBhvr>
                        <p:cTn dur="1" fill="hold">
                          <p:stCondLst>
                            <p:cond delay="0"/>
                          </p:stCondLst>
                        </p:cTn>
                        <p:tgtEl>
                          <p:spTgt spid="62"/>
                        </p:tgtEl>
                        <p:attrNameLst>
                          <p:attrName>style.visibility</p:attrName>
                        </p:attrNameLst>
                      </p:cBhvr>
                      <p:to>
                        <p:strVal val="visible"/>
                      </p:to>
                    </p:set>
                    <p:anim calcmode="lin" valueType="num">
                      <p:cBhvr additive="base">
                        <p:cTn dur="750" fill="hold"/>
                        <p:tgtEl>
                          <p:spTgt spid="62"/>
                        </p:tgtEl>
                        <p:attrNameLst>
                          <p:attrName>ppt_x</p:attrName>
                        </p:attrNameLst>
                      </p:cBhvr>
                      <p:tavLst>
                        <p:tav tm="0">
                          <p:val>
                            <p:strVal val="#ppt_x"/>
                          </p:val>
                        </p:tav>
                        <p:tav tm="100000">
                          <p:val>
                            <p:strVal val="#ppt_x"/>
                          </p:val>
                        </p:tav>
                      </p:tavLst>
                    </p:anim>
                    <p:anim calcmode="lin" valueType="num">
                      <p:cBhvr additive="base">
                        <p:cTn dur="750" fill="hold"/>
                        <p:tgtEl>
                          <p:spTgt spid="62"/>
                        </p:tgtEl>
                        <p:attrNameLst>
                          <p:attrName>ppt_y</p:attrName>
                        </p:attrNameLst>
                      </p:cBhvr>
                      <p:tavLst>
                        <p:tav tm="0">
                          <p:val>
                            <p:strVal val="0-#ppt_h/2"/>
                          </p:val>
                        </p:tav>
                        <p:tav tm="100000">
                          <p:val>
                            <p:strVal val="#ppt_y"/>
                          </p:val>
                        </p:tav>
                      </p:tavLst>
                    </p:anim>
                  </p:childTnLst>
                </p:cTn>
              </p:par>
            </p:tnLst>
          </p:tmpl>
        </p:tmplLst>
      </p:bldP>
      <p:bldP spid="63" grpId="0"/>
      <p:bldP spid="64" grpId="0" build="p">
        <p:tmplLst>
          <p:tmpl lvl="1">
            <p:tnLst>
              <p:par>
                <p:cTn presetID="10" presetClass="entr" presetSubtype="0" fill="hold" nodeType="after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fade">
                      <p:cBhvr>
                        <p:cTn dur="500"/>
                        <p:tgtEl>
                          <p:spTgt spid="64"/>
                        </p:tgtEl>
                      </p:cBhvr>
                    </p:animEffect>
                  </p:childTnLst>
                </p:cTn>
              </p:par>
            </p:tnLst>
          </p:tmpl>
        </p:tmplLst>
      </p:bldP>
      <p:bldP spid="65" grpId="0" build="p">
        <p:tmplLst>
          <p:tmpl lvl="1">
            <p:tnLst>
              <p:par>
                <p:cTn presetID="10" presetClass="entr" presetSubtype="0" fill="hold" nodeType="afterEffect">
                  <p:stCondLst>
                    <p:cond delay="0"/>
                  </p:stCondLst>
                  <p:childTnLst>
                    <p:set>
                      <p:cBhvr>
                        <p:cTn dur="1" fill="hold">
                          <p:stCondLst>
                            <p:cond delay="0"/>
                          </p:stCondLst>
                        </p:cTn>
                        <p:tgtEl>
                          <p:spTgt spid="65"/>
                        </p:tgtEl>
                        <p:attrNameLst>
                          <p:attrName>style.visibility</p:attrName>
                        </p:attrNameLst>
                      </p:cBhvr>
                      <p:to>
                        <p:strVal val="visible"/>
                      </p:to>
                    </p:set>
                    <p:animEffect transition="in" filter="fade">
                      <p:cBhvr>
                        <p:cTn dur="500"/>
                        <p:tgtEl>
                          <p:spTgt spid="65"/>
                        </p:tgtEl>
                      </p:cBhvr>
                    </p:animEffect>
                  </p:childTnLst>
                </p:cTn>
              </p:par>
            </p:tnLst>
          </p:tmpl>
        </p:tmplLst>
      </p:bldP>
      <p:bldP spid="66" grpId="0" animBg="1">
        <p:tmplLst>
          <p:tmpl>
            <p:tnLst>
              <p:par>
                <p:cTn presetID="2" presetClass="entr" presetSubtype="1" decel="100000" fill="hold" nodeType="afterEffect">
                  <p:stCondLst>
                    <p:cond delay="0"/>
                  </p:stCondLst>
                  <p:childTnLst>
                    <p:set>
                      <p:cBhvr>
                        <p:cTn dur="1" fill="hold">
                          <p:stCondLst>
                            <p:cond delay="0"/>
                          </p:stCondLst>
                        </p:cTn>
                        <p:tgtEl>
                          <p:spTgt spid="66"/>
                        </p:tgtEl>
                        <p:attrNameLst>
                          <p:attrName>style.visibility</p:attrName>
                        </p:attrNameLst>
                      </p:cBhvr>
                      <p:to>
                        <p:strVal val="visible"/>
                      </p:to>
                    </p:set>
                    <p:anim calcmode="lin" valueType="num">
                      <p:cBhvr additive="base">
                        <p:cTn dur="750" fill="hold"/>
                        <p:tgtEl>
                          <p:spTgt spid="66"/>
                        </p:tgtEl>
                        <p:attrNameLst>
                          <p:attrName>ppt_x</p:attrName>
                        </p:attrNameLst>
                      </p:cBhvr>
                      <p:tavLst>
                        <p:tav tm="0">
                          <p:val>
                            <p:strVal val="#ppt_x"/>
                          </p:val>
                        </p:tav>
                        <p:tav tm="100000">
                          <p:val>
                            <p:strVal val="#ppt_x"/>
                          </p:val>
                        </p:tav>
                      </p:tavLst>
                    </p:anim>
                    <p:anim calcmode="lin" valueType="num">
                      <p:cBhvr additive="base">
                        <p:cTn dur="750" fill="hold"/>
                        <p:tgtEl>
                          <p:spTgt spid="66"/>
                        </p:tgtEl>
                        <p:attrNameLst>
                          <p:attrName>ppt_y</p:attrName>
                        </p:attrNameLst>
                      </p:cBhvr>
                      <p:tavLst>
                        <p:tav tm="0">
                          <p:val>
                            <p:strVal val="0-#ppt_h/2"/>
                          </p:val>
                        </p:tav>
                        <p:tav tm="100000">
                          <p:val>
                            <p:strVal val="#ppt_y"/>
                          </p:val>
                        </p:tav>
                      </p:tavLst>
                    </p:anim>
                  </p:childTnLst>
                </p:cTn>
              </p:par>
            </p:tnLst>
          </p:tmpl>
        </p:tmplLst>
      </p:bldP>
      <p:bldP spid="67" grpId="0"/>
      <p:bldP spid="68" grpId="0" build="p">
        <p:tmplLst>
          <p:tmpl lvl="1">
            <p:tnLst>
              <p:par>
                <p:cTn presetID="10" presetClass="entr" presetSubtype="0" fill="hold" nodeType="afterEffect">
                  <p:stCondLst>
                    <p:cond delay="0"/>
                  </p:stCondLst>
                  <p:childTnLst>
                    <p:set>
                      <p:cBhvr>
                        <p:cTn dur="1" fill="hold">
                          <p:stCondLst>
                            <p:cond delay="0"/>
                          </p:stCondLst>
                        </p:cTn>
                        <p:tgtEl>
                          <p:spTgt spid="68"/>
                        </p:tgtEl>
                        <p:attrNameLst>
                          <p:attrName>style.visibility</p:attrName>
                        </p:attrNameLst>
                      </p:cBhvr>
                      <p:to>
                        <p:strVal val="visible"/>
                      </p:to>
                    </p:set>
                    <p:animEffect transition="in" filter="fade">
                      <p:cBhvr>
                        <p:cTn dur="500"/>
                        <p:tgtEl>
                          <p:spTgt spid="68"/>
                        </p:tgtEl>
                      </p:cBhvr>
                    </p:animEffect>
                  </p:childTnLst>
                </p:cTn>
              </p:par>
            </p:tnLst>
          </p:tmpl>
        </p:tmplLst>
      </p:bldP>
      <p:bldP spid="69" grpId="0" build="p">
        <p:tmplLst>
          <p:tmpl lvl="1">
            <p:tnLst>
              <p:par>
                <p:cTn presetID="10" presetClass="entr" presetSubtype="0" fill="hold" nodeType="afterEffect">
                  <p:stCondLst>
                    <p:cond delay="0"/>
                  </p:stCondLst>
                  <p:childTnLst>
                    <p:set>
                      <p:cBhvr>
                        <p:cTn dur="1" fill="hold">
                          <p:stCondLst>
                            <p:cond delay="0"/>
                          </p:stCondLst>
                        </p:cTn>
                        <p:tgtEl>
                          <p:spTgt spid="69"/>
                        </p:tgtEl>
                        <p:attrNameLst>
                          <p:attrName>style.visibility</p:attrName>
                        </p:attrNameLst>
                      </p:cBhvr>
                      <p:to>
                        <p:strVal val="visible"/>
                      </p:to>
                    </p:set>
                    <p:animEffect transition="in" filter="fade">
                      <p:cBhvr>
                        <p:cTn dur="500"/>
                        <p:tgtEl>
                          <p:spTgt spid="69"/>
                        </p:tgtEl>
                      </p:cBhvr>
                    </p:animEffect>
                  </p:childTnLst>
                </p:cTn>
              </p:par>
            </p:tnLst>
          </p:tmpl>
        </p:tmplLst>
      </p:bldP>
      <p:bldP spid="78" grpId="0" animBg="1"/>
      <p:bldP spid="79" grpId="0" animBg="1"/>
      <p:bldP spid="80" grpId="0" animBg="1"/>
      <p:bldP spid="20" grpId="0" animBg="1"/>
      <p:bldP spid="21" grpId="0" animBg="1"/>
      <p:bldP spid="22" grpId="0" animBg="1"/>
    </p:bldLst>
  </p:timing>
  <p:extLst mod="1">
    <p:ext uri="{DCECCB84-F9BA-43D5-87BE-67443E8EF086}">
      <p15:sldGuideLst xmlns:p15="http://schemas.microsoft.com/office/powerpoint/2012/main" xmlns="">
        <p15:guide id="1" orient="horz" pos="3239" userDrawn="1">
          <p15:clr>
            <a:srgbClr val="FBAE40"/>
          </p15:clr>
        </p15:guide>
        <p15:guide id="2" pos="5760" userDrawn="1">
          <p15:clr>
            <a:srgbClr val="FBAE4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History - Middle">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cxnSp>
        <p:nvCxnSpPr>
          <p:cNvPr id="7" name="直線コネクタ 6"/>
          <p:cNvCxnSpPr/>
          <p:nvPr userDrawn="1"/>
        </p:nvCxnSpPr>
        <p:spPr>
          <a:xfrm>
            <a:off x="9144000" y="0"/>
            <a:ext cx="0" cy="1971487"/>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19" name="テキスト プレースホルダー 12"/>
          <p:cNvSpPr>
            <a:spLocks noGrp="1"/>
          </p:cNvSpPr>
          <p:nvPr>
            <p:ph type="body" sz="quarter" idx="12" hasCustomPrompt="1"/>
          </p:nvPr>
        </p:nvSpPr>
        <p:spPr>
          <a:xfrm>
            <a:off x="2399958" y="4655094"/>
            <a:ext cx="4608971" cy="1479012"/>
          </a:xfrm>
        </p:spPr>
        <p:txBody>
          <a:bodyPr>
            <a:normAutofit/>
          </a:bodyPr>
          <a:lstStyle>
            <a:lvl1pPr algn="r">
              <a:spcBef>
                <a:spcPts val="0"/>
              </a:spcBef>
              <a:defRPr sz="1800" baseline="0"/>
            </a:lvl1pPr>
          </a:lstStyle>
          <a:p>
            <a:pPr lvl="0"/>
            <a:r>
              <a:rPr kumimoji="1" lang="en-US" altLang="ja-JP" dirty="0"/>
              <a:t>Text goes here</a:t>
            </a:r>
            <a:endParaRPr kumimoji="1" lang="ja-JP" altLang="en-US" dirty="0"/>
          </a:p>
        </p:txBody>
      </p:sp>
      <p:sp>
        <p:nvSpPr>
          <p:cNvPr id="20" name="テキスト プレースホルダー 12"/>
          <p:cNvSpPr>
            <a:spLocks noGrp="1"/>
          </p:cNvSpPr>
          <p:nvPr>
            <p:ph type="body" sz="quarter" idx="14" hasCustomPrompt="1"/>
          </p:nvPr>
        </p:nvSpPr>
        <p:spPr>
          <a:xfrm>
            <a:off x="2399958" y="3713898"/>
            <a:ext cx="4608971" cy="747032"/>
          </a:xfrm>
        </p:spPr>
        <p:txBody>
          <a:bodyPr anchor="ctr">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1" name="正方形/長方形 20"/>
          <p:cNvSpPr/>
          <p:nvPr userDrawn="1"/>
        </p:nvSpPr>
        <p:spPr>
          <a:xfrm>
            <a:off x="5089589" y="4430938"/>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cxnSp>
        <p:nvCxnSpPr>
          <p:cNvPr id="29" name="直線コネクタ 28"/>
          <p:cNvCxnSpPr>
            <a:stCxn id="27" idx="1"/>
            <a:endCxn id="24" idx="6"/>
          </p:cNvCxnSpPr>
          <p:nvPr userDrawn="1"/>
        </p:nvCxnSpPr>
        <p:spPr>
          <a:xfrm flipH="1">
            <a:off x="9336699" y="2164184"/>
            <a:ext cx="649778" cy="2"/>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27" name="円/楕円 4"/>
          <p:cNvSpPr/>
          <p:nvPr userDrawn="1"/>
        </p:nvSpPr>
        <p:spPr>
          <a:xfrm>
            <a:off x="9986477" y="1595111"/>
            <a:ext cx="1136515" cy="1138145"/>
          </a:xfrm>
          <a:prstGeom prst="rect">
            <a:avLst/>
          </a:prstGeom>
          <a:solidFill>
            <a:schemeClr val="accent4"/>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プレースホルダー 12"/>
          <p:cNvSpPr>
            <a:spLocks noGrp="1"/>
          </p:cNvSpPr>
          <p:nvPr>
            <p:ph type="body" sz="quarter" idx="15" hasCustomPrompt="1"/>
          </p:nvPr>
        </p:nvSpPr>
        <p:spPr>
          <a:xfrm>
            <a:off x="9966465" y="1790667"/>
            <a:ext cx="1176539" cy="747032"/>
          </a:xfrm>
        </p:spPr>
        <p:txBody>
          <a:bodyPr anchor="ctr">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0000</a:t>
            </a:r>
            <a:endParaRPr kumimoji="1" lang="ja-JP" altLang="en-US" dirty="0"/>
          </a:p>
        </p:txBody>
      </p:sp>
      <p:sp>
        <p:nvSpPr>
          <p:cNvPr id="37" name="テキスト プレースホルダー 12"/>
          <p:cNvSpPr>
            <a:spLocks noGrp="1"/>
          </p:cNvSpPr>
          <p:nvPr>
            <p:ph type="body" sz="quarter" idx="16" hasCustomPrompt="1"/>
          </p:nvPr>
        </p:nvSpPr>
        <p:spPr>
          <a:xfrm>
            <a:off x="11275193" y="2731863"/>
            <a:ext cx="4608971" cy="1479012"/>
          </a:xfrm>
        </p:spPr>
        <p:txBody>
          <a:bodyPr>
            <a:normAutofit/>
          </a:bodyPr>
          <a:lstStyle>
            <a:lvl1pPr algn="l">
              <a:spcBef>
                <a:spcPts val="0"/>
              </a:spcBef>
              <a:defRPr sz="1800" baseline="0"/>
            </a:lvl1pPr>
          </a:lstStyle>
          <a:p>
            <a:pPr lvl="0"/>
            <a:r>
              <a:rPr kumimoji="1" lang="en-US" altLang="ja-JP" dirty="0"/>
              <a:t>Text goes here</a:t>
            </a:r>
            <a:endParaRPr kumimoji="1" lang="ja-JP" altLang="en-US" dirty="0"/>
          </a:p>
        </p:txBody>
      </p:sp>
      <p:sp>
        <p:nvSpPr>
          <p:cNvPr id="38" name="テキスト プレースホルダー 12"/>
          <p:cNvSpPr>
            <a:spLocks noGrp="1"/>
          </p:cNvSpPr>
          <p:nvPr>
            <p:ph type="body" sz="quarter" idx="17" hasCustomPrompt="1"/>
          </p:nvPr>
        </p:nvSpPr>
        <p:spPr>
          <a:xfrm>
            <a:off x="11275193" y="1790667"/>
            <a:ext cx="4608971"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9" name="正方形/長方形 38"/>
          <p:cNvSpPr/>
          <p:nvPr userDrawn="1"/>
        </p:nvSpPr>
        <p:spPr>
          <a:xfrm>
            <a:off x="11366634" y="2507707"/>
            <a:ext cx="1827899"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43" name="テキスト プレースホルダー 12"/>
          <p:cNvSpPr>
            <a:spLocks noGrp="1"/>
          </p:cNvSpPr>
          <p:nvPr>
            <p:ph type="body" sz="quarter" idx="19" hasCustomPrompt="1"/>
          </p:nvPr>
        </p:nvSpPr>
        <p:spPr>
          <a:xfrm>
            <a:off x="2399958" y="8481658"/>
            <a:ext cx="4608971" cy="1479012"/>
          </a:xfrm>
        </p:spPr>
        <p:txBody>
          <a:bodyPr>
            <a:normAutofit/>
          </a:bodyPr>
          <a:lstStyle>
            <a:lvl1pPr algn="r">
              <a:spcBef>
                <a:spcPts val="0"/>
              </a:spcBef>
              <a:defRPr sz="1800" baseline="0"/>
            </a:lvl1pPr>
          </a:lstStyle>
          <a:p>
            <a:pPr lvl="0"/>
            <a:r>
              <a:rPr kumimoji="1" lang="en-US" altLang="ja-JP" dirty="0"/>
              <a:t>Text goes here</a:t>
            </a:r>
            <a:endParaRPr kumimoji="1" lang="ja-JP" altLang="en-US" dirty="0"/>
          </a:p>
        </p:txBody>
      </p:sp>
      <p:sp>
        <p:nvSpPr>
          <p:cNvPr id="44" name="テキスト プレースホルダー 12"/>
          <p:cNvSpPr>
            <a:spLocks noGrp="1"/>
          </p:cNvSpPr>
          <p:nvPr>
            <p:ph type="body" sz="quarter" idx="20" hasCustomPrompt="1"/>
          </p:nvPr>
        </p:nvSpPr>
        <p:spPr>
          <a:xfrm>
            <a:off x="2399958" y="7540462"/>
            <a:ext cx="4608971" cy="747032"/>
          </a:xfrm>
        </p:spPr>
        <p:txBody>
          <a:bodyPr anchor="ctr">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5" name="正方形/長方形 44"/>
          <p:cNvSpPr/>
          <p:nvPr userDrawn="1"/>
        </p:nvSpPr>
        <p:spPr>
          <a:xfrm>
            <a:off x="5089589" y="8257502"/>
            <a:ext cx="1827899"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cxnSp>
        <p:nvCxnSpPr>
          <p:cNvPr id="10" name="直線コネクタ 9"/>
          <p:cNvCxnSpPr>
            <a:stCxn id="8" idx="2"/>
            <a:endCxn id="13" idx="3"/>
          </p:cNvCxnSpPr>
          <p:nvPr userDrawn="1"/>
        </p:nvCxnSpPr>
        <p:spPr>
          <a:xfrm flipH="1">
            <a:off x="8335845" y="4080320"/>
            <a:ext cx="615457" cy="7095"/>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13" name="円/楕円 4"/>
          <p:cNvSpPr/>
          <p:nvPr userDrawn="1"/>
        </p:nvSpPr>
        <p:spPr>
          <a:xfrm>
            <a:off x="7199330" y="3518342"/>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プレースホルダー 12"/>
          <p:cNvSpPr>
            <a:spLocks noGrp="1"/>
          </p:cNvSpPr>
          <p:nvPr>
            <p:ph type="body" sz="quarter" idx="13" hasCustomPrompt="1"/>
          </p:nvPr>
        </p:nvSpPr>
        <p:spPr>
          <a:xfrm>
            <a:off x="7179318" y="3713898"/>
            <a:ext cx="1176539" cy="747032"/>
          </a:xfrm>
        </p:spPr>
        <p:txBody>
          <a:bodyPr anchor="ctr">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0000</a:t>
            </a:r>
            <a:endParaRPr kumimoji="1" lang="ja-JP" altLang="en-US" dirty="0"/>
          </a:p>
        </p:txBody>
      </p:sp>
      <p:cxnSp>
        <p:nvCxnSpPr>
          <p:cNvPr id="41" name="直線コネクタ 40"/>
          <p:cNvCxnSpPr>
            <a:stCxn id="40" idx="2"/>
            <a:endCxn id="49" idx="3"/>
          </p:cNvCxnSpPr>
          <p:nvPr userDrawn="1"/>
        </p:nvCxnSpPr>
        <p:spPr>
          <a:xfrm flipH="1" flipV="1">
            <a:off x="8335845" y="7912586"/>
            <a:ext cx="615457" cy="1"/>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49" name="円/楕円 4"/>
          <p:cNvSpPr/>
          <p:nvPr userDrawn="1"/>
        </p:nvSpPr>
        <p:spPr>
          <a:xfrm>
            <a:off x="7199330" y="7343513"/>
            <a:ext cx="1136515" cy="1138145"/>
          </a:xfrm>
          <a:prstGeom prst="rect">
            <a:avLst/>
          </a:prstGeom>
          <a:solidFill>
            <a:schemeClr val="accent1"/>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テキスト プレースホルダー 12"/>
          <p:cNvSpPr>
            <a:spLocks noGrp="1"/>
          </p:cNvSpPr>
          <p:nvPr>
            <p:ph type="body" sz="quarter" idx="18" hasCustomPrompt="1"/>
          </p:nvPr>
        </p:nvSpPr>
        <p:spPr>
          <a:xfrm>
            <a:off x="7179318" y="7540462"/>
            <a:ext cx="1176539" cy="747032"/>
          </a:xfrm>
        </p:spPr>
        <p:txBody>
          <a:bodyPr anchor="ctr">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0000</a:t>
            </a:r>
            <a:endParaRPr kumimoji="1" lang="ja-JP" altLang="en-US" dirty="0"/>
          </a:p>
        </p:txBody>
      </p:sp>
      <p:cxnSp>
        <p:nvCxnSpPr>
          <p:cNvPr id="50" name="直線コネクタ 49"/>
          <p:cNvCxnSpPr>
            <a:stCxn id="51" idx="1"/>
            <a:endCxn id="57" idx="6"/>
          </p:cNvCxnSpPr>
          <p:nvPr userDrawn="1"/>
        </p:nvCxnSpPr>
        <p:spPr>
          <a:xfrm flipH="1">
            <a:off x="9336699" y="5996187"/>
            <a:ext cx="649778" cy="267"/>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51" name="円/楕円 4"/>
          <p:cNvSpPr/>
          <p:nvPr userDrawn="1"/>
        </p:nvSpPr>
        <p:spPr>
          <a:xfrm>
            <a:off x="9986477" y="5427114"/>
            <a:ext cx="1136515" cy="1138145"/>
          </a:xfrm>
          <a:prstGeom prst="rect">
            <a:avLst/>
          </a:prstGeom>
          <a:solidFill>
            <a:schemeClr val="accent6"/>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テキスト プレースホルダー 12"/>
          <p:cNvSpPr>
            <a:spLocks noGrp="1"/>
          </p:cNvSpPr>
          <p:nvPr>
            <p:ph type="body" sz="quarter" idx="21" hasCustomPrompt="1"/>
          </p:nvPr>
        </p:nvSpPr>
        <p:spPr>
          <a:xfrm>
            <a:off x="9966465" y="5622670"/>
            <a:ext cx="1176539" cy="747032"/>
          </a:xfrm>
        </p:spPr>
        <p:txBody>
          <a:bodyPr anchor="ctr">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0000</a:t>
            </a:r>
            <a:endParaRPr kumimoji="1" lang="ja-JP" altLang="en-US" dirty="0"/>
          </a:p>
        </p:txBody>
      </p:sp>
      <p:sp>
        <p:nvSpPr>
          <p:cNvPr id="53" name="テキスト プレースホルダー 12"/>
          <p:cNvSpPr>
            <a:spLocks noGrp="1"/>
          </p:cNvSpPr>
          <p:nvPr>
            <p:ph type="body" sz="quarter" idx="22" hasCustomPrompt="1"/>
          </p:nvPr>
        </p:nvSpPr>
        <p:spPr>
          <a:xfrm>
            <a:off x="11275193" y="6563866"/>
            <a:ext cx="4608971" cy="1479012"/>
          </a:xfrm>
        </p:spPr>
        <p:txBody>
          <a:bodyPr>
            <a:normAutofit/>
          </a:bodyPr>
          <a:lstStyle>
            <a:lvl1pPr algn="l">
              <a:spcBef>
                <a:spcPts val="0"/>
              </a:spcBef>
              <a:defRPr sz="1800" baseline="0"/>
            </a:lvl1pPr>
          </a:lstStyle>
          <a:p>
            <a:pPr lvl="0"/>
            <a:r>
              <a:rPr kumimoji="1" lang="en-US" altLang="ja-JP" dirty="0"/>
              <a:t>Text goes here</a:t>
            </a:r>
            <a:endParaRPr kumimoji="1" lang="ja-JP" altLang="en-US" dirty="0"/>
          </a:p>
        </p:txBody>
      </p:sp>
      <p:sp>
        <p:nvSpPr>
          <p:cNvPr id="55" name="テキスト プレースホルダー 12"/>
          <p:cNvSpPr>
            <a:spLocks noGrp="1"/>
          </p:cNvSpPr>
          <p:nvPr>
            <p:ph type="body" sz="quarter" idx="23" hasCustomPrompt="1"/>
          </p:nvPr>
        </p:nvSpPr>
        <p:spPr>
          <a:xfrm>
            <a:off x="11275193" y="5622670"/>
            <a:ext cx="4608971"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6" name="正方形/長方形 55"/>
          <p:cNvSpPr/>
          <p:nvPr userDrawn="1"/>
        </p:nvSpPr>
        <p:spPr>
          <a:xfrm>
            <a:off x="11366634" y="6339710"/>
            <a:ext cx="1827899" cy="720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cxnSp>
        <p:nvCxnSpPr>
          <p:cNvPr id="61" name="直線コネクタ 60"/>
          <p:cNvCxnSpPr/>
          <p:nvPr userDrawn="1"/>
        </p:nvCxnSpPr>
        <p:spPr>
          <a:xfrm>
            <a:off x="9144000" y="2356884"/>
            <a:ext cx="0" cy="1530737"/>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64" name="直線コネクタ 63"/>
          <p:cNvCxnSpPr/>
          <p:nvPr userDrawn="1"/>
        </p:nvCxnSpPr>
        <p:spPr>
          <a:xfrm flipV="1">
            <a:off x="9144000" y="4273018"/>
            <a:ext cx="0" cy="1530737"/>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68" name="直線コネクタ 67"/>
          <p:cNvCxnSpPr/>
          <p:nvPr userDrawn="1"/>
        </p:nvCxnSpPr>
        <p:spPr>
          <a:xfrm>
            <a:off x="9144000" y="6189152"/>
            <a:ext cx="0" cy="1530736"/>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72" name="直線コネクタ 71"/>
          <p:cNvCxnSpPr/>
          <p:nvPr userDrawn="1"/>
        </p:nvCxnSpPr>
        <p:spPr>
          <a:xfrm>
            <a:off x="9144000" y="8105285"/>
            <a:ext cx="0" cy="2180128"/>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8" name="楕円 7"/>
          <p:cNvSpPr/>
          <p:nvPr userDrawn="1"/>
        </p:nvSpPr>
        <p:spPr>
          <a:xfrm>
            <a:off x="8951302" y="3887621"/>
            <a:ext cx="385397" cy="385397"/>
          </a:xfrm>
          <a:prstGeom prst="ellipse">
            <a:avLst/>
          </a:prstGeom>
          <a:solidFill>
            <a:schemeClr val="accent5"/>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楕円 23"/>
          <p:cNvSpPr/>
          <p:nvPr userDrawn="1"/>
        </p:nvSpPr>
        <p:spPr>
          <a:xfrm>
            <a:off x="8951302" y="1971487"/>
            <a:ext cx="385397" cy="385397"/>
          </a:xfrm>
          <a:prstGeom prst="ellipse">
            <a:avLst/>
          </a:prstGeom>
          <a:solidFill>
            <a:schemeClr val="accent4"/>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楕円 39"/>
          <p:cNvSpPr/>
          <p:nvPr userDrawn="1"/>
        </p:nvSpPr>
        <p:spPr>
          <a:xfrm>
            <a:off x="8951302" y="7719888"/>
            <a:ext cx="385397" cy="385397"/>
          </a:xfrm>
          <a:prstGeom prst="ellipse">
            <a:avLst/>
          </a:prstGeom>
          <a:solidFill>
            <a:schemeClr val="accent1"/>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楕円 56"/>
          <p:cNvSpPr/>
          <p:nvPr userDrawn="1"/>
        </p:nvSpPr>
        <p:spPr>
          <a:xfrm>
            <a:off x="8951302" y="5803755"/>
            <a:ext cx="385397" cy="385397"/>
          </a:xfrm>
          <a:prstGeom prst="ellipse">
            <a:avLst/>
          </a:prstGeom>
          <a:solidFill>
            <a:schemeClr val="accent6"/>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051131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9"/>
                                        </p:tgtEl>
                                        <p:attrNameLst>
                                          <p:attrName>style.visibility</p:attrName>
                                        </p:attrNameLst>
                                      </p:cBhvr>
                                      <p:to>
                                        <p:strVal val="visible"/>
                                      </p:to>
                                    </p:set>
                                    <p:animEffect transition="in" filter="wipe(left)">
                                      <p:cBhvr>
                                        <p:cTn id="11" dur="500"/>
                                        <p:tgtEl>
                                          <p:spTgt spid="29"/>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wipe(left)">
                                      <p:cBhvr>
                                        <p:cTn id="15" dur="500"/>
                                        <p:tgtEl>
                                          <p:spTgt spid="27"/>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28">
                                            <p:txEl>
                                              <p:pRg st="0" end="0"/>
                                            </p:txEl>
                                          </p:spTgt>
                                        </p:tgtEl>
                                        <p:attrNameLst>
                                          <p:attrName>style.visibility</p:attrName>
                                        </p:attrNameLst>
                                      </p:cBhvr>
                                      <p:to>
                                        <p:strVal val="visible"/>
                                      </p:to>
                                    </p:set>
                                    <p:animEffect transition="in" filter="wipe(left)">
                                      <p:cBhvr>
                                        <p:cTn id="18" dur="500"/>
                                        <p:tgtEl>
                                          <p:spTgt spid="28">
                                            <p:txEl>
                                              <p:pRg st="0" end="0"/>
                                            </p:txEl>
                                          </p:spTgt>
                                        </p:tgtEl>
                                      </p:cBhvr>
                                    </p:animEffect>
                                  </p:childTnLst>
                                </p:cTn>
                              </p:par>
                            </p:childTnLst>
                          </p:cTn>
                        </p:par>
                        <p:par>
                          <p:cTn id="19" fill="hold">
                            <p:stCondLst>
                              <p:cond delay="1500"/>
                            </p:stCondLst>
                            <p:childTnLst>
                              <p:par>
                                <p:cTn id="20" presetID="2" presetClass="entr" presetSubtype="4" decel="100000" fill="hold" grpId="0" nodeType="afterEffect">
                                  <p:stCondLst>
                                    <p:cond delay="0"/>
                                  </p:stCondLst>
                                  <p:childTnLst>
                                    <p:set>
                                      <p:cBhvr>
                                        <p:cTn id="21" dur="1" fill="hold">
                                          <p:stCondLst>
                                            <p:cond delay="0"/>
                                          </p:stCondLst>
                                        </p:cTn>
                                        <p:tgtEl>
                                          <p:spTgt spid="39"/>
                                        </p:tgtEl>
                                        <p:attrNameLst>
                                          <p:attrName>style.visibility</p:attrName>
                                        </p:attrNameLst>
                                      </p:cBhvr>
                                      <p:to>
                                        <p:strVal val="visible"/>
                                      </p:to>
                                    </p:set>
                                    <p:anim calcmode="lin" valueType="num">
                                      <p:cBhvr additive="base">
                                        <p:cTn id="22" dur="500" fill="hold"/>
                                        <p:tgtEl>
                                          <p:spTgt spid="39"/>
                                        </p:tgtEl>
                                        <p:attrNameLst>
                                          <p:attrName>ppt_x</p:attrName>
                                        </p:attrNameLst>
                                      </p:cBhvr>
                                      <p:tavLst>
                                        <p:tav tm="0">
                                          <p:val>
                                            <p:strVal val="#ppt_x"/>
                                          </p:val>
                                        </p:tav>
                                        <p:tav tm="100000">
                                          <p:val>
                                            <p:strVal val="#ppt_x"/>
                                          </p:val>
                                        </p:tav>
                                      </p:tavLst>
                                    </p:anim>
                                    <p:anim calcmode="lin" valueType="num">
                                      <p:cBhvr additive="base">
                                        <p:cTn id="23" dur="500" fill="hold"/>
                                        <p:tgtEl>
                                          <p:spTgt spid="39"/>
                                        </p:tgtEl>
                                        <p:attrNameLst>
                                          <p:attrName>ppt_y</p:attrName>
                                        </p:attrNameLst>
                                      </p:cBhvr>
                                      <p:tavLst>
                                        <p:tav tm="0">
                                          <p:val>
                                            <p:strVal val="1+#ppt_h/2"/>
                                          </p:val>
                                        </p:tav>
                                        <p:tav tm="100000">
                                          <p:val>
                                            <p:strVal val="#ppt_y"/>
                                          </p:val>
                                        </p:tav>
                                      </p:tavLst>
                                    </p:anim>
                                  </p:childTnLst>
                                </p:cTn>
                              </p:par>
                              <p:par>
                                <p:cTn id="24" presetID="2" presetClass="entr" presetSubtype="2" decel="100000" fill="hold" grpId="0" nodeType="withEffect">
                                  <p:stCondLst>
                                    <p:cond delay="0"/>
                                  </p:stCondLst>
                                  <p:childTnLst>
                                    <p:set>
                                      <p:cBhvr>
                                        <p:cTn id="25" dur="1" fill="hold">
                                          <p:stCondLst>
                                            <p:cond delay="0"/>
                                          </p:stCondLst>
                                        </p:cTn>
                                        <p:tgtEl>
                                          <p:spTgt spid="38">
                                            <p:txEl>
                                              <p:pRg st="0" end="0"/>
                                            </p:txEl>
                                          </p:spTgt>
                                        </p:tgtEl>
                                        <p:attrNameLst>
                                          <p:attrName>style.visibility</p:attrName>
                                        </p:attrNameLst>
                                      </p:cBhvr>
                                      <p:to>
                                        <p:strVal val="visible"/>
                                      </p:to>
                                    </p:set>
                                    <p:anim calcmode="lin" valueType="num">
                                      <p:cBhvr additive="base">
                                        <p:cTn id="26" dur="500" fill="hold"/>
                                        <p:tgtEl>
                                          <p:spTgt spid="38">
                                            <p:txEl>
                                              <p:pRg st="0" end="0"/>
                                            </p:txEl>
                                          </p:spTgt>
                                        </p:tgtEl>
                                        <p:attrNameLst>
                                          <p:attrName>ppt_x</p:attrName>
                                        </p:attrNameLst>
                                      </p:cBhvr>
                                      <p:tavLst>
                                        <p:tav tm="0">
                                          <p:val>
                                            <p:strVal val="1+#ppt_w/2"/>
                                          </p:val>
                                        </p:tav>
                                        <p:tav tm="100000">
                                          <p:val>
                                            <p:strVal val="#ppt_x"/>
                                          </p:val>
                                        </p:tav>
                                      </p:tavLst>
                                    </p:anim>
                                    <p:anim calcmode="lin" valueType="num">
                                      <p:cBhvr additive="base">
                                        <p:cTn id="27" dur="500" fill="hold"/>
                                        <p:tgtEl>
                                          <p:spTgt spid="38">
                                            <p:txEl>
                                              <p:pRg st="0" end="0"/>
                                            </p:txEl>
                                          </p:spTgt>
                                        </p:tgtEl>
                                        <p:attrNameLst>
                                          <p:attrName>ppt_y</p:attrName>
                                        </p:attrNameLst>
                                      </p:cBhvr>
                                      <p:tavLst>
                                        <p:tav tm="0">
                                          <p:val>
                                            <p:strVal val="#ppt_y"/>
                                          </p:val>
                                        </p:tav>
                                        <p:tav tm="100000">
                                          <p:val>
                                            <p:strVal val="#ppt_y"/>
                                          </p:val>
                                        </p:tav>
                                      </p:tavLst>
                                    </p:anim>
                                  </p:childTnLst>
                                </p:cTn>
                              </p:par>
                            </p:childTnLst>
                          </p:cTn>
                        </p:par>
                        <p:par>
                          <p:cTn id="28" fill="hold">
                            <p:stCondLst>
                              <p:cond delay="2000"/>
                            </p:stCondLst>
                            <p:childTnLst>
                              <p:par>
                                <p:cTn id="29" presetID="22" presetClass="entr" presetSubtype="8" fill="hold" grpId="0" nodeType="afterEffect">
                                  <p:stCondLst>
                                    <p:cond delay="0"/>
                                  </p:stCondLst>
                                  <p:childTnLst>
                                    <p:set>
                                      <p:cBhvr>
                                        <p:cTn id="30" dur="1" fill="hold">
                                          <p:stCondLst>
                                            <p:cond delay="0"/>
                                          </p:stCondLst>
                                        </p:cTn>
                                        <p:tgtEl>
                                          <p:spTgt spid="37">
                                            <p:txEl>
                                              <p:pRg st="0" end="0"/>
                                            </p:txEl>
                                          </p:spTgt>
                                        </p:tgtEl>
                                        <p:attrNameLst>
                                          <p:attrName>style.visibility</p:attrName>
                                        </p:attrNameLst>
                                      </p:cBhvr>
                                      <p:to>
                                        <p:strVal val="visible"/>
                                      </p:to>
                                    </p:set>
                                    <p:animEffect transition="in" filter="wipe(left)">
                                      <p:cBhvr>
                                        <p:cTn id="31" dur="500"/>
                                        <p:tgtEl>
                                          <p:spTgt spid="37">
                                            <p:txEl>
                                              <p:pRg st="0" end="0"/>
                                            </p:txEl>
                                          </p:spTgt>
                                        </p:tgtEl>
                                      </p:cBhvr>
                                    </p:animEffect>
                                  </p:childTnLst>
                                </p:cTn>
                              </p:par>
                            </p:childTnLst>
                          </p:cTn>
                        </p:par>
                        <p:par>
                          <p:cTn id="32" fill="hold">
                            <p:stCondLst>
                              <p:cond delay="2500"/>
                            </p:stCondLst>
                            <p:childTnLst>
                              <p:par>
                                <p:cTn id="33" presetID="22" presetClass="entr" presetSubtype="1" fill="hold" nodeType="afterEffect">
                                  <p:stCondLst>
                                    <p:cond delay="0"/>
                                  </p:stCondLst>
                                  <p:childTnLst>
                                    <p:set>
                                      <p:cBhvr>
                                        <p:cTn id="34" dur="1" fill="hold">
                                          <p:stCondLst>
                                            <p:cond delay="0"/>
                                          </p:stCondLst>
                                        </p:cTn>
                                        <p:tgtEl>
                                          <p:spTgt spid="61"/>
                                        </p:tgtEl>
                                        <p:attrNameLst>
                                          <p:attrName>style.visibility</p:attrName>
                                        </p:attrNameLst>
                                      </p:cBhvr>
                                      <p:to>
                                        <p:strVal val="visible"/>
                                      </p:to>
                                    </p:set>
                                    <p:animEffect transition="in" filter="wipe(up)">
                                      <p:cBhvr>
                                        <p:cTn id="35" dur="500"/>
                                        <p:tgtEl>
                                          <p:spTgt spid="61"/>
                                        </p:tgtEl>
                                      </p:cBhvr>
                                    </p:animEffect>
                                  </p:childTnLst>
                                </p:cTn>
                              </p:par>
                            </p:childTnLst>
                          </p:cTn>
                        </p:par>
                        <p:par>
                          <p:cTn id="36" fill="hold">
                            <p:stCondLst>
                              <p:cond delay="3000"/>
                            </p:stCondLst>
                            <p:childTnLst>
                              <p:par>
                                <p:cTn id="37" presetID="10" presetClass="entr" presetSubtype="0" fill="hold" grpId="0" nodeType="after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fade">
                                      <p:cBhvr>
                                        <p:cTn id="39" dur="500"/>
                                        <p:tgtEl>
                                          <p:spTgt spid="8"/>
                                        </p:tgtEl>
                                      </p:cBhvr>
                                    </p:animEffect>
                                  </p:childTnLst>
                                </p:cTn>
                              </p:par>
                            </p:childTnLst>
                          </p:cTn>
                        </p:par>
                        <p:par>
                          <p:cTn id="40" fill="hold">
                            <p:stCondLst>
                              <p:cond delay="3500"/>
                            </p:stCondLst>
                            <p:childTnLst>
                              <p:par>
                                <p:cTn id="41" presetID="22" presetClass="entr" presetSubtype="2" fill="hold" nodeType="after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wipe(right)">
                                      <p:cBhvr>
                                        <p:cTn id="43" dur="500"/>
                                        <p:tgtEl>
                                          <p:spTgt spid="10"/>
                                        </p:tgtEl>
                                      </p:cBhvr>
                                    </p:animEffect>
                                  </p:childTnLst>
                                </p:cTn>
                              </p:par>
                            </p:childTnLst>
                          </p:cTn>
                        </p:par>
                        <p:par>
                          <p:cTn id="44" fill="hold">
                            <p:stCondLst>
                              <p:cond delay="4000"/>
                            </p:stCondLst>
                            <p:childTnLst>
                              <p:par>
                                <p:cTn id="45" presetID="22" presetClass="entr" presetSubtype="2" fill="hold" grpId="0" nodeType="after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wipe(right)">
                                      <p:cBhvr>
                                        <p:cTn id="47" dur="500"/>
                                        <p:tgtEl>
                                          <p:spTgt spid="13"/>
                                        </p:tgtEl>
                                      </p:cBhvr>
                                    </p:animEffect>
                                  </p:childTnLst>
                                </p:cTn>
                              </p:par>
                              <p:par>
                                <p:cTn id="48" presetID="22" presetClass="entr" presetSubtype="2" fill="hold" grpId="0" nodeType="withEffect">
                                  <p:stCondLst>
                                    <p:cond delay="0"/>
                                  </p:stCondLst>
                                  <p:childTnLst>
                                    <p:set>
                                      <p:cBhvr>
                                        <p:cTn id="49" dur="1" fill="hold">
                                          <p:stCondLst>
                                            <p:cond delay="0"/>
                                          </p:stCondLst>
                                        </p:cTn>
                                        <p:tgtEl>
                                          <p:spTgt spid="17">
                                            <p:txEl>
                                              <p:pRg st="0" end="0"/>
                                            </p:txEl>
                                          </p:spTgt>
                                        </p:tgtEl>
                                        <p:attrNameLst>
                                          <p:attrName>style.visibility</p:attrName>
                                        </p:attrNameLst>
                                      </p:cBhvr>
                                      <p:to>
                                        <p:strVal val="visible"/>
                                      </p:to>
                                    </p:set>
                                    <p:animEffect transition="in" filter="wipe(right)">
                                      <p:cBhvr>
                                        <p:cTn id="50" dur="500"/>
                                        <p:tgtEl>
                                          <p:spTgt spid="17">
                                            <p:txEl>
                                              <p:pRg st="0" end="0"/>
                                            </p:txEl>
                                          </p:spTgt>
                                        </p:tgtEl>
                                      </p:cBhvr>
                                    </p:animEffect>
                                  </p:childTnLst>
                                </p:cTn>
                              </p:par>
                            </p:childTnLst>
                          </p:cTn>
                        </p:par>
                        <p:par>
                          <p:cTn id="51" fill="hold">
                            <p:stCondLst>
                              <p:cond delay="4500"/>
                            </p:stCondLst>
                            <p:childTnLst>
                              <p:par>
                                <p:cTn id="52" presetID="2" presetClass="entr" presetSubtype="4" decel="100000" fill="hold" grpId="0" nodeType="afterEffect">
                                  <p:stCondLst>
                                    <p:cond delay="0"/>
                                  </p:stCondLst>
                                  <p:childTnLst>
                                    <p:set>
                                      <p:cBhvr>
                                        <p:cTn id="53" dur="1" fill="hold">
                                          <p:stCondLst>
                                            <p:cond delay="0"/>
                                          </p:stCondLst>
                                        </p:cTn>
                                        <p:tgtEl>
                                          <p:spTgt spid="21"/>
                                        </p:tgtEl>
                                        <p:attrNameLst>
                                          <p:attrName>style.visibility</p:attrName>
                                        </p:attrNameLst>
                                      </p:cBhvr>
                                      <p:to>
                                        <p:strVal val="visible"/>
                                      </p:to>
                                    </p:set>
                                    <p:anim calcmode="lin" valueType="num">
                                      <p:cBhvr additive="base">
                                        <p:cTn id="54" dur="500" fill="hold"/>
                                        <p:tgtEl>
                                          <p:spTgt spid="21"/>
                                        </p:tgtEl>
                                        <p:attrNameLst>
                                          <p:attrName>ppt_x</p:attrName>
                                        </p:attrNameLst>
                                      </p:cBhvr>
                                      <p:tavLst>
                                        <p:tav tm="0">
                                          <p:val>
                                            <p:strVal val="#ppt_x"/>
                                          </p:val>
                                        </p:tav>
                                        <p:tav tm="100000">
                                          <p:val>
                                            <p:strVal val="#ppt_x"/>
                                          </p:val>
                                        </p:tav>
                                      </p:tavLst>
                                    </p:anim>
                                    <p:anim calcmode="lin" valueType="num">
                                      <p:cBhvr additive="base">
                                        <p:cTn id="55" dur="500" fill="hold"/>
                                        <p:tgtEl>
                                          <p:spTgt spid="21"/>
                                        </p:tgtEl>
                                        <p:attrNameLst>
                                          <p:attrName>ppt_y</p:attrName>
                                        </p:attrNameLst>
                                      </p:cBhvr>
                                      <p:tavLst>
                                        <p:tav tm="0">
                                          <p:val>
                                            <p:strVal val="1+#ppt_h/2"/>
                                          </p:val>
                                        </p:tav>
                                        <p:tav tm="100000">
                                          <p:val>
                                            <p:strVal val="#ppt_y"/>
                                          </p:val>
                                        </p:tav>
                                      </p:tavLst>
                                    </p:anim>
                                  </p:childTnLst>
                                </p:cTn>
                              </p:par>
                              <p:par>
                                <p:cTn id="56" presetID="2" presetClass="entr" presetSubtype="8" decel="100000" fill="hold" grpId="0" nodeType="withEffect">
                                  <p:stCondLst>
                                    <p:cond delay="0"/>
                                  </p:stCondLst>
                                  <p:childTnLst>
                                    <p:set>
                                      <p:cBhvr>
                                        <p:cTn id="57" dur="1" fill="hold">
                                          <p:stCondLst>
                                            <p:cond delay="0"/>
                                          </p:stCondLst>
                                        </p:cTn>
                                        <p:tgtEl>
                                          <p:spTgt spid="20">
                                            <p:txEl>
                                              <p:pRg st="0" end="0"/>
                                            </p:txEl>
                                          </p:spTgt>
                                        </p:tgtEl>
                                        <p:attrNameLst>
                                          <p:attrName>style.visibility</p:attrName>
                                        </p:attrNameLst>
                                      </p:cBhvr>
                                      <p:to>
                                        <p:strVal val="visible"/>
                                      </p:to>
                                    </p:set>
                                    <p:anim calcmode="lin" valueType="num">
                                      <p:cBhvr additive="base">
                                        <p:cTn id="58" dur="500" fill="hold"/>
                                        <p:tgtEl>
                                          <p:spTgt spid="20">
                                            <p:txEl>
                                              <p:pRg st="0" end="0"/>
                                            </p:txEl>
                                          </p:spTgt>
                                        </p:tgtEl>
                                        <p:attrNameLst>
                                          <p:attrName>ppt_x</p:attrName>
                                        </p:attrNameLst>
                                      </p:cBhvr>
                                      <p:tavLst>
                                        <p:tav tm="0">
                                          <p:val>
                                            <p:strVal val="0-#ppt_w/2"/>
                                          </p:val>
                                        </p:tav>
                                        <p:tav tm="100000">
                                          <p:val>
                                            <p:strVal val="#ppt_x"/>
                                          </p:val>
                                        </p:tav>
                                      </p:tavLst>
                                    </p:anim>
                                    <p:anim calcmode="lin" valueType="num">
                                      <p:cBhvr additive="base">
                                        <p:cTn id="59" dur="500" fill="hold"/>
                                        <p:tgtEl>
                                          <p:spTgt spid="20">
                                            <p:txEl>
                                              <p:pRg st="0" end="0"/>
                                            </p:txEl>
                                          </p:spTgt>
                                        </p:tgtEl>
                                        <p:attrNameLst>
                                          <p:attrName>ppt_y</p:attrName>
                                        </p:attrNameLst>
                                      </p:cBhvr>
                                      <p:tavLst>
                                        <p:tav tm="0">
                                          <p:val>
                                            <p:strVal val="#ppt_y"/>
                                          </p:val>
                                        </p:tav>
                                        <p:tav tm="100000">
                                          <p:val>
                                            <p:strVal val="#ppt_y"/>
                                          </p:val>
                                        </p:tav>
                                      </p:tavLst>
                                    </p:anim>
                                  </p:childTnLst>
                                </p:cTn>
                              </p:par>
                            </p:childTnLst>
                          </p:cTn>
                        </p:par>
                        <p:par>
                          <p:cTn id="60" fill="hold">
                            <p:stCondLst>
                              <p:cond delay="5000"/>
                            </p:stCondLst>
                            <p:childTnLst>
                              <p:par>
                                <p:cTn id="61" presetID="22" presetClass="entr" presetSubtype="2" fill="hold" grpId="0" nodeType="afterEffect">
                                  <p:stCondLst>
                                    <p:cond delay="0"/>
                                  </p:stCondLst>
                                  <p:childTnLst>
                                    <p:set>
                                      <p:cBhvr>
                                        <p:cTn id="62" dur="1" fill="hold">
                                          <p:stCondLst>
                                            <p:cond delay="0"/>
                                          </p:stCondLst>
                                        </p:cTn>
                                        <p:tgtEl>
                                          <p:spTgt spid="19">
                                            <p:txEl>
                                              <p:pRg st="0" end="0"/>
                                            </p:txEl>
                                          </p:spTgt>
                                        </p:tgtEl>
                                        <p:attrNameLst>
                                          <p:attrName>style.visibility</p:attrName>
                                        </p:attrNameLst>
                                      </p:cBhvr>
                                      <p:to>
                                        <p:strVal val="visible"/>
                                      </p:to>
                                    </p:set>
                                    <p:animEffect transition="in" filter="wipe(right)">
                                      <p:cBhvr>
                                        <p:cTn id="63" dur="500"/>
                                        <p:tgtEl>
                                          <p:spTgt spid="19">
                                            <p:txEl>
                                              <p:pRg st="0" end="0"/>
                                            </p:txEl>
                                          </p:spTgt>
                                        </p:tgtEl>
                                      </p:cBhvr>
                                    </p:animEffect>
                                  </p:childTnLst>
                                </p:cTn>
                              </p:par>
                            </p:childTnLst>
                          </p:cTn>
                        </p:par>
                        <p:par>
                          <p:cTn id="64" fill="hold">
                            <p:stCondLst>
                              <p:cond delay="5500"/>
                            </p:stCondLst>
                            <p:childTnLst>
                              <p:par>
                                <p:cTn id="65" presetID="22" presetClass="entr" presetSubtype="1" fill="hold" nodeType="afterEffect">
                                  <p:stCondLst>
                                    <p:cond delay="0"/>
                                  </p:stCondLst>
                                  <p:childTnLst>
                                    <p:set>
                                      <p:cBhvr>
                                        <p:cTn id="66" dur="1" fill="hold">
                                          <p:stCondLst>
                                            <p:cond delay="0"/>
                                          </p:stCondLst>
                                        </p:cTn>
                                        <p:tgtEl>
                                          <p:spTgt spid="64"/>
                                        </p:tgtEl>
                                        <p:attrNameLst>
                                          <p:attrName>style.visibility</p:attrName>
                                        </p:attrNameLst>
                                      </p:cBhvr>
                                      <p:to>
                                        <p:strVal val="visible"/>
                                      </p:to>
                                    </p:set>
                                    <p:animEffect transition="in" filter="wipe(up)">
                                      <p:cBhvr>
                                        <p:cTn id="67" dur="500"/>
                                        <p:tgtEl>
                                          <p:spTgt spid="64"/>
                                        </p:tgtEl>
                                      </p:cBhvr>
                                    </p:animEffect>
                                  </p:childTnLst>
                                </p:cTn>
                              </p:par>
                            </p:childTnLst>
                          </p:cTn>
                        </p:par>
                        <p:par>
                          <p:cTn id="68" fill="hold">
                            <p:stCondLst>
                              <p:cond delay="6000"/>
                            </p:stCondLst>
                            <p:childTnLst>
                              <p:par>
                                <p:cTn id="69" presetID="10" presetClass="entr" presetSubtype="0" fill="hold" grpId="0" nodeType="afterEffect">
                                  <p:stCondLst>
                                    <p:cond delay="0"/>
                                  </p:stCondLst>
                                  <p:childTnLst>
                                    <p:set>
                                      <p:cBhvr>
                                        <p:cTn id="70" dur="1" fill="hold">
                                          <p:stCondLst>
                                            <p:cond delay="0"/>
                                          </p:stCondLst>
                                        </p:cTn>
                                        <p:tgtEl>
                                          <p:spTgt spid="57"/>
                                        </p:tgtEl>
                                        <p:attrNameLst>
                                          <p:attrName>style.visibility</p:attrName>
                                        </p:attrNameLst>
                                      </p:cBhvr>
                                      <p:to>
                                        <p:strVal val="visible"/>
                                      </p:to>
                                    </p:set>
                                    <p:animEffect transition="in" filter="fade">
                                      <p:cBhvr>
                                        <p:cTn id="71" dur="500"/>
                                        <p:tgtEl>
                                          <p:spTgt spid="57"/>
                                        </p:tgtEl>
                                      </p:cBhvr>
                                    </p:animEffect>
                                  </p:childTnLst>
                                </p:cTn>
                              </p:par>
                            </p:childTnLst>
                          </p:cTn>
                        </p:par>
                        <p:par>
                          <p:cTn id="72" fill="hold">
                            <p:stCondLst>
                              <p:cond delay="6500"/>
                            </p:stCondLst>
                            <p:childTnLst>
                              <p:par>
                                <p:cTn id="73" presetID="22" presetClass="entr" presetSubtype="8" fill="hold" nodeType="afterEffect">
                                  <p:stCondLst>
                                    <p:cond delay="0"/>
                                  </p:stCondLst>
                                  <p:childTnLst>
                                    <p:set>
                                      <p:cBhvr>
                                        <p:cTn id="74" dur="1" fill="hold">
                                          <p:stCondLst>
                                            <p:cond delay="0"/>
                                          </p:stCondLst>
                                        </p:cTn>
                                        <p:tgtEl>
                                          <p:spTgt spid="50"/>
                                        </p:tgtEl>
                                        <p:attrNameLst>
                                          <p:attrName>style.visibility</p:attrName>
                                        </p:attrNameLst>
                                      </p:cBhvr>
                                      <p:to>
                                        <p:strVal val="visible"/>
                                      </p:to>
                                    </p:set>
                                    <p:animEffect transition="in" filter="wipe(left)">
                                      <p:cBhvr>
                                        <p:cTn id="75" dur="500"/>
                                        <p:tgtEl>
                                          <p:spTgt spid="50"/>
                                        </p:tgtEl>
                                      </p:cBhvr>
                                    </p:animEffect>
                                  </p:childTnLst>
                                </p:cTn>
                              </p:par>
                            </p:childTnLst>
                          </p:cTn>
                        </p:par>
                        <p:par>
                          <p:cTn id="76" fill="hold">
                            <p:stCondLst>
                              <p:cond delay="7000"/>
                            </p:stCondLst>
                            <p:childTnLst>
                              <p:par>
                                <p:cTn id="77" presetID="22" presetClass="entr" presetSubtype="8" fill="hold" grpId="0" nodeType="afterEffect">
                                  <p:stCondLst>
                                    <p:cond delay="0"/>
                                  </p:stCondLst>
                                  <p:childTnLst>
                                    <p:set>
                                      <p:cBhvr>
                                        <p:cTn id="78" dur="1" fill="hold">
                                          <p:stCondLst>
                                            <p:cond delay="0"/>
                                          </p:stCondLst>
                                        </p:cTn>
                                        <p:tgtEl>
                                          <p:spTgt spid="51"/>
                                        </p:tgtEl>
                                        <p:attrNameLst>
                                          <p:attrName>style.visibility</p:attrName>
                                        </p:attrNameLst>
                                      </p:cBhvr>
                                      <p:to>
                                        <p:strVal val="visible"/>
                                      </p:to>
                                    </p:set>
                                    <p:animEffect transition="in" filter="wipe(left)">
                                      <p:cBhvr>
                                        <p:cTn id="79" dur="500"/>
                                        <p:tgtEl>
                                          <p:spTgt spid="51"/>
                                        </p:tgtEl>
                                      </p:cBhvr>
                                    </p:animEffect>
                                  </p:childTnLst>
                                </p:cTn>
                              </p:par>
                              <p:par>
                                <p:cTn id="80" presetID="22" presetClass="entr" presetSubtype="8" fill="hold" grpId="0" nodeType="withEffect">
                                  <p:stCondLst>
                                    <p:cond delay="0"/>
                                  </p:stCondLst>
                                  <p:childTnLst>
                                    <p:set>
                                      <p:cBhvr>
                                        <p:cTn id="81" dur="1" fill="hold">
                                          <p:stCondLst>
                                            <p:cond delay="0"/>
                                          </p:stCondLst>
                                        </p:cTn>
                                        <p:tgtEl>
                                          <p:spTgt spid="52">
                                            <p:txEl>
                                              <p:pRg st="0" end="0"/>
                                            </p:txEl>
                                          </p:spTgt>
                                        </p:tgtEl>
                                        <p:attrNameLst>
                                          <p:attrName>style.visibility</p:attrName>
                                        </p:attrNameLst>
                                      </p:cBhvr>
                                      <p:to>
                                        <p:strVal val="visible"/>
                                      </p:to>
                                    </p:set>
                                    <p:animEffect transition="in" filter="wipe(left)">
                                      <p:cBhvr>
                                        <p:cTn id="82" dur="500"/>
                                        <p:tgtEl>
                                          <p:spTgt spid="52">
                                            <p:txEl>
                                              <p:pRg st="0" end="0"/>
                                            </p:txEl>
                                          </p:spTgt>
                                        </p:tgtEl>
                                      </p:cBhvr>
                                    </p:animEffect>
                                  </p:childTnLst>
                                </p:cTn>
                              </p:par>
                            </p:childTnLst>
                          </p:cTn>
                        </p:par>
                        <p:par>
                          <p:cTn id="83" fill="hold">
                            <p:stCondLst>
                              <p:cond delay="7500"/>
                            </p:stCondLst>
                            <p:childTnLst>
                              <p:par>
                                <p:cTn id="84" presetID="2" presetClass="entr" presetSubtype="2" decel="100000" fill="hold" grpId="0" nodeType="afterEffect">
                                  <p:stCondLst>
                                    <p:cond delay="0"/>
                                  </p:stCondLst>
                                  <p:childTnLst>
                                    <p:set>
                                      <p:cBhvr>
                                        <p:cTn id="85" dur="1" fill="hold">
                                          <p:stCondLst>
                                            <p:cond delay="0"/>
                                          </p:stCondLst>
                                        </p:cTn>
                                        <p:tgtEl>
                                          <p:spTgt spid="55">
                                            <p:txEl>
                                              <p:pRg st="0" end="0"/>
                                            </p:txEl>
                                          </p:spTgt>
                                        </p:tgtEl>
                                        <p:attrNameLst>
                                          <p:attrName>style.visibility</p:attrName>
                                        </p:attrNameLst>
                                      </p:cBhvr>
                                      <p:to>
                                        <p:strVal val="visible"/>
                                      </p:to>
                                    </p:set>
                                    <p:anim calcmode="lin" valueType="num">
                                      <p:cBhvr additive="base">
                                        <p:cTn id="86" dur="500" fill="hold"/>
                                        <p:tgtEl>
                                          <p:spTgt spid="55">
                                            <p:txEl>
                                              <p:pRg st="0" end="0"/>
                                            </p:txEl>
                                          </p:spTgt>
                                        </p:tgtEl>
                                        <p:attrNameLst>
                                          <p:attrName>ppt_x</p:attrName>
                                        </p:attrNameLst>
                                      </p:cBhvr>
                                      <p:tavLst>
                                        <p:tav tm="0">
                                          <p:val>
                                            <p:strVal val="1+#ppt_w/2"/>
                                          </p:val>
                                        </p:tav>
                                        <p:tav tm="100000">
                                          <p:val>
                                            <p:strVal val="#ppt_x"/>
                                          </p:val>
                                        </p:tav>
                                      </p:tavLst>
                                    </p:anim>
                                    <p:anim calcmode="lin" valueType="num">
                                      <p:cBhvr additive="base">
                                        <p:cTn id="87" dur="500" fill="hold"/>
                                        <p:tgtEl>
                                          <p:spTgt spid="55">
                                            <p:txEl>
                                              <p:pRg st="0" end="0"/>
                                            </p:txEl>
                                          </p:spTgt>
                                        </p:tgtEl>
                                        <p:attrNameLst>
                                          <p:attrName>ppt_y</p:attrName>
                                        </p:attrNameLst>
                                      </p:cBhvr>
                                      <p:tavLst>
                                        <p:tav tm="0">
                                          <p:val>
                                            <p:strVal val="#ppt_y"/>
                                          </p:val>
                                        </p:tav>
                                        <p:tav tm="100000">
                                          <p:val>
                                            <p:strVal val="#ppt_y"/>
                                          </p:val>
                                        </p:tav>
                                      </p:tavLst>
                                    </p:anim>
                                  </p:childTnLst>
                                </p:cTn>
                              </p:par>
                              <p:par>
                                <p:cTn id="88" presetID="2" presetClass="entr" presetSubtype="4" decel="100000" fill="hold" grpId="0" nodeType="withEffect">
                                  <p:stCondLst>
                                    <p:cond delay="0"/>
                                  </p:stCondLst>
                                  <p:childTnLst>
                                    <p:set>
                                      <p:cBhvr>
                                        <p:cTn id="89" dur="1" fill="hold">
                                          <p:stCondLst>
                                            <p:cond delay="0"/>
                                          </p:stCondLst>
                                        </p:cTn>
                                        <p:tgtEl>
                                          <p:spTgt spid="56"/>
                                        </p:tgtEl>
                                        <p:attrNameLst>
                                          <p:attrName>style.visibility</p:attrName>
                                        </p:attrNameLst>
                                      </p:cBhvr>
                                      <p:to>
                                        <p:strVal val="visible"/>
                                      </p:to>
                                    </p:set>
                                    <p:anim calcmode="lin" valueType="num">
                                      <p:cBhvr additive="base">
                                        <p:cTn id="90" dur="500" fill="hold"/>
                                        <p:tgtEl>
                                          <p:spTgt spid="56"/>
                                        </p:tgtEl>
                                        <p:attrNameLst>
                                          <p:attrName>ppt_x</p:attrName>
                                        </p:attrNameLst>
                                      </p:cBhvr>
                                      <p:tavLst>
                                        <p:tav tm="0">
                                          <p:val>
                                            <p:strVal val="#ppt_x"/>
                                          </p:val>
                                        </p:tav>
                                        <p:tav tm="100000">
                                          <p:val>
                                            <p:strVal val="#ppt_x"/>
                                          </p:val>
                                        </p:tav>
                                      </p:tavLst>
                                    </p:anim>
                                    <p:anim calcmode="lin" valueType="num">
                                      <p:cBhvr additive="base">
                                        <p:cTn id="91" dur="500" fill="hold"/>
                                        <p:tgtEl>
                                          <p:spTgt spid="56"/>
                                        </p:tgtEl>
                                        <p:attrNameLst>
                                          <p:attrName>ppt_y</p:attrName>
                                        </p:attrNameLst>
                                      </p:cBhvr>
                                      <p:tavLst>
                                        <p:tav tm="0">
                                          <p:val>
                                            <p:strVal val="1+#ppt_h/2"/>
                                          </p:val>
                                        </p:tav>
                                        <p:tav tm="100000">
                                          <p:val>
                                            <p:strVal val="#ppt_y"/>
                                          </p:val>
                                        </p:tav>
                                      </p:tavLst>
                                    </p:anim>
                                  </p:childTnLst>
                                </p:cTn>
                              </p:par>
                            </p:childTnLst>
                          </p:cTn>
                        </p:par>
                        <p:par>
                          <p:cTn id="92" fill="hold">
                            <p:stCondLst>
                              <p:cond delay="8000"/>
                            </p:stCondLst>
                            <p:childTnLst>
                              <p:par>
                                <p:cTn id="93" presetID="22" presetClass="entr" presetSubtype="8" fill="hold" grpId="0" nodeType="afterEffect">
                                  <p:stCondLst>
                                    <p:cond delay="0"/>
                                  </p:stCondLst>
                                  <p:childTnLst>
                                    <p:set>
                                      <p:cBhvr>
                                        <p:cTn id="94" dur="1" fill="hold">
                                          <p:stCondLst>
                                            <p:cond delay="0"/>
                                          </p:stCondLst>
                                        </p:cTn>
                                        <p:tgtEl>
                                          <p:spTgt spid="53">
                                            <p:txEl>
                                              <p:pRg st="0" end="0"/>
                                            </p:txEl>
                                          </p:spTgt>
                                        </p:tgtEl>
                                        <p:attrNameLst>
                                          <p:attrName>style.visibility</p:attrName>
                                        </p:attrNameLst>
                                      </p:cBhvr>
                                      <p:to>
                                        <p:strVal val="visible"/>
                                      </p:to>
                                    </p:set>
                                    <p:animEffect transition="in" filter="wipe(left)">
                                      <p:cBhvr>
                                        <p:cTn id="95" dur="500"/>
                                        <p:tgtEl>
                                          <p:spTgt spid="53">
                                            <p:txEl>
                                              <p:pRg st="0" end="0"/>
                                            </p:txEl>
                                          </p:spTgt>
                                        </p:tgtEl>
                                      </p:cBhvr>
                                    </p:animEffect>
                                  </p:childTnLst>
                                </p:cTn>
                              </p:par>
                            </p:childTnLst>
                          </p:cTn>
                        </p:par>
                        <p:par>
                          <p:cTn id="96" fill="hold">
                            <p:stCondLst>
                              <p:cond delay="8500"/>
                            </p:stCondLst>
                            <p:childTnLst>
                              <p:par>
                                <p:cTn id="97" presetID="22" presetClass="entr" presetSubtype="1" fill="hold" nodeType="afterEffect">
                                  <p:stCondLst>
                                    <p:cond delay="0"/>
                                  </p:stCondLst>
                                  <p:childTnLst>
                                    <p:set>
                                      <p:cBhvr>
                                        <p:cTn id="98" dur="1" fill="hold">
                                          <p:stCondLst>
                                            <p:cond delay="0"/>
                                          </p:stCondLst>
                                        </p:cTn>
                                        <p:tgtEl>
                                          <p:spTgt spid="68"/>
                                        </p:tgtEl>
                                        <p:attrNameLst>
                                          <p:attrName>style.visibility</p:attrName>
                                        </p:attrNameLst>
                                      </p:cBhvr>
                                      <p:to>
                                        <p:strVal val="visible"/>
                                      </p:to>
                                    </p:set>
                                    <p:animEffect transition="in" filter="wipe(up)">
                                      <p:cBhvr>
                                        <p:cTn id="99" dur="500"/>
                                        <p:tgtEl>
                                          <p:spTgt spid="68"/>
                                        </p:tgtEl>
                                      </p:cBhvr>
                                    </p:animEffect>
                                  </p:childTnLst>
                                </p:cTn>
                              </p:par>
                            </p:childTnLst>
                          </p:cTn>
                        </p:par>
                        <p:par>
                          <p:cTn id="100" fill="hold">
                            <p:stCondLst>
                              <p:cond delay="9000"/>
                            </p:stCondLst>
                            <p:childTnLst>
                              <p:par>
                                <p:cTn id="101" presetID="10" presetClass="entr" presetSubtype="0" fill="hold" grpId="0" nodeType="afterEffect">
                                  <p:stCondLst>
                                    <p:cond delay="0"/>
                                  </p:stCondLst>
                                  <p:childTnLst>
                                    <p:set>
                                      <p:cBhvr>
                                        <p:cTn id="102" dur="1" fill="hold">
                                          <p:stCondLst>
                                            <p:cond delay="0"/>
                                          </p:stCondLst>
                                        </p:cTn>
                                        <p:tgtEl>
                                          <p:spTgt spid="40"/>
                                        </p:tgtEl>
                                        <p:attrNameLst>
                                          <p:attrName>style.visibility</p:attrName>
                                        </p:attrNameLst>
                                      </p:cBhvr>
                                      <p:to>
                                        <p:strVal val="visible"/>
                                      </p:to>
                                    </p:set>
                                    <p:animEffect transition="in" filter="fade">
                                      <p:cBhvr>
                                        <p:cTn id="103" dur="500"/>
                                        <p:tgtEl>
                                          <p:spTgt spid="40"/>
                                        </p:tgtEl>
                                      </p:cBhvr>
                                    </p:animEffect>
                                  </p:childTnLst>
                                </p:cTn>
                              </p:par>
                            </p:childTnLst>
                          </p:cTn>
                        </p:par>
                        <p:par>
                          <p:cTn id="104" fill="hold">
                            <p:stCondLst>
                              <p:cond delay="9500"/>
                            </p:stCondLst>
                            <p:childTnLst>
                              <p:par>
                                <p:cTn id="105" presetID="22" presetClass="entr" presetSubtype="2" fill="hold" nodeType="afterEffect">
                                  <p:stCondLst>
                                    <p:cond delay="0"/>
                                  </p:stCondLst>
                                  <p:childTnLst>
                                    <p:set>
                                      <p:cBhvr>
                                        <p:cTn id="106" dur="1" fill="hold">
                                          <p:stCondLst>
                                            <p:cond delay="0"/>
                                          </p:stCondLst>
                                        </p:cTn>
                                        <p:tgtEl>
                                          <p:spTgt spid="41"/>
                                        </p:tgtEl>
                                        <p:attrNameLst>
                                          <p:attrName>style.visibility</p:attrName>
                                        </p:attrNameLst>
                                      </p:cBhvr>
                                      <p:to>
                                        <p:strVal val="visible"/>
                                      </p:to>
                                    </p:set>
                                    <p:animEffect transition="in" filter="wipe(right)">
                                      <p:cBhvr>
                                        <p:cTn id="107" dur="500"/>
                                        <p:tgtEl>
                                          <p:spTgt spid="41"/>
                                        </p:tgtEl>
                                      </p:cBhvr>
                                    </p:animEffect>
                                  </p:childTnLst>
                                </p:cTn>
                              </p:par>
                            </p:childTnLst>
                          </p:cTn>
                        </p:par>
                        <p:par>
                          <p:cTn id="108" fill="hold">
                            <p:stCondLst>
                              <p:cond delay="10000"/>
                            </p:stCondLst>
                            <p:childTnLst>
                              <p:par>
                                <p:cTn id="109" presetID="22" presetClass="entr" presetSubtype="2" fill="hold" grpId="0" nodeType="afterEffect">
                                  <p:stCondLst>
                                    <p:cond delay="0"/>
                                  </p:stCondLst>
                                  <p:childTnLst>
                                    <p:set>
                                      <p:cBhvr>
                                        <p:cTn id="110" dur="1" fill="hold">
                                          <p:stCondLst>
                                            <p:cond delay="0"/>
                                          </p:stCondLst>
                                        </p:cTn>
                                        <p:tgtEl>
                                          <p:spTgt spid="49"/>
                                        </p:tgtEl>
                                        <p:attrNameLst>
                                          <p:attrName>style.visibility</p:attrName>
                                        </p:attrNameLst>
                                      </p:cBhvr>
                                      <p:to>
                                        <p:strVal val="visible"/>
                                      </p:to>
                                    </p:set>
                                    <p:animEffect transition="in" filter="wipe(right)">
                                      <p:cBhvr>
                                        <p:cTn id="111" dur="500"/>
                                        <p:tgtEl>
                                          <p:spTgt spid="49"/>
                                        </p:tgtEl>
                                      </p:cBhvr>
                                    </p:animEffect>
                                  </p:childTnLst>
                                </p:cTn>
                              </p:par>
                              <p:par>
                                <p:cTn id="112" presetID="22" presetClass="entr" presetSubtype="2" fill="hold" grpId="0" nodeType="withEffect">
                                  <p:stCondLst>
                                    <p:cond delay="0"/>
                                  </p:stCondLst>
                                  <p:childTnLst>
                                    <p:set>
                                      <p:cBhvr>
                                        <p:cTn id="113" dur="1" fill="hold">
                                          <p:stCondLst>
                                            <p:cond delay="0"/>
                                          </p:stCondLst>
                                        </p:cTn>
                                        <p:tgtEl>
                                          <p:spTgt spid="42">
                                            <p:txEl>
                                              <p:pRg st="0" end="0"/>
                                            </p:txEl>
                                          </p:spTgt>
                                        </p:tgtEl>
                                        <p:attrNameLst>
                                          <p:attrName>style.visibility</p:attrName>
                                        </p:attrNameLst>
                                      </p:cBhvr>
                                      <p:to>
                                        <p:strVal val="visible"/>
                                      </p:to>
                                    </p:set>
                                    <p:animEffect transition="in" filter="wipe(right)">
                                      <p:cBhvr>
                                        <p:cTn id="114" dur="500"/>
                                        <p:tgtEl>
                                          <p:spTgt spid="42">
                                            <p:txEl>
                                              <p:pRg st="0" end="0"/>
                                            </p:txEl>
                                          </p:spTgt>
                                        </p:tgtEl>
                                      </p:cBhvr>
                                    </p:animEffect>
                                  </p:childTnLst>
                                </p:cTn>
                              </p:par>
                            </p:childTnLst>
                          </p:cTn>
                        </p:par>
                        <p:par>
                          <p:cTn id="115" fill="hold">
                            <p:stCondLst>
                              <p:cond delay="10500"/>
                            </p:stCondLst>
                            <p:childTnLst>
                              <p:par>
                                <p:cTn id="116" presetID="2" presetClass="entr" presetSubtype="4" decel="100000" fill="hold" grpId="0" nodeType="afterEffect">
                                  <p:stCondLst>
                                    <p:cond delay="0"/>
                                  </p:stCondLst>
                                  <p:childTnLst>
                                    <p:set>
                                      <p:cBhvr>
                                        <p:cTn id="117" dur="1" fill="hold">
                                          <p:stCondLst>
                                            <p:cond delay="0"/>
                                          </p:stCondLst>
                                        </p:cTn>
                                        <p:tgtEl>
                                          <p:spTgt spid="45"/>
                                        </p:tgtEl>
                                        <p:attrNameLst>
                                          <p:attrName>style.visibility</p:attrName>
                                        </p:attrNameLst>
                                      </p:cBhvr>
                                      <p:to>
                                        <p:strVal val="visible"/>
                                      </p:to>
                                    </p:set>
                                    <p:anim calcmode="lin" valueType="num">
                                      <p:cBhvr additive="base">
                                        <p:cTn id="118" dur="500" fill="hold"/>
                                        <p:tgtEl>
                                          <p:spTgt spid="45"/>
                                        </p:tgtEl>
                                        <p:attrNameLst>
                                          <p:attrName>ppt_x</p:attrName>
                                        </p:attrNameLst>
                                      </p:cBhvr>
                                      <p:tavLst>
                                        <p:tav tm="0">
                                          <p:val>
                                            <p:strVal val="#ppt_x"/>
                                          </p:val>
                                        </p:tav>
                                        <p:tav tm="100000">
                                          <p:val>
                                            <p:strVal val="#ppt_x"/>
                                          </p:val>
                                        </p:tav>
                                      </p:tavLst>
                                    </p:anim>
                                    <p:anim calcmode="lin" valueType="num">
                                      <p:cBhvr additive="base">
                                        <p:cTn id="119" dur="500" fill="hold"/>
                                        <p:tgtEl>
                                          <p:spTgt spid="45"/>
                                        </p:tgtEl>
                                        <p:attrNameLst>
                                          <p:attrName>ppt_y</p:attrName>
                                        </p:attrNameLst>
                                      </p:cBhvr>
                                      <p:tavLst>
                                        <p:tav tm="0">
                                          <p:val>
                                            <p:strVal val="1+#ppt_h/2"/>
                                          </p:val>
                                        </p:tav>
                                        <p:tav tm="100000">
                                          <p:val>
                                            <p:strVal val="#ppt_y"/>
                                          </p:val>
                                        </p:tav>
                                      </p:tavLst>
                                    </p:anim>
                                  </p:childTnLst>
                                </p:cTn>
                              </p:par>
                              <p:par>
                                <p:cTn id="120" presetID="2" presetClass="entr" presetSubtype="8" decel="100000" fill="hold" grpId="0" nodeType="withEffect">
                                  <p:stCondLst>
                                    <p:cond delay="0"/>
                                  </p:stCondLst>
                                  <p:childTnLst>
                                    <p:set>
                                      <p:cBhvr>
                                        <p:cTn id="121" dur="1" fill="hold">
                                          <p:stCondLst>
                                            <p:cond delay="0"/>
                                          </p:stCondLst>
                                        </p:cTn>
                                        <p:tgtEl>
                                          <p:spTgt spid="44">
                                            <p:txEl>
                                              <p:pRg st="0" end="0"/>
                                            </p:txEl>
                                          </p:spTgt>
                                        </p:tgtEl>
                                        <p:attrNameLst>
                                          <p:attrName>style.visibility</p:attrName>
                                        </p:attrNameLst>
                                      </p:cBhvr>
                                      <p:to>
                                        <p:strVal val="visible"/>
                                      </p:to>
                                    </p:set>
                                    <p:anim calcmode="lin" valueType="num">
                                      <p:cBhvr additive="base">
                                        <p:cTn id="122" dur="500" fill="hold"/>
                                        <p:tgtEl>
                                          <p:spTgt spid="44">
                                            <p:txEl>
                                              <p:pRg st="0" end="0"/>
                                            </p:txEl>
                                          </p:spTgt>
                                        </p:tgtEl>
                                        <p:attrNameLst>
                                          <p:attrName>ppt_x</p:attrName>
                                        </p:attrNameLst>
                                      </p:cBhvr>
                                      <p:tavLst>
                                        <p:tav tm="0">
                                          <p:val>
                                            <p:strVal val="0-#ppt_w/2"/>
                                          </p:val>
                                        </p:tav>
                                        <p:tav tm="100000">
                                          <p:val>
                                            <p:strVal val="#ppt_x"/>
                                          </p:val>
                                        </p:tav>
                                      </p:tavLst>
                                    </p:anim>
                                    <p:anim calcmode="lin" valueType="num">
                                      <p:cBhvr additive="base">
                                        <p:cTn id="123" dur="500" fill="hold"/>
                                        <p:tgtEl>
                                          <p:spTgt spid="44">
                                            <p:txEl>
                                              <p:pRg st="0" end="0"/>
                                            </p:txEl>
                                          </p:spTgt>
                                        </p:tgtEl>
                                        <p:attrNameLst>
                                          <p:attrName>ppt_y</p:attrName>
                                        </p:attrNameLst>
                                      </p:cBhvr>
                                      <p:tavLst>
                                        <p:tav tm="0">
                                          <p:val>
                                            <p:strVal val="#ppt_y"/>
                                          </p:val>
                                        </p:tav>
                                        <p:tav tm="100000">
                                          <p:val>
                                            <p:strVal val="#ppt_y"/>
                                          </p:val>
                                        </p:tav>
                                      </p:tavLst>
                                    </p:anim>
                                  </p:childTnLst>
                                </p:cTn>
                              </p:par>
                            </p:childTnLst>
                          </p:cTn>
                        </p:par>
                        <p:par>
                          <p:cTn id="124" fill="hold">
                            <p:stCondLst>
                              <p:cond delay="11000"/>
                            </p:stCondLst>
                            <p:childTnLst>
                              <p:par>
                                <p:cTn id="125" presetID="22" presetClass="entr" presetSubtype="2" fill="hold" grpId="0" nodeType="afterEffect">
                                  <p:stCondLst>
                                    <p:cond delay="0"/>
                                  </p:stCondLst>
                                  <p:childTnLst>
                                    <p:set>
                                      <p:cBhvr>
                                        <p:cTn id="126" dur="1" fill="hold">
                                          <p:stCondLst>
                                            <p:cond delay="0"/>
                                          </p:stCondLst>
                                        </p:cTn>
                                        <p:tgtEl>
                                          <p:spTgt spid="43">
                                            <p:txEl>
                                              <p:pRg st="0" end="0"/>
                                            </p:txEl>
                                          </p:spTgt>
                                        </p:tgtEl>
                                        <p:attrNameLst>
                                          <p:attrName>style.visibility</p:attrName>
                                        </p:attrNameLst>
                                      </p:cBhvr>
                                      <p:to>
                                        <p:strVal val="visible"/>
                                      </p:to>
                                    </p:set>
                                    <p:animEffect transition="in" filter="wipe(right)">
                                      <p:cBhvr>
                                        <p:cTn id="127" dur="500"/>
                                        <p:tgtEl>
                                          <p:spTgt spid="43">
                                            <p:txEl>
                                              <p:pRg st="0" end="0"/>
                                            </p:txEl>
                                          </p:spTgt>
                                        </p:tgtEl>
                                      </p:cBhvr>
                                    </p:animEffect>
                                  </p:childTnLst>
                                </p:cTn>
                              </p:par>
                            </p:childTnLst>
                          </p:cTn>
                        </p:par>
                        <p:par>
                          <p:cTn id="128" fill="hold">
                            <p:stCondLst>
                              <p:cond delay="11500"/>
                            </p:stCondLst>
                            <p:childTnLst>
                              <p:par>
                                <p:cTn id="129" presetID="22" presetClass="entr" presetSubtype="1" fill="hold" nodeType="afterEffect">
                                  <p:stCondLst>
                                    <p:cond delay="0"/>
                                  </p:stCondLst>
                                  <p:childTnLst>
                                    <p:set>
                                      <p:cBhvr>
                                        <p:cTn id="130" dur="1" fill="hold">
                                          <p:stCondLst>
                                            <p:cond delay="0"/>
                                          </p:stCondLst>
                                        </p:cTn>
                                        <p:tgtEl>
                                          <p:spTgt spid="72"/>
                                        </p:tgtEl>
                                        <p:attrNameLst>
                                          <p:attrName>style.visibility</p:attrName>
                                        </p:attrNameLst>
                                      </p:cBhvr>
                                      <p:to>
                                        <p:strVal val="visible"/>
                                      </p:to>
                                    </p:set>
                                    <p:animEffect transition="in" filter="wipe(up)">
                                      <p:cBhvr>
                                        <p:cTn id="131" dur="5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uild="p">
        <p:tmplLst>
          <p:tmpl lvl="1">
            <p:tnLst>
              <p:par>
                <p:cTn presetID="22" presetClass="entr" presetSubtype="2"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wipe(right)">
                      <p:cBhvr>
                        <p:cTn dur="500"/>
                        <p:tgtEl>
                          <p:spTgt spid="19"/>
                        </p:tgtEl>
                      </p:cBhvr>
                    </p:animEffect>
                  </p:childTnLst>
                </p:cTn>
              </p:par>
            </p:tnLst>
          </p:tmpl>
        </p:tmplLst>
      </p:bldP>
      <p:bldP spid="20" grpId="0" build="p">
        <p:tmplLst>
          <p:tmpl lvl="1">
            <p:tnLst>
              <p:par>
                <p:cTn presetID="2" presetClass="entr" presetSubtype="8" decel="10000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0-#ppt_w/2"/>
                          </p:val>
                        </p:tav>
                        <p:tav tm="100000">
                          <p:val>
                            <p:strVal val="#ppt_x"/>
                          </p:val>
                        </p:tav>
                      </p:tavLst>
                    </p:anim>
                    <p:anim calcmode="lin" valueType="num">
                      <p:cBhvr additive="base">
                        <p:cTn dur="500" fill="hold"/>
                        <p:tgtEl>
                          <p:spTgt spid="20"/>
                        </p:tgtEl>
                        <p:attrNameLst>
                          <p:attrName>ppt_y</p:attrName>
                        </p:attrNameLst>
                      </p:cBhvr>
                      <p:tavLst>
                        <p:tav tm="0">
                          <p:val>
                            <p:strVal val="#ppt_y"/>
                          </p:val>
                        </p:tav>
                        <p:tav tm="100000">
                          <p:val>
                            <p:strVal val="#ppt_y"/>
                          </p:val>
                        </p:tav>
                      </p:tavLst>
                    </p:anim>
                  </p:childTnLst>
                </p:cTn>
              </p:par>
            </p:tnLst>
          </p:tmpl>
        </p:tmplLst>
      </p:bldP>
      <p:bldP spid="21" grpId="0" animBg="1"/>
      <p:bldP spid="27" grpId="0" animBg="1"/>
      <p:bldP spid="28" grpId="0" build="p">
        <p:tmplLst>
          <p:tmpl lvl="1">
            <p:tnLst>
              <p:par>
                <p:cTn presetID="22" presetClass="entr" presetSubtype="8" fill="hold" nodeType="with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wipe(left)">
                      <p:cBhvr>
                        <p:cTn dur="500"/>
                        <p:tgtEl>
                          <p:spTgt spid="28"/>
                        </p:tgtEl>
                      </p:cBhvr>
                    </p:animEffect>
                  </p:childTnLst>
                </p:cTn>
              </p:par>
            </p:tnLst>
          </p:tmpl>
        </p:tmplLst>
      </p:bldP>
      <p:bldP spid="37" grpId="0" build="p">
        <p:tmplLst>
          <p:tmpl lvl="1">
            <p:tnLst>
              <p:par>
                <p:cTn presetID="22" presetClass="entr" presetSubtype="8" fill="hold" nodeType="after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wipe(left)">
                      <p:cBhvr>
                        <p:cTn dur="500"/>
                        <p:tgtEl>
                          <p:spTgt spid="37"/>
                        </p:tgtEl>
                      </p:cBhvr>
                    </p:animEffect>
                  </p:childTnLst>
                </p:cTn>
              </p:par>
            </p:tnLst>
          </p:tmpl>
        </p:tmplLst>
      </p:bldP>
      <p:bldP spid="38" grpId="0" build="p">
        <p:tmplLst>
          <p:tmpl lvl="1">
            <p:tnLst>
              <p:par>
                <p:cTn presetID="2" presetClass="entr" presetSubtype="2" decel="100000" fill="hold" nodeType="withEffect">
                  <p:stCondLst>
                    <p:cond delay="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500" fill="hold"/>
                        <p:tgtEl>
                          <p:spTgt spid="38"/>
                        </p:tgtEl>
                        <p:attrNameLst>
                          <p:attrName>ppt_x</p:attrName>
                        </p:attrNameLst>
                      </p:cBhvr>
                      <p:tavLst>
                        <p:tav tm="0">
                          <p:val>
                            <p:strVal val="1+#ppt_w/2"/>
                          </p:val>
                        </p:tav>
                        <p:tav tm="100000">
                          <p:val>
                            <p:strVal val="#ppt_x"/>
                          </p:val>
                        </p:tav>
                      </p:tavLst>
                    </p:anim>
                    <p:anim calcmode="lin" valueType="num">
                      <p:cBhvr additive="base">
                        <p:cTn dur="500" fill="hold"/>
                        <p:tgtEl>
                          <p:spTgt spid="38"/>
                        </p:tgtEl>
                        <p:attrNameLst>
                          <p:attrName>ppt_y</p:attrName>
                        </p:attrNameLst>
                      </p:cBhvr>
                      <p:tavLst>
                        <p:tav tm="0">
                          <p:val>
                            <p:strVal val="#ppt_y"/>
                          </p:val>
                        </p:tav>
                        <p:tav tm="100000">
                          <p:val>
                            <p:strVal val="#ppt_y"/>
                          </p:val>
                        </p:tav>
                      </p:tavLst>
                    </p:anim>
                  </p:childTnLst>
                </p:cTn>
              </p:par>
            </p:tnLst>
          </p:tmpl>
        </p:tmplLst>
      </p:bldP>
      <p:bldP spid="39" grpId="0" animBg="1"/>
      <p:bldP spid="43" grpId="0" build="p">
        <p:tmplLst>
          <p:tmpl lvl="1">
            <p:tnLst>
              <p:par>
                <p:cTn presetID="22" presetClass="entr" presetSubtype="2"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wipe(right)">
                      <p:cBhvr>
                        <p:cTn dur="500"/>
                        <p:tgtEl>
                          <p:spTgt spid="43"/>
                        </p:tgtEl>
                      </p:cBhvr>
                    </p:animEffect>
                  </p:childTnLst>
                </p:cTn>
              </p:par>
            </p:tnLst>
          </p:tmpl>
        </p:tmplLst>
      </p:bldP>
      <p:bldP spid="44" grpId="0" build="p">
        <p:tmplLst>
          <p:tmpl lvl="1">
            <p:tnLst>
              <p:par>
                <p:cTn presetID="2" presetClass="entr" presetSubtype="8" decel="100000" fill="hold" nodeType="withEffect">
                  <p:stCondLst>
                    <p:cond delay="0"/>
                  </p:stCondLst>
                  <p:childTnLst>
                    <p:set>
                      <p:cBhvr>
                        <p:cTn dur="1" fill="hold">
                          <p:stCondLst>
                            <p:cond delay="0"/>
                          </p:stCondLst>
                        </p:cTn>
                        <p:tgtEl>
                          <p:spTgt spid="44"/>
                        </p:tgtEl>
                        <p:attrNameLst>
                          <p:attrName>style.visibility</p:attrName>
                        </p:attrNameLst>
                      </p:cBhvr>
                      <p:to>
                        <p:strVal val="visible"/>
                      </p:to>
                    </p:set>
                    <p:anim calcmode="lin" valueType="num">
                      <p:cBhvr additive="base">
                        <p:cTn dur="500" fill="hold"/>
                        <p:tgtEl>
                          <p:spTgt spid="44"/>
                        </p:tgtEl>
                        <p:attrNameLst>
                          <p:attrName>ppt_x</p:attrName>
                        </p:attrNameLst>
                      </p:cBhvr>
                      <p:tavLst>
                        <p:tav tm="0">
                          <p:val>
                            <p:strVal val="0-#ppt_w/2"/>
                          </p:val>
                        </p:tav>
                        <p:tav tm="100000">
                          <p:val>
                            <p:strVal val="#ppt_x"/>
                          </p:val>
                        </p:tav>
                      </p:tavLst>
                    </p:anim>
                    <p:anim calcmode="lin" valueType="num">
                      <p:cBhvr additive="base">
                        <p:cTn dur="500" fill="hold"/>
                        <p:tgtEl>
                          <p:spTgt spid="44"/>
                        </p:tgtEl>
                        <p:attrNameLst>
                          <p:attrName>ppt_y</p:attrName>
                        </p:attrNameLst>
                      </p:cBhvr>
                      <p:tavLst>
                        <p:tav tm="0">
                          <p:val>
                            <p:strVal val="#ppt_y"/>
                          </p:val>
                        </p:tav>
                        <p:tav tm="100000">
                          <p:val>
                            <p:strVal val="#ppt_y"/>
                          </p:val>
                        </p:tav>
                      </p:tavLst>
                    </p:anim>
                  </p:childTnLst>
                </p:cTn>
              </p:par>
            </p:tnLst>
          </p:tmpl>
        </p:tmplLst>
      </p:bldP>
      <p:bldP spid="45" grpId="0" animBg="1"/>
      <p:bldP spid="13" grpId="0" animBg="1"/>
      <p:bldP spid="17" grpId="0" build="p">
        <p:tmplLst>
          <p:tmpl lvl="1">
            <p:tnLst>
              <p:par>
                <p:cTn presetID="22" presetClass="entr" presetSubtype="2"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right)">
                      <p:cBhvr>
                        <p:cTn dur="500"/>
                        <p:tgtEl>
                          <p:spTgt spid="17"/>
                        </p:tgtEl>
                      </p:cBhvr>
                    </p:animEffect>
                  </p:childTnLst>
                </p:cTn>
              </p:par>
            </p:tnLst>
          </p:tmpl>
        </p:tmplLst>
      </p:bldP>
      <p:bldP spid="49" grpId="0" animBg="1"/>
      <p:bldP spid="42" grpId="0" build="p">
        <p:tmplLst>
          <p:tmpl lvl="1">
            <p:tnLst>
              <p:par>
                <p:cTn presetID="22" presetClass="entr" presetSubtype="2" fill="hold" nodeType="withEffect">
                  <p:stCondLst>
                    <p:cond delay="0"/>
                  </p:stCondLst>
                  <p:childTnLst>
                    <p:set>
                      <p:cBhvr>
                        <p:cTn dur="1" fill="hold">
                          <p:stCondLst>
                            <p:cond delay="0"/>
                          </p:stCondLst>
                        </p:cTn>
                        <p:tgtEl>
                          <p:spTgt spid="42"/>
                        </p:tgtEl>
                        <p:attrNameLst>
                          <p:attrName>style.visibility</p:attrName>
                        </p:attrNameLst>
                      </p:cBhvr>
                      <p:to>
                        <p:strVal val="visible"/>
                      </p:to>
                    </p:set>
                    <p:animEffect transition="in" filter="wipe(right)">
                      <p:cBhvr>
                        <p:cTn dur="500"/>
                        <p:tgtEl>
                          <p:spTgt spid="42"/>
                        </p:tgtEl>
                      </p:cBhvr>
                    </p:animEffect>
                  </p:childTnLst>
                </p:cTn>
              </p:par>
            </p:tnLst>
          </p:tmpl>
        </p:tmplLst>
      </p:bldP>
      <p:bldP spid="51" grpId="0" animBg="1"/>
      <p:bldP spid="52" grpId="0" build="p">
        <p:tmplLst>
          <p:tmpl lvl="1">
            <p:tnLst>
              <p:par>
                <p:cTn presetID="22" presetClass="entr" presetSubtype="8" fill="hold" nodeType="withEffect">
                  <p:stCondLst>
                    <p:cond delay="0"/>
                  </p:stCondLst>
                  <p:childTnLst>
                    <p:set>
                      <p:cBhvr>
                        <p:cTn dur="1" fill="hold">
                          <p:stCondLst>
                            <p:cond delay="0"/>
                          </p:stCondLst>
                        </p:cTn>
                        <p:tgtEl>
                          <p:spTgt spid="52"/>
                        </p:tgtEl>
                        <p:attrNameLst>
                          <p:attrName>style.visibility</p:attrName>
                        </p:attrNameLst>
                      </p:cBhvr>
                      <p:to>
                        <p:strVal val="visible"/>
                      </p:to>
                    </p:set>
                    <p:animEffect transition="in" filter="wipe(left)">
                      <p:cBhvr>
                        <p:cTn dur="500"/>
                        <p:tgtEl>
                          <p:spTgt spid="52"/>
                        </p:tgtEl>
                      </p:cBhvr>
                    </p:animEffect>
                  </p:childTnLst>
                </p:cTn>
              </p:par>
            </p:tnLst>
          </p:tmpl>
        </p:tmplLst>
      </p:bldP>
      <p:bldP spid="53" grpId="0" build="p">
        <p:tmplLst>
          <p:tmpl lvl="1">
            <p:tnLst>
              <p:par>
                <p:cTn presetID="22" presetClass="entr" presetSubtype="8" fill="hold" nodeType="afterEffect">
                  <p:stCondLst>
                    <p:cond delay="0"/>
                  </p:stCondLst>
                  <p:childTnLst>
                    <p:set>
                      <p:cBhvr>
                        <p:cTn dur="1" fill="hold">
                          <p:stCondLst>
                            <p:cond delay="0"/>
                          </p:stCondLst>
                        </p:cTn>
                        <p:tgtEl>
                          <p:spTgt spid="53"/>
                        </p:tgtEl>
                        <p:attrNameLst>
                          <p:attrName>style.visibility</p:attrName>
                        </p:attrNameLst>
                      </p:cBhvr>
                      <p:to>
                        <p:strVal val="visible"/>
                      </p:to>
                    </p:set>
                    <p:animEffect transition="in" filter="wipe(left)">
                      <p:cBhvr>
                        <p:cTn dur="500"/>
                        <p:tgtEl>
                          <p:spTgt spid="53"/>
                        </p:tgtEl>
                      </p:cBhvr>
                    </p:animEffect>
                  </p:childTnLst>
                </p:cTn>
              </p:par>
            </p:tnLst>
          </p:tmpl>
        </p:tmplLst>
      </p:bldP>
      <p:bldP spid="55" grpId="0" build="p">
        <p:tmplLst>
          <p:tmpl lvl="1">
            <p:tnLst>
              <p:par>
                <p:cTn presetID="2" presetClass="entr" presetSubtype="2" decel="100000" fill="hold" nodeType="afterEffect">
                  <p:stCondLst>
                    <p:cond delay="0"/>
                  </p:stCondLst>
                  <p:childTnLst>
                    <p:set>
                      <p:cBhvr>
                        <p:cTn dur="1" fill="hold">
                          <p:stCondLst>
                            <p:cond delay="0"/>
                          </p:stCondLst>
                        </p:cTn>
                        <p:tgtEl>
                          <p:spTgt spid="55"/>
                        </p:tgtEl>
                        <p:attrNameLst>
                          <p:attrName>style.visibility</p:attrName>
                        </p:attrNameLst>
                      </p:cBhvr>
                      <p:to>
                        <p:strVal val="visible"/>
                      </p:to>
                    </p:set>
                    <p:anim calcmode="lin" valueType="num">
                      <p:cBhvr additive="base">
                        <p:cTn dur="500" fill="hold"/>
                        <p:tgtEl>
                          <p:spTgt spid="55"/>
                        </p:tgtEl>
                        <p:attrNameLst>
                          <p:attrName>ppt_x</p:attrName>
                        </p:attrNameLst>
                      </p:cBhvr>
                      <p:tavLst>
                        <p:tav tm="0">
                          <p:val>
                            <p:strVal val="1+#ppt_w/2"/>
                          </p:val>
                        </p:tav>
                        <p:tav tm="100000">
                          <p:val>
                            <p:strVal val="#ppt_x"/>
                          </p:val>
                        </p:tav>
                      </p:tavLst>
                    </p:anim>
                    <p:anim calcmode="lin" valueType="num">
                      <p:cBhvr additive="base">
                        <p:cTn dur="500" fill="hold"/>
                        <p:tgtEl>
                          <p:spTgt spid="55"/>
                        </p:tgtEl>
                        <p:attrNameLst>
                          <p:attrName>ppt_y</p:attrName>
                        </p:attrNameLst>
                      </p:cBhvr>
                      <p:tavLst>
                        <p:tav tm="0">
                          <p:val>
                            <p:strVal val="#ppt_y"/>
                          </p:val>
                        </p:tav>
                        <p:tav tm="100000">
                          <p:val>
                            <p:strVal val="#ppt_y"/>
                          </p:val>
                        </p:tav>
                      </p:tavLst>
                    </p:anim>
                  </p:childTnLst>
                </p:cTn>
              </p:par>
            </p:tnLst>
          </p:tmpl>
        </p:tmplLst>
      </p:bldP>
      <p:bldP spid="56" grpId="0" animBg="1"/>
      <p:bldP spid="8" grpId="0" animBg="1"/>
      <p:bldP spid="24" grpId="0" animBg="1"/>
      <p:bldP spid="40" grpId="0" animBg="1"/>
      <p:bldP spid="57" grpId="0" animBg="1"/>
    </p:bld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History - En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cxnSp>
        <p:nvCxnSpPr>
          <p:cNvPr id="7" name="直線コネクタ 6"/>
          <p:cNvCxnSpPr>
            <a:endCxn id="8" idx="0"/>
          </p:cNvCxnSpPr>
          <p:nvPr userDrawn="1"/>
        </p:nvCxnSpPr>
        <p:spPr>
          <a:xfrm>
            <a:off x="9144000" y="0"/>
            <a:ext cx="1" cy="1968286"/>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19" name="テキスト プレースホルダー 12"/>
          <p:cNvSpPr>
            <a:spLocks noGrp="1"/>
          </p:cNvSpPr>
          <p:nvPr>
            <p:ph type="body" sz="quarter" idx="12" hasCustomPrompt="1"/>
          </p:nvPr>
        </p:nvSpPr>
        <p:spPr>
          <a:xfrm>
            <a:off x="11275193" y="2728663"/>
            <a:ext cx="4608971" cy="1479012"/>
          </a:xfrm>
        </p:spPr>
        <p:txBody>
          <a:bodyPr>
            <a:normAutofit/>
          </a:bodyPr>
          <a:lstStyle>
            <a:lvl1pPr algn="l">
              <a:defRPr sz="1800" baseline="0"/>
            </a:lvl1pPr>
          </a:lstStyle>
          <a:p>
            <a:pPr lvl="0"/>
            <a:r>
              <a:rPr kumimoji="1" lang="en-US" altLang="ja-JP" dirty="0"/>
              <a:t>Text goes here</a:t>
            </a:r>
            <a:endParaRPr kumimoji="1" lang="ja-JP" altLang="en-US" dirty="0"/>
          </a:p>
        </p:txBody>
      </p:sp>
      <p:sp>
        <p:nvSpPr>
          <p:cNvPr id="20" name="テキスト プレースホルダー 12"/>
          <p:cNvSpPr>
            <a:spLocks noGrp="1"/>
          </p:cNvSpPr>
          <p:nvPr>
            <p:ph type="body" sz="quarter" idx="14" hasCustomPrompt="1"/>
          </p:nvPr>
        </p:nvSpPr>
        <p:spPr>
          <a:xfrm>
            <a:off x="11275193" y="1787467"/>
            <a:ext cx="4608971"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1" name="正方形/長方形 20"/>
          <p:cNvSpPr/>
          <p:nvPr userDrawn="1"/>
        </p:nvSpPr>
        <p:spPr>
          <a:xfrm>
            <a:off x="11366633" y="2504507"/>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cxnSp>
        <p:nvCxnSpPr>
          <p:cNvPr id="22" name="直線コネクタ 21"/>
          <p:cNvCxnSpPr/>
          <p:nvPr userDrawn="1"/>
        </p:nvCxnSpPr>
        <p:spPr>
          <a:xfrm>
            <a:off x="9144000" y="2353683"/>
            <a:ext cx="0" cy="1471236"/>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29" name="直線コネクタ 28"/>
          <p:cNvCxnSpPr>
            <a:stCxn id="28" idx="3"/>
            <a:endCxn id="24" idx="2"/>
          </p:cNvCxnSpPr>
          <p:nvPr userDrawn="1"/>
        </p:nvCxnSpPr>
        <p:spPr>
          <a:xfrm>
            <a:off x="8349923" y="4081115"/>
            <a:ext cx="601379" cy="3"/>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27" name="円/楕円 4"/>
          <p:cNvSpPr/>
          <p:nvPr userDrawn="1"/>
        </p:nvSpPr>
        <p:spPr>
          <a:xfrm>
            <a:off x="7193396" y="3512043"/>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プレースホルダー 12"/>
          <p:cNvSpPr>
            <a:spLocks noGrp="1"/>
          </p:cNvSpPr>
          <p:nvPr>
            <p:ph type="body" sz="quarter" idx="15" hasCustomPrompt="1"/>
          </p:nvPr>
        </p:nvSpPr>
        <p:spPr>
          <a:xfrm>
            <a:off x="7173384" y="3707599"/>
            <a:ext cx="1176539" cy="747032"/>
          </a:xfrm>
        </p:spPr>
        <p:txBody>
          <a:bodyPr anchor="ctr">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0000</a:t>
            </a:r>
            <a:endParaRPr kumimoji="1" lang="ja-JP" altLang="en-US" dirty="0"/>
          </a:p>
        </p:txBody>
      </p:sp>
      <p:sp>
        <p:nvSpPr>
          <p:cNvPr id="37" name="テキスト プレースホルダー 12"/>
          <p:cNvSpPr>
            <a:spLocks noGrp="1"/>
          </p:cNvSpPr>
          <p:nvPr>
            <p:ph type="body" sz="quarter" idx="16" hasCustomPrompt="1"/>
          </p:nvPr>
        </p:nvSpPr>
        <p:spPr>
          <a:xfrm>
            <a:off x="2394088" y="4648795"/>
            <a:ext cx="4608971" cy="1479012"/>
          </a:xfrm>
        </p:spPr>
        <p:txBody>
          <a:bodyPr>
            <a:normAutofit/>
          </a:bodyPr>
          <a:lstStyle>
            <a:lvl1pPr algn="r">
              <a:defRPr sz="1800" baseline="0"/>
            </a:lvl1pPr>
          </a:lstStyle>
          <a:p>
            <a:pPr lvl="0"/>
            <a:r>
              <a:rPr kumimoji="1" lang="en-US" altLang="ja-JP" dirty="0"/>
              <a:t>Text goes here</a:t>
            </a:r>
            <a:endParaRPr kumimoji="1" lang="ja-JP" altLang="en-US" dirty="0"/>
          </a:p>
        </p:txBody>
      </p:sp>
      <p:sp>
        <p:nvSpPr>
          <p:cNvPr id="38" name="テキスト プレースホルダー 12"/>
          <p:cNvSpPr>
            <a:spLocks noGrp="1"/>
          </p:cNvSpPr>
          <p:nvPr>
            <p:ph type="body" sz="quarter" idx="17" hasCustomPrompt="1"/>
          </p:nvPr>
        </p:nvSpPr>
        <p:spPr>
          <a:xfrm>
            <a:off x="2394088" y="3707599"/>
            <a:ext cx="4608971" cy="747032"/>
          </a:xfrm>
        </p:spPr>
        <p:txBody>
          <a:bodyPr anchor="ctr">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9" name="正方形/長方形 38"/>
          <p:cNvSpPr/>
          <p:nvPr userDrawn="1"/>
        </p:nvSpPr>
        <p:spPr>
          <a:xfrm>
            <a:off x="5089589" y="4424639"/>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cxnSp>
        <p:nvCxnSpPr>
          <p:cNvPr id="46" name="直線コネクタ 45"/>
          <p:cNvCxnSpPr>
            <a:stCxn id="24" idx="4"/>
            <a:endCxn id="2" idx="0"/>
          </p:cNvCxnSpPr>
          <p:nvPr userDrawn="1"/>
        </p:nvCxnSpPr>
        <p:spPr>
          <a:xfrm>
            <a:off x="9144001" y="4273816"/>
            <a:ext cx="0" cy="1742360"/>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10" name="直線コネクタ 9"/>
          <p:cNvCxnSpPr>
            <a:stCxn id="8" idx="6"/>
            <a:endCxn id="17" idx="1"/>
          </p:cNvCxnSpPr>
          <p:nvPr userDrawn="1"/>
        </p:nvCxnSpPr>
        <p:spPr>
          <a:xfrm flipV="1">
            <a:off x="9336699" y="2160983"/>
            <a:ext cx="629766" cy="2"/>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13" name="円/楕円 4"/>
          <p:cNvSpPr/>
          <p:nvPr userDrawn="1"/>
        </p:nvSpPr>
        <p:spPr>
          <a:xfrm>
            <a:off x="9986477" y="1591911"/>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プレースホルダー 12"/>
          <p:cNvSpPr>
            <a:spLocks noGrp="1"/>
          </p:cNvSpPr>
          <p:nvPr>
            <p:ph type="body" sz="quarter" idx="13" hasCustomPrompt="1"/>
          </p:nvPr>
        </p:nvSpPr>
        <p:spPr>
          <a:xfrm>
            <a:off x="9966465" y="1787467"/>
            <a:ext cx="1176539" cy="747032"/>
          </a:xfrm>
        </p:spPr>
        <p:txBody>
          <a:bodyPr anchor="ctr">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0000</a:t>
            </a:r>
            <a:endParaRPr kumimoji="1" lang="ja-JP" altLang="en-US" dirty="0"/>
          </a:p>
        </p:txBody>
      </p:sp>
      <p:sp>
        <p:nvSpPr>
          <p:cNvPr id="2" name="二等辺三角形 1"/>
          <p:cNvSpPr/>
          <p:nvPr userDrawn="1"/>
        </p:nvSpPr>
        <p:spPr bwMode="auto">
          <a:xfrm>
            <a:off x="8813940" y="6016176"/>
            <a:ext cx="660121" cy="569070"/>
          </a:xfrm>
          <a:prstGeom prst="triangle">
            <a:avLst/>
          </a:prstGeom>
          <a:solidFill>
            <a:schemeClr val="tx1"/>
          </a:solidFill>
          <a:ln w="57150">
            <a:solidFill>
              <a:schemeClr val="bg1"/>
            </a:solidFill>
            <a:prstDash val="solid"/>
            <a:round/>
            <a:headEnd/>
            <a:tailEnd/>
          </a:ln>
          <a:effectLst>
            <a:outerShdw sx="102000" sy="102000" algn="ctr" rotWithShape="0">
              <a:prstClr val="black">
                <a:alpha val="15000"/>
              </a:prstClr>
            </a:outerShdw>
          </a:effectLst>
        </p:spPr>
        <p:txBody>
          <a:bodyPr vert="horz" wrap="square" lIns="91440" tIns="45720" rIns="91440" bIns="45720" numCol="1" rtlCol="0" anchor="t" anchorCtr="0" compatLnSpc="1">
            <a:prstTxWarp prst="textNoShape">
              <a:avLst/>
            </a:prstTxWarp>
          </a:bodyPr>
          <a:lstStyle/>
          <a:p>
            <a:pPr algn="ctr"/>
            <a:endParaRPr kumimoji="1" lang="ja-JP" altLang="en-US"/>
          </a:p>
        </p:txBody>
      </p:sp>
      <p:grpSp>
        <p:nvGrpSpPr>
          <p:cNvPr id="47" name="グループ化 46"/>
          <p:cNvGrpSpPr/>
          <p:nvPr userDrawn="1"/>
        </p:nvGrpSpPr>
        <p:grpSpPr>
          <a:xfrm>
            <a:off x="8190907" y="7678639"/>
            <a:ext cx="1940630" cy="72008"/>
            <a:chOff x="6119664" y="3270498"/>
            <a:chExt cx="1940630" cy="72008"/>
          </a:xfrm>
        </p:grpSpPr>
        <p:sp>
          <p:nvSpPr>
            <p:cNvPr id="48" name="正方形/長方形 47"/>
            <p:cNvSpPr/>
            <p:nvPr userDrawn="1"/>
          </p:nvSpPr>
          <p:spPr>
            <a:xfrm>
              <a:off x="6765355" y="3270498"/>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正方形/長方形 58"/>
            <p:cNvSpPr/>
            <p:nvPr userDrawn="1"/>
          </p:nvSpPr>
          <p:spPr>
            <a:xfrm>
              <a:off x="6119664" y="3270498"/>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正方形/長方形 59"/>
            <p:cNvSpPr/>
            <p:nvPr userDrawn="1"/>
          </p:nvSpPr>
          <p:spPr>
            <a:xfrm>
              <a:off x="7412222" y="3270498"/>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61" name="テキスト プレースホルダー 12"/>
          <p:cNvSpPr>
            <a:spLocks noGrp="1"/>
          </p:cNvSpPr>
          <p:nvPr>
            <p:ph type="body" sz="quarter" idx="18" hasCustomPrompt="1"/>
          </p:nvPr>
        </p:nvSpPr>
        <p:spPr>
          <a:xfrm>
            <a:off x="4888291" y="7959431"/>
            <a:ext cx="8545863" cy="1423108"/>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62" name="テキスト プレースホルダー 12"/>
          <p:cNvSpPr>
            <a:spLocks noGrp="1"/>
          </p:cNvSpPr>
          <p:nvPr>
            <p:ph type="body" sz="quarter" idx="19" hasCustomPrompt="1"/>
          </p:nvPr>
        </p:nvSpPr>
        <p:spPr>
          <a:xfrm>
            <a:off x="4888291" y="6839484"/>
            <a:ext cx="8545863" cy="747032"/>
          </a:xfrm>
        </p:spPr>
        <p:txBody>
          <a:bodyPr anchor="ctr">
            <a:noAutofit/>
          </a:bodyPr>
          <a:lstStyle>
            <a:lvl1pPr algn="ct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8" name="フッター プレースホルダー 2"/>
          <p:cNvSpPr>
            <a:spLocks noGrp="1"/>
          </p:cNvSpPr>
          <p:nvPr>
            <p:ph type="ftr" sz="quarter" idx="10"/>
          </p:nvPr>
        </p:nvSpPr>
        <p:spPr>
          <a:xfrm>
            <a:off x="6057900" y="9582811"/>
            <a:ext cx="6172200" cy="547603"/>
          </a:xfrm>
        </p:spPr>
        <p:txBody>
          <a:bodyPr/>
          <a:lstStyle/>
          <a:p>
            <a:r>
              <a:rPr lang="en-US"/>
              <a:t>The Power of PowerPoint | thepopp.com</a:t>
            </a:r>
            <a:endParaRPr lang="en-US" dirty="0"/>
          </a:p>
        </p:txBody>
      </p:sp>
      <p:sp>
        <p:nvSpPr>
          <p:cNvPr id="8" name="楕円 7"/>
          <p:cNvSpPr/>
          <p:nvPr userDrawn="1"/>
        </p:nvSpPr>
        <p:spPr>
          <a:xfrm>
            <a:off x="8951302" y="1968286"/>
            <a:ext cx="385397" cy="385397"/>
          </a:xfrm>
          <a:prstGeom prst="ellipse">
            <a:avLst/>
          </a:prstGeom>
          <a:solidFill>
            <a:schemeClr val="accent2"/>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楕円 23"/>
          <p:cNvSpPr/>
          <p:nvPr userDrawn="1"/>
        </p:nvSpPr>
        <p:spPr>
          <a:xfrm>
            <a:off x="8951302" y="3888419"/>
            <a:ext cx="385397" cy="385397"/>
          </a:xfrm>
          <a:prstGeom prst="ellipse">
            <a:avLst/>
          </a:prstGeom>
          <a:solidFill>
            <a:schemeClr val="accent3"/>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611488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wipe(left)">
                                      <p:cBhvr>
                                        <p:cTn id="15" dur="500"/>
                                        <p:tgtEl>
                                          <p:spTgt spid="13"/>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7">
                                            <p:txEl>
                                              <p:pRg st="0" end="0"/>
                                            </p:txEl>
                                          </p:spTgt>
                                        </p:tgtEl>
                                        <p:attrNameLst>
                                          <p:attrName>style.visibility</p:attrName>
                                        </p:attrNameLst>
                                      </p:cBhvr>
                                      <p:to>
                                        <p:strVal val="visible"/>
                                      </p:to>
                                    </p:set>
                                    <p:animEffect transition="in" filter="wipe(left)">
                                      <p:cBhvr>
                                        <p:cTn id="18" dur="500"/>
                                        <p:tgtEl>
                                          <p:spTgt spid="17">
                                            <p:txEl>
                                              <p:pRg st="0" end="0"/>
                                            </p:txEl>
                                          </p:spTgt>
                                        </p:tgtEl>
                                      </p:cBhvr>
                                    </p:animEffect>
                                  </p:childTnLst>
                                </p:cTn>
                              </p:par>
                            </p:childTnLst>
                          </p:cTn>
                        </p:par>
                        <p:par>
                          <p:cTn id="19" fill="hold">
                            <p:stCondLst>
                              <p:cond delay="1500"/>
                            </p:stCondLst>
                            <p:childTnLst>
                              <p:par>
                                <p:cTn id="20" presetID="2" presetClass="entr" presetSubtype="2" decel="100000" fill="hold" grpId="0" nodeType="afterEffect">
                                  <p:stCondLst>
                                    <p:cond delay="0"/>
                                  </p:stCondLst>
                                  <p:childTnLst>
                                    <p:set>
                                      <p:cBhvr>
                                        <p:cTn id="21" dur="1" fill="hold">
                                          <p:stCondLst>
                                            <p:cond delay="0"/>
                                          </p:stCondLst>
                                        </p:cTn>
                                        <p:tgtEl>
                                          <p:spTgt spid="20">
                                            <p:txEl>
                                              <p:pRg st="0" end="0"/>
                                            </p:txEl>
                                          </p:spTgt>
                                        </p:tgtEl>
                                        <p:attrNameLst>
                                          <p:attrName>style.visibility</p:attrName>
                                        </p:attrNameLst>
                                      </p:cBhvr>
                                      <p:to>
                                        <p:strVal val="visible"/>
                                      </p:to>
                                    </p:set>
                                    <p:anim calcmode="lin" valueType="num">
                                      <p:cBhvr additive="base">
                                        <p:cTn id="22" dur="500" fill="hold"/>
                                        <p:tgtEl>
                                          <p:spTgt spid="20">
                                            <p:txEl>
                                              <p:pRg st="0" end="0"/>
                                            </p:txEl>
                                          </p:spTgt>
                                        </p:tgtEl>
                                        <p:attrNameLst>
                                          <p:attrName>ppt_x</p:attrName>
                                        </p:attrNameLst>
                                      </p:cBhvr>
                                      <p:tavLst>
                                        <p:tav tm="0">
                                          <p:val>
                                            <p:strVal val="1+#ppt_w/2"/>
                                          </p:val>
                                        </p:tav>
                                        <p:tav tm="100000">
                                          <p:val>
                                            <p:strVal val="#ppt_x"/>
                                          </p:val>
                                        </p:tav>
                                      </p:tavLst>
                                    </p:anim>
                                    <p:anim calcmode="lin" valueType="num">
                                      <p:cBhvr additive="base">
                                        <p:cTn id="23" dur="500" fill="hold"/>
                                        <p:tgtEl>
                                          <p:spTgt spid="20">
                                            <p:txEl>
                                              <p:pRg st="0" end="0"/>
                                            </p:txEl>
                                          </p:spTgt>
                                        </p:tgtEl>
                                        <p:attrNameLst>
                                          <p:attrName>ppt_y</p:attrName>
                                        </p:attrNameLst>
                                      </p:cBhvr>
                                      <p:tavLst>
                                        <p:tav tm="0">
                                          <p:val>
                                            <p:strVal val="#ppt_y"/>
                                          </p:val>
                                        </p:tav>
                                        <p:tav tm="100000">
                                          <p:val>
                                            <p:strVal val="#ppt_y"/>
                                          </p:val>
                                        </p:tav>
                                      </p:tavLst>
                                    </p:anim>
                                  </p:childTnLst>
                                </p:cTn>
                              </p:par>
                              <p:par>
                                <p:cTn id="24" presetID="2" presetClass="entr" presetSubtype="4" decel="100000" fill="hold" grpId="0" nodeType="withEffect">
                                  <p:stCondLst>
                                    <p:cond delay="0"/>
                                  </p:stCondLst>
                                  <p:childTnLst>
                                    <p:set>
                                      <p:cBhvr>
                                        <p:cTn id="25" dur="1" fill="hold">
                                          <p:stCondLst>
                                            <p:cond delay="0"/>
                                          </p:stCondLst>
                                        </p:cTn>
                                        <p:tgtEl>
                                          <p:spTgt spid="21"/>
                                        </p:tgtEl>
                                        <p:attrNameLst>
                                          <p:attrName>style.visibility</p:attrName>
                                        </p:attrNameLst>
                                      </p:cBhvr>
                                      <p:to>
                                        <p:strVal val="visible"/>
                                      </p:to>
                                    </p:set>
                                    <p:anim calcmode="lin" valueType="num">
                                      <p:cBhvr additive="base">
                                        <p:cTn id="26" dur="500" fill="hold"/>
                                        <p:tgtEl>
                                          <p:spTgt spid="21"/>
                                        </p:tgtEl>
                                        <p:attrNameLst>
                                          <p:attrName>ppt_x</p:attrName>
                                        </p:attrNameLst>
                                      </p:cBhvr>
                                      <p:tavLst>
                                        <p:tav tm="0">
                                          <p:val>
                                            <p:strVal val="#ppt_x"/>
                                          </p:val>
                                        </p:tav>
                                        <p:tav tm="100000">
                                          <p:val>
                                            <p:strVal val="#ppt_x"/>
                                          </p:val>
                                        </p:tav>
                                      </p:tavLst>
                                    </p:anim>
                                    <p:anim calcmode="lin" valueType="num">
                                      <p:cBhvr additive="base">
                                        <p:cTn id="27" dur="500" fill="hold"/>
                                        <p:tgtEl>
                                          <p:spTgt spid="21"/>
                                        </p:tgtEl>
                                        <p:attrNameLst>
                                          <p:attrName>ppt_y</p:attrName>
                                        </p:attrNameLst>
                                      </p:cBhvr>
                                      <p:tavLst>
                                        <p:tav tm="0">
                                          <p:val>
                                            <p:strVal val="1+#ppt_h/2"/>
                                          </p:val>
                                        </p:tav>
                                        <p:tav tm="100000">
                                          <p:val>
                                            <p:strVal val="#ppt_y"/>
                                          </p:val>
                                        </p:tav>
                                      </p:tavLst>
                                    </p:anim>
                                  </p:childTnLst>
                                </p:cTn>
                              </p:par>
                            </p:childTnLst>
                          </p:cTn>
                        </p:par>
                        <p:par>
                          <p:cTn id="28" fill="hold">
                            <p:stCondLst>
                              <p:cond delay="2000"/>
                            </p:stCondLst>
                            <p:childTnLst>
                              <p:par>
                                <p:cTn id="29" presetID="22" presetClass="entr" presetSubtype="8" fill="hold" grpId="0" nodeType="afterEffect">
                                  <p:stCondLst>
                                    <p:cond delay="0"/>
                                  </p:stCondLst>
                                  <p:childTnLst>
                                    <p:set>
                                      <p:cBhvr>
                                        <p:cTn id="30" dur="1" fill="hold">
                                          <p:stCondLst>
                                            <p:cond delay="0"/>
                                          </p:stCondLst>
                                        </p:cTn>
                                        <p:tgtEl>
                                          <p:spTgt spid="19">
                                            <p:txEl>
                                              <p:pRg st="0" end="0"/>
                                            </p:txEl>
                                          </p:spTgt>
                                        </p:tgtEl>
                                        <p:attrNameLst>
                                          <p:attrName>style.visibility</p:attrName>
                                        </p:attrNameLst>
                                      </p:cBhvr>
                                      <p:to>
                                        <p:strVal val="visible"/>
                                      </p:to>
                                    </p:set>
                                    <p:animEffect transition="in" filter="wipe(left)">
                                      <p:cBhvr>
                                        <p:cTn id="31" dur="500"/>
                                        <p:tgtEl>
                                          <p:spTgt spid="19">
                                            <p:txEl>
                                              <p:pRg st="0" end="0"/>
                                            </p:txEl>
                                          </p:spTgt>
                                        </p:tgtEl>
                                      </p:cBhvr>
                                    </p:animEffect>
                                  </p:childTnLst>
                                </p:cTn>
                              </p:par>
                            </p:childTnLst>
                          </p:cTn>
                        </p:par>
                        <p:par>
                          <p:cTn id="32" fill="hold">
                            <p:stCondLst>
                              <p:cond delay="2500"/>
                            </p:stCondLst>
                            <p:childTnLst>
                              <p:par>
                                <p:cTn id="33" presetID="22" presetClass="entr" presetSubtype="1" fill="hold" nodeType="afterEffect">
                                  <p:stCondLst>
                                    <p:cond delay="0"/>
                                  </p:stCondLst>
                                  <p:childTnLst>
                                    <p:set>
                                      <p:cBhvr>
                                        <p:cTn id="34" dur="1" fill="hold">
                                          <p:stCondLst>
                                            <p:cond delay="0"/>
                                          </p:stCondLst>
                                        </p:cTn>
                                        <p:tgtEl>
                                          <p:spTgt spid="22"/>
                                        </p:tgtEl>
                                        <p:attrNameLst>
                                          <p:attrName>style.visibility</p:attrName>
                                        </p:attrNameLst>
                                      </p:cBhvr>
                                      <p:to>
                                        <p:strVal val="visible"/>
                                      </p:to>
                                    </p:set>
                                    <p:animEffect transition="in" filter="wipe(up)">
                                      <p:cBhvr>
                                        <p:cTn id="35" dur="500"/>
                                        <p:tgtEl>
                                          <p:spTgt spid="22"/>
                                        </p:tgtEl>
                                      </p:cBhvr>
                                    </p:animEffect>
                                  </p:childTnLst>
                                </p:cTn>
                              </p:par>
                            </p:childTnLst>
                          </p:cTn>
                        </p:par>
                        <p:par>
                          <p:cTn id="36" fill="hold">
                            <p:stCondLst>
                              <p:cond delay="3000"/>
                            </p:stCondLst>
                            <p:childTnLst>
                              <p:par>
                                <p:cTn id="37" presetID="10" presetClass="entr" presetSubtype="0" fill="hold" grpId="0" nodeType="afterEffect">
                                  <p:stCondLst>
                                    <p:cond delay="0"/>
                                  </p:stCondLst>
                                  <p:childTnLst>
                                    <p:set>
                                      <p:cBhvr>
                                        <p:cTn id="38" dur="1" fill="hold">
                                          <p:stCondLst>
                                            <p:cond delay="0"/>
                                          </p:stCondLst>
                                        </p:cTn>
                                        <p:tgtEl>
                                          <p:spTgt spid="24"/>
                                        </p:tgtEl>
                                        <p:attrNameLst>
                                          <p:attrName>style.visibility</p:attrName>
                                        </p:attrNameLst>
                                      </p:cBhvr>
                                      <p:to>
                                        <p:strVal val="visible"/>
                                      </p:to>
                                    </p:set>
                                    <p:animEffect transition="in" filter="fade">
                                      <p:cBhvr>
                                        <p:cTn id="39" dur="500"/>
                                        <p:tgtEl>
                                          <p:spTgt spid="24"/>
                                        </p:tgtEl>
                                      </p:cBhvr>
                                    </p:animEffect>
                                  </p:childTnLst>
                                </p:cTn>
                              </p:par>
                            </p:childTnLst>
                          </p:cTn>
                        </p:par>
                        <p:par>
                          <p:cTn id="40" fill="hold">
                            <p:stCondLst>
                              <p:cond delay="3500"/>
                            </p:stCondLst>
                            <p:childTnLst>
                              <p:par>
                                <p:cTn id="41" presetID="22" presetClass="entr" presetSubtype="2" fill="hold" nodeType="afterEffect">
                                  <p:stCondLst>
                                    <p:cond delay="0"/>
                                  </p:stCondLst>
                                  <p:childTnLst>
                                    <p:set>
                                      <p:cBhvr>
                                        <p:cTn id="42" dur="1" fill="hold">
                                          <p:stCondLst>
                                            <p:cond delay="0"/>
                                          </p:stCondLst>
                                        </p:cTn>
                                        <p:tgtEl>
                                          <p:spTgt spid="29"/>
                                        </p:tgtEl>
                                        <p:attrNameLst>
                                          <p:attrName>style.visibility</p:attrName>
                                        </p:attrNameLst>
                                      </p:cBhvr>
                                      <p:to>
                                        <p:strVal val="visible"/>
                                      </p:to>
                                    </p:set>
                                    <p:animEffect transition="in" filter="wipe(right)">
                                      <p:cBhvr>
                                        <p:cTn id="43" dur="500"/>
                                        <p:tgtEl>
                                          <p:spTgt spid="29"/>
                                        </p:tgtEl>
                                      </p:cBhvr>
                                    </p:animEffect>
                                  </p:childTnLst>
                                </p:cTn>
                              </p:par>
                            </p:childTnLst>
                          </p:cTn>
                        </p:par>
                        <p:par>
                          <p:cTn id="44" fill="hold">
                            <p:stCondLst>
                              <p:cond delay="4000"/>
                            </p:stCondLst>
                            <p:childTnLst>
                              <p:par>
                                <p:cTn id="45" presetID="22" presetClass="entr" presetSubtype="2" fill="hold" grpId="0" nodeType="afterEffect">
                                  <p:stCondLst>
                                    <p:cond delay="0"/>
                                  </p:stCondLst>
                                  <p:childTnLst>
                                    <p:set>
                                      <p:cBhvr>
                                        <p:cTn id="46" dur="1" fill="hold">
                                          <p:stCondLst>
                                            <p:cond delay="0"/>
                                          </p:stCondLst>
                                        </p:cTn>
                                        <p:tgtEl>
                                          <p:spTgt spid="27"/>
                                        </p:tgtEl>
                                        <p:attrNameLst>
                                          <p:attrName>style.visibility</p:attrName>
                                        </p:attrNameLst>
                                      </p:cBhvr>
                                      <p:to>
                                        <p:strVal val="visible"/>
                                      </p:to>
                                    </p:set>
                                    <p:animEffect transition="in" filter="wipe(right)">
                                      <p:cBhvr>
                                        <p:cTn id="47" dur="500"/>
                                        <p:tgtEl>
                                          <p:spTgt spid="27"/>
                                        </p:tgtEl>
                                      </p:cBhvr>
                                    </p:animEffect>
                                  </p:childTnLst>
                                </p:cTn>
                              </p:par>
                              <p:par>
                                <p:cTn id="48" presetID="22" presetClass="entr" presetSubtype="2" fill="hold" grpId="0" nodeType="withEffect">
                                  <p:stCondLst>
                                    <p:cond delay="0"/>
                                  </p:stCondLst>
                                  <p:childTnLst>
                                    <p:set>
                                      <p:cBhvr>
                                        <p:cTn id="49" dur="1" fill="hold">
                                          <p:stCondLst>
                                            <p:cond delay="0"/>
                                          </p:stCondLst>
                                        </p:cTn>
                                        <p:tgtEl>
                                          <p:spTgt spid="28">
                                            <p:txEl>
                                              <p:pRg st="0" end="0"/>
                                            </p:txEl>
                                          </p:spTgt>
                                        </p:tgtEl>
                                        <p:attrNameLst>
                                          <p:attrName>style.visibility</p:attrName>
                                        </p:attrNameLst>
                                      </p:cBhvr>
                                      <p:to>
                                        <p:strVal val="visible"/>
                                      </p:to>
                                    </p:set>
                                    <p:animEffect transition="in" filter="wipe(right)">
                                      <p:cBhvr>
                                        <p:cTn id="50" dur="500"/>
                                        <p:tgtEl>
                                          <p:spTgt spid="28">
                                            <p:txEl>
                                              <p:pRg st="0" end="0"/>
                                            </p:txEl>
                                          </p:spTgt>
                                        </p:tgtEl>
                                      </p:cBhvr>
                                    </p:animEffect>
                                  </p:childTnLst>
                                </p:cTn>
                              </p:par>
                            </p:childTnLst>
                          </p:cTn>
                        </p:par>
                        <p:par>
                          <p:cTn id="51" fill="hold">
                            <p:stCondLst>
                              <p:cond delay="4500"/>
                            </p:stCondLst>
                            <p:childTnLst>
                              <p:par>
                                <p:cTn id="52" presetID="2" presetClass="entr" presetSubtype="4" decel="100000" fill="hold" grpId="0" nodeType="afterEffect">
                                  <p:stCondLst>
                                    <p:cond delay="0"/>
                                  </p:stCondLst>
                                  <p:childTnLst>
                                    <p:set>
                                      <p:cBhvr>
                                        <p:cTn id="53" dur="1" fill="hold">
                                          <p:stCondLst>
                                            <p:cond delay="0"/>
                                          </p:stCondLst>
                                        </p:cTn>
                                        <p:tgtEl>
                                          <p:spTgt spid="39"/>
                                        </p:tgtEl>
                                        <p:attrNameLst>
                                          <p:attrName>style.visibility</p:attrName>
                                        </p:attrNameLst>
                                      </p:cBhvr>
                                      <p:to>
                                        <p:strVal val="visible"/>
                                      </p:to>
                                    </p:set>
                                    <p:anim calcmode="lin" valueType="num">
                                      <p:cBhvr additive="base">
                                        <p:cTn id="54" dur="500" fill="hold"/>
                                        <p:tgtEl>
                                          <p:spTgt spid="39"/>
                                        </p:tgtEl>
                                        <p:attrNameLst>
                                          <p:attrName>ppt_x</p:attrName>
                                        </p:attrNameLst>
                                      </p:cBhvr>
                                      <p:tavLst>
                                        <p:tav tm="0">
                                          <p:val>
                                            <p:strVal val="#ppt_x"/>
                                          </p:val>
                                        </p:tav>
                                        <p:tav tm="100000">
                                          <p:val>
                                            <p:strVal val="#ppt_x"/>
                                          </p:val>
                                        </p:tav>
                                      </p:tavLst>
                                    </p:anim>
                                    <p:anim calcmode="lin" valueType="num">
                                      <p:cBhvr additive="base">
                                        <p:cTn id="55" dur="500" fill="hold"/>
                                        <p:tgtEl>
                                          <p:spTgt spid="39"/>
                                        </p:tgtEl>
                                        <p:attrNameLst>
                                          <p:attrName>ppt_y</p:attrName>
                                        </p:attrNameLst>
                                      </p:cBhvr>
                                      <p:tavLst>
                                        <p:tav tm="0">
                                          <p:val>
                                            <p:strVal val="1+#ppt_h/2"/>
                                          </p:val>
                                        </p:tav>
                                        <p:tav tm="100000">
                                          <p:val>
                                            <p:strVal val="#ppt_y"/>
                                          </p:val>
                                        </p:tav>
                                      </p:tavLst>
                                    </p:anim>
                                  </p:childTnLst>
                                </p:cTn>
                              </p:par>
                              <p:par>
                                <p:cTn id="56" presetID="2" presetClass="entr" presetSubtype="8" decel="100000" fill="hold" grpId="0" nodeType="withEffect">
                                  <p:stCondLst>
                                    <p:cond delay="0"/>
                                  </p:stCondLst>
                                  <p:childTnLst>
                                    <p:set>
                                      <p:cBhvr>
                                        <p:cTn id="57" dur="1" fill="hold">
                                          <p:stCondLst>
                                            <p:cond delay="0"/>
                                          </p:stCondLst>
                                        </p:cTn>
                                        <p:tgtEl>
                                          <p:spTgt spid="38">
                                            <p:txEl>
                                              <p:pRg st="0" end="0"/>
                                            </p:txEl>
                                          </p:spTgt>
                                        </p:tgtEl>
                                        <p:attrNameLst>
                                          <p:attrName>style.visibility</p:attrName>
                                        </p:attrNameLst>
                                      </p:cBhvr>
                                      <p:to>
                                        <p:strVal val="visible"/>
                                      </p:to>
                                    </p:set>
                                    <p:anim calcmode="lin" valueType="num">
                                      <p:cBhvr additive="base">
                                        <p:cTn id="58" dur="500" fill="hold"/>
                                        <p:tgtEl>
                                          <p:spTgt spid="38">
                                            <p:txEl>
                                              <p:pRg st="0" end="0"/>
                                            </p:txEl>
                                          </p:spTgt>
                                        </p:tgtEl>
                                        <p:attrNameLst>
                                          <p:attrName>ppt_x</p:attrName>
                                        </p:attrNameLst>
                                      </p:cBhvr>
                                      <p:tavLst>
                                        <p:tav tm="0">
                                          <p:val>
                                            <p:strVal val="0-#ppt_w/2"/>
                                          </p:val>
                                        </p:tav>
                                        <p:tav tm="100000">
                                          <p:val>
                                            <p:strVal val="#ppt_x"/>
                                          </p:val>
                                        </p:tav>
                                      </p:tavLst>
                                    </p:anim>
                                    <p:anim calcmode="lin" valueType="num">
                                      <p:cBhvr additive="base">
                                        <p:cTn id="59" dur="500" fill="hold"/>
                                        <p:tgtEl>
                                          <p:spTgt spid="38">
                                            <p:txEl>
                                              <p:pRg st="0" end="0"/>
                                            </p:txEl>
                                          </p:spTgt>
                                        </p:tgtEl>
                                        <p:attrNameLst>
                                          <p:attrName>ppt_y</p:attrName>
                                        </p:attrNameLst>
                                      </p:cBhvr>
                                      <p:tavLst>
                                        <p:tav tm="0">
                                          <p:val>
                                            <p:strVal val="#ppt_y"/>
                                          </p:val>
                                        </p:tav>
                                        <p:tav tm="100000">
                                          <p:val>
                                            <p:strVal val="#ppt_y"/>
                                          </p:val>
                                        </p:tav>
                                      </p:tavLst>
                                    </p:anim>
                                  </p:childTnLst>
                                </p:cTn>
                              </p:par>
                            </p:childTnLst>
                          </p:cTn>
                        </p:par>
                        <p:par>
                          <p:cTn id="60" fill="hold">
                            <p:stCondLst>
                              <p:cond delay="5000"/>
                            </p:stCondLst>
                            <p:childTnLst>
                              <p:par>
                                <p:cTn id="61" presetID="22" presetClass="entr" presetSubtype="2" fill="hold" grpId="0" nodeType="afterEffect">
                                  <p:stCondLst>
                                    <p:cond delay="0"/>
                                  </p:stCondLst>
                                  <p:childTnLst>
                                    <p:set>
                                      <p:cBhvr>
                                        <p:cTn id="62" dur="1" fill="hold">
                                          <p:stCondLst>
                                            <p:cond delay="0"/>
                                          </p:stCondLst>
                                        </p:cTn>
                                        <p:tgtEl>
                                          <p:spTgt spid="37">
                                            <p:txEl>
                                              <p:pRg st="0" end="0"/>
                                            </p:txEl>
                                          </p:spTgt>
                                        </p:tgtEl>
                                        <p:attrNameLst>
                                          <p:attrName>style.visibility</p:attrName>
                                        </p:attrNameLst>
                                      </p:cBhvr>
                                      <p:to>
                                        <p:strVal val="visible"/>
                                      </p:to>
                                    </p:set>
                                    <p:animEffect transition="in" filter="wipe(right)">
                                      <p:cBhvr>
                                        <p:cTn id="63" dur="500"/>
                                        <p:tgtEl>
                                          <p:spTgt spid="37">
                                            <p:txEl>
                                              <p:pRg st="0" end="0"/>
                                            </p:txEl>
                                          </p:spTgt>
                                        </p:tgtEl>
                                      </p:cBhvr>
                                    </p:animEffect>
                                  </p:childTnLst>
                                </p:cTn>
                              </p:par>
                            </p:childTnLst>
                          </p:cTn>
                        </p:par>
                        <p:par>
                          <p:cTn id="64" fill="hold">
                            <p:stCondLst>
                              <p:cond delay="5500"/>
                            </p:stCondLst>
                            <p:childTnLst>
                              <p:par>
                                <p:cTn id="65" presetID="22" presetClass="entr" presetSubtype="1" fill="hold" nodeType="afterEffect">
                                  <p:stCondLst>
                                    <p:cond delay="0"/>
                                  </p:stCondLst>
                                  <p:childTnLst>
                                    <p:set>
                                      <p:cBhvr>
                                        <p:cTn id="66" dur="1" fill="hold">
                                          <p:stCondLst>
                                            <p:cond delay="0"/>
                                          </p:stCondLst>
                                        </p:cTn>
                                        <p:tgtEl>
                                          <p:spTgt spid="46"/>
                                        </p:tgtEl>
                                        <p:attrNameLst>
                                          <p:attrName>style.visibility</p:attrName>
                                        </p:attrNameLst>
                                      </p:cBhvr>
                                      <p:to>
                                        <p:strVal val="visible"/>
                                      </p:to>
                                    </p:set>
                                    <p:animEffect transition="in" filter="wipe(up)">
                                      <p:cBhvr>
                                        <p:cTn id="67" dur="500"/>
                                        <p:tgtEl>
                                          <p:spTgt spid="46"/>
                                        </p:tgtEl>
                                      </p:cBhvr>
                                    </p:animEffect>
                                  </p:childTnLst>
                                </p:cTn>
                              </p:par>
                            </p:childTnLst>
                          </p:cTn>
                        </p:par>
                        <p:par>
                          <p:cTn id="68" fill="hold">
                            <p:stCondLst>
                              <p:cond delay="6000"/>
                            </p:stCondLst>
                            <p:childTnLst>
                              <p:par>
                                <p:cTn id="69" presetID="2" presetClass="entr" presetSubtype="4" decel="100000" fill="hold" grpId="0" nodeType="afterEffect">
                                  <p:stCondLst>
                                    <p:cond delay="0"/>
                                  </p:stCondLst>
                                  <p:childTnLst>
                                    <p:set>
                                      <p:cBhvr>
                                        <p:cTn id="70" dur="1" fill="hold">
                                          <p:stCondLst>
                                            <p:cond delay="0"/>
                                          </p:stCondLst>
                                        </p:cTn>
                                        <p:tgtEl>
                                          <p:spTgt spid="2"/>
                                        </p:tgtEl>
                                        <p:attrNameLst>
                                          <p:attrName>style.visibility</p:attrName>
                                        </p:attrNameLst>
                                      </p:cBhvr>
                                      <p:to>
                                        <p:strVal val="visible"/>
                                      </p:to>
                                    </p:set>
                                    <p:anim calcmode="lin" valueType="num">
                                      <p:cBhvr additive="base">
                                        <p:cTn id="71" dur="500" fill="hold"/>
                                        <p:tgtEl>
                                          <p:spTgt spid="2"/>
                                        </p:tgtEl>
                                        <p:attrNameLst>
                                          <p:attrName>ppt_x</p:attrName>
                                        </p:attrNameLst>
                                      </p:cBhvr>
                                      <p:tavLst>
                                        <p:tav tm="0">
                                          <p:val>
                                            <p:strVal val="#ppt_x"/>
                                          </p:val>
                                        </p:tav>
                                        <p:tav tm="100000">
                                          <p:val>
                                            <p:strVal val="#ppt_x"/>
                                          </p:val>
                                        </p:tav>
                                      </p:tavLst>
                                    </p:anim>
                                    <p:anim calcmode="lin" valueType="num">
                                      <p:cBhvr additive="base">
                                        <p:cTn id="72" dur="500" fill="hold"/>
                                        <p:tgtEl>
                                          <p:spTgt spid="2"/>
                                        </p:tgtEl>
                                        <p:attrNameLst>
                                          <p:attrName>ppt_y</p:attrName>
                                        </p:attrNameLst>
                                      </p:cBhvr>
                                      <p:tavLst>
                                        <p:tav tm="0">
                                          <p:val>
                                            <p:strVal val="1+#ppt_h/2"/>
                                          </p:val>
                                        </p:tav>
                                        <p:tav tm="100000">
                                          <p:val>
                                            <p:strVal val="#ppt_y"/>
                                          </p:val>
                                        </p:tav>
                                      </p:tavLst>
                                    </p:anim>
                                  </p:childTnLst>
                                </p:cTn>
                              </p:par>
                              <p:par>
                                <p:cTn id="73" presetID="2" presetClass="entr" presetSubtype="4" decel="100000" fill="hold" grpId="0" nodeType="withEffect">
                                  <p:stCondLst>
                                    <p:cond delay="0"/>
                                  </p:stCondLst>
                                  <p:childTnLst>
                                    <p:set>
                                      <p:cBhvr>
                                        <p:cTn id="74" dur="1" fill="hold">
                                          <p:stCondLst>
                                            <p:cond delay="0"/>
                                          </p:stCondLst>
                                        </p:cTn>
                                        <p:tgtEl>
                                          <p:spTgt spid="62">
                                            <p:txEl>
                                              <p:pRg st="0" end="0"/>
                                            </p:txEl>
                                          </p:spTgt>
                                        </p:tgtEl>
                                        <p:attrNameLst>
                                          <p:attrName>style.visibility</p:attrName>
                                        </p:attrNameLst>
                                      </p:cBhvr>
                                      <p:to>
                                        <p:strVal val="visible"/>
                                      </p:to>
                                    </p:set>
                                    <p:anim calcmode="lin" valueType="num">
                                      <p:cBhvr additive="base">
                                        <p:cTn id="75" dur="750" fill="hold"/>
                                        <p:tgtEl>
                                          <p:spTgt spid="62">
                                            <p:txEl>
                                              <p:pRg st="0" end="0"/>
                                            </p:txEl>
                                          </p:spTgt>
                                        </p:tgtEl>
                                        <p:attrNameLst>
                                          <p:attrName>ppt_x</p:attrName>
                                        </p:attrNameLst>
                                      </p:cBhvr>
                                      <p:tavLst>
                                        <p:tav tm="0">
                                          <p:val>
                                            <p:strVal val="#ppt_x"/>
                                          </p:val>
                                        </p:tav>
                                        <p:tav tm="100000">
                                          <p:val>
                                            <p:strVal val="#ppt_x"/>
                                          </p:val>
                                        </p:tav>
                                      </p:tavLst>
                                    </p:anim>
                                    <p:anim calcmode="lin" valueType="num">
                                      <p:cBhvr additive="base">
                                        <p:cTn id="76" dur="750" fill="hold"/>
                                        <p:tgtEl>
                                          <p:spTgt spid="62">
                                            <p:txEl>
                                              <p:pRg st="0" end="0"/>
                                            </p:txEl>
                                          </p:spTgt>
                                        </p:tgtEl>
                                        <p:attrNameLst>
                                          <p:attrName>ppt_y</p:attrName>
                                        </p:attrNameLst>
                                      </p:cBhvr>
                                      <p:tavLst>
                                        <p:tav tm="0">
                                          <p:val>
                                            <p:strVal val="1+#ppt_h/2"/>
                                          </p:val>
                                        </p:tav>
                                        <p:tav tm="100000">
                                          <p:val>
                                            <p:strVal val="#ppt_y"/>
                                          </p:val>
                                        </p:tav>
                                      </p:tavLst>
                                    </p:anim>
                                  </p:childTnLst>
                                </p:cTn>
                              </p:par>
                              <p:par>
                                <p:cTn id="77" presetID="2" presetClass="entr" presetSubtype="4" decel="100000" fill="hold" nodeType="withEffect">
                                  <p:stCondLst>
                                    <p:cond delay="250"/>
                                  </p:stCondLst>
                                  <p:childTnLst>
                                    <p:set>
                                      <p:cBhvr>
                                        <p:cTn id="78" dur="1" fill="hold">
                                          <p:stCondLst>
                                            <p:cond delay="0"/>
                                          </p:stCondLst>
                                        </p:cTn>
                                        <p:tgtEl>
                                          <p:spTgt spid="47"/>
                                        </p:tgtEl>
                                        <p:attrNameLst>
                                          <p:attrName>style.visibility</p:attrName>
                                        </p:attrNameLst>
                                      </p:cBhvr>
                                      <p:to>
                                        <p:strVal val="visible"/>
                                      </p:to>
                                    </p:set>
                                    <p:anim calcmode="lin" valueType="num">
                                      <p:cBhvr additive="base">
                                        <p:cTn id="79" dur="500" fill="hold"/>
                                        <p:tgtEl>
                                          <p:spTgt spid="47"/>
                                        </p:tgtEl>
                                        <p:attrNameLst>
                                          <p:attrName>ppt_x</p:attrName>
                                        </p:attrNameLst>
                                      </p:cBhvr>
                                      <p:tavLst>
                                        <p:tav tm="0">
                                          <p:val>
                                            <p:strVal val="#ppt_x"/>
                                          </p:val>
                                        </p:tav>
                                        <p:tav tm="100000">
                                          <p:val>
                                            <p:strVal val="#ppt_x"/>
                                          </p:val>
                                        </p:tav>
                                      </p:tavLst>
                                    </p:anim>
                                    <p:anim calcmode="lin" valueType="num">
                                      <p:cBhvr additive="base">
                                        <p:cTn id="80" dur="500" fill="hold"/>
                                        <p:tgtEl>
                                          <p:spTgt spid="47"/>
                                        </p:tgtEl>
                                        <p:attrNameLst>
                                          <p:attrName>ppt_y</p:attrName>
                                        </p:attrNameLst>
                                      </p:cBhvr>
                                      <p:tavLst>
                                        <p:tav tm="0">
                                          <p:val>
                                            <p:strVal val="1+#ppt_h/2"/>
                                          </p:val>
                                        </p:tav>
                                        <p:tav tm="100000">
                                          <p:val>
                                            <p:strVal val="#ppt_y"/>
                                          </p:val>
                                        </p:tav>
                                      </p:tavLst>
                                    </p:anim>
                                  </p:childTnLst>
                                </p:cTn>
                              </p:par>
                            </p:childTnLst>
                          </p:cTn>
                        </p:par>
                        <p:par>
                          <p:cTn id="81" fill="hold">
                            <p:stCondLst>
                              <p:cond delay="6750"/>
                            </p:stCondLst>
                            <p:childTnLst>
                              <p:par>
                                <p:cTn id="82" presetID="22" presetClass="entr" presetSubtype="8" fill="hold" grpId="0" nodeType="afterEffect">
                                  <p:stCondLst>
                                    <p:cond delay="0"/>
                                  </p:stCondLst>
                                  <p:childTnLst>
                                    <p:set>
                                      <p:cBhvr>
                                        <p:cTn id="83" dur="1" fill="hold">
                                          <p:stCondLst>
                                            <p:cond delay="0"/>
                                          </p:stCondLst>
                                        </p:cTn>
                                        <p:tgtEl>
                                          <p:spTgt spid="61"/>
                                        </p:tgtEl>
                                        <p:attrNameLst>
                                          <p:attrName>style.visibility</p:attrName>
                                        </p:attrNameLst>
                                      </p:cBhvr>
                                      <p:to>
                                        <p:strVal val="visible"/>
                                      </p:to>
                                    </p:set>
                                    <p:animEffect transition="in" filter="wipe(left)">
                                      <p:cBhvr>
                                        <p:cTn id="84"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uild="p">
        <p:tmplLst>
          <p:tmpl lvl="1">
            <p:tnLst>
              <p:par>
                <p:cTn presetID="22" presetClass="entr" presetSubtype="8"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wipe(left)">
                      <p:cBhvr>
                        <p:cTn dur="500"/>
                        <p:tgtEl>
                          <p:spTgt spid="19"/>
                        </p:tgtEl>
                      </p:cBhvr>
                    </p:animEffect>
                  </p:childTnLst>
                </p:cTn>
              </p:par>
            </p:tnLst>
          </p:tmpl>
        </p:tmplLst>
      </p:bldP>
      <p:bldP spid="20" grpId="0" build="p">
        <p:tmplLst>
          <p:tmpl lvl="1">
            <p:tnLst>
              <p:par>
                <p:cTn presetID="2" presetClass="entr" presetSubtype="2" decel="10000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1+#ppt_w/2"/>
                          </p:val>
                        </p:tav>
                        <p:tav tm="100000">
                          <p:val>
                            <p:strVal val="#ppt_x"/>
                          </p:val>
                        </p:tav>
                      </p:tavLst>
                    </p:anim>
                    <p:anim calcmode="lin" valueType="num">
                      <p:cBhvr additive="base">
                        <p:cTn dur="500" fill="hold"/>
                        <p:tgtEl>
                          <p:spTgt spid="20"/>
                        </p:tgtEl>
                        <p:attrNameLst>
                          <p:attrName>ppt_y</p:attrName>
                        </p:attrNameLst>
                      </p:cBhvr>
                      <p:tavLst>
                        <p:tav tm="0">
                          <p:val>
                            <p:strVal val="#ppt_y"/>
                          </p:val>
                        </p:tav>
                        <p:tav tm="100000">
                          <p:val>
                            <p:strVal val="#ppt_y"/>
                          </p:val>
                        </p:tav>
                      </p:tavLst>
                    </p:anim>
                  </p:childTnLst>
                </p:cTn>
              </p:par>
            </p:tnLst>
          </p:tmpl>
        </p:tmplLst>
      </p:bldP>
      <p:bldP spid="21" grpId="0" animBg="1"/>
      <p:bldP spid="27" grpId="0" animBg="1"/>
      <p:bldP spid="28" grpId="0" build="p">
        <p:tmplLst>
          <p:tmpl lvl="1">
            <p:tnLst>
              <p:par>
                <p:cTn presetID="22" presetClass="entr" presetSubtype="2" fill="hold" nodeType="with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wipe(right)">
                      <p:cBhvr>
                        <p:cTn dur="500"/>
                        <p:tgtEl>
                          <p:spTgt spid="28"/>
                        </p:tgtEl>
                      </p:cBhvr>
                    </p:animEffect>
                  </p:childTnLst>
                </p:cTn>
              </p:par>
            </p:tnLst>
          </p:tmpl>
        </p:tmplLst>
      </p:bldP>
      <p:bldP spid="37" grpId="0" build="p">
        <p:tmplLst>
          <p:tmpl lvl="1">
            <p:tnLst>
              <p:par>
                <p:cTn presetID="22" presetClass="entr" presetSubtype="2" fill="hold" nodeType="after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wipe(right)">
                      <p:cBhvr>
                        <p:cTn dur="500"/>
                        <p:tgtEl>
                          <p:spTgt spid="37"/>
                        </p:tgtEl>
                      </p:cBhvr>
                    </p:animEffect>
                  </p:childTnLst>
                </p:cTn>
              </p:par>
            </p:tnLst>
          </p:tmpl>
        </p:tmplLst>
      </p:bldP>
      <p:bldP spid="38" grpId="0" build="p">
        <p:tmplLst>
          <p:tmpl lvl="1">
            <p:tnLst>
              <p:par>
                <p:cTn presetID="2" presetClass="entr" presetSubtype="8" decel="100000" fill="hold" nodeType="withEffect">
                  <p:stCondLst>
                    <p:cond delay="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500" fill="hold"/>
                        <p:tgtEl>
                          <p:spTgt spid="38"/>
                        </p:tgtEl>
                        <p:attrNameLst>
                          <p:attrName>ppt_x</p:attrName>
                        </p:attrNameLst>
                      </p:cBhvr>
                      <p:tavLst>
                        <p:tav tm="0">
                          <p:val>
                            <p:strVal val="0-#ppt_w/2"/>
                          </p:val>
                        </p:tav>
                        <p:tav tm="100000">
                          <p:val>
                            <p:strVal val="#ppt_x"/>
                          </p:val>
                        </p:tav>
                      </p:tavLst>
                    </p:anim>
                    <p:anim calcmode="lin" valueType="num">
                      <p:cBhvr additive="base">
                        <p:cTn dur="500" fill="hold"/>
                        <p:tgtEl>
                          <p:spTgt spid="38"/>
                        </p:tgtEl>
                        <p:attrNameLst>
                          <p:attrName>ppt_y</p:attrName>
                        </p:attrNameLst>
                      </p:cBhvr>
                      <p:tavLst>
                        <p:tav tm="0">
                          <p:val>
                            <p:strVal val="#ppt_y"/>
                          </p:val>
                        </p:tav>
                        <p:tav tm="100000">
                          <p:val>
                            <p:strVal val="#ppt_y"/>
                          </p:val>
                        </p:tav>
                      </p:tavLst>
                    </p:anim>
                  </p:childTnLst>
                </p:cTn>
              </p:par>
            </p:tnLst>
          </p:tmpl>
        </p:tmplLst>
      </p:bldP>
      <p:bldP spid="39" grpId="0" animBg="1"/>
      <p:bldP spid="13" grpId="0" animBg="1"/>
      <p:bldP spid="17" grpId="0" build="p">
        <p:tmplLst>
          <p:tmpl lvl="1">
            <p:tnLst>
              <p:par>
                <p:cTn presetID="22" presetClass="entr" presetSubtype="8"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left)">
                      <p:cBhvr>
                        <p:cTn dur="500"/>
                        <p:tgtEl>
                          <p:spTgt spid="17"/>
                        </p:tgtEl>
                      </p:cBhvr>
                    </p:animEffect>
                  </p:childTnLst>
                </p:cTn>
              </p:par>
            </p:tnLst>
          </p:tmpl>
        </p:tmplLst>
      </p:bldP>
      <p:bldP spid="2" grpId="0" animBg="1"/>
      <p:bldP spid="61" grpId="0">
        <p:tmplLst>
          <p:tmpl>
            <p:tnLst>
              <p:par>
                <p:cTn presetID="22" presetClass="entr" presetSubtype="8" fill="hold" nodeType="afterEffect">
                  <p:stCondLst>
                    <p:cond delay="0"/>
                  </p:stCondLst>
                  <p:childTnLst>
                    <p:set>
                      <p:cBhvr>
                        <p:cTn dur="1" fill="hold">
                          <p:stCondLst>
                            <p:cond delay="0"/>
                          </p:stCondLst>
                        </p:cTn>
                        <p:tgtEl>
                          <p:spTgt spid="61"/>
                        </p:tgtEl>
                        <p:attrNameLst>
                          <p:attrName>style.visibility</p:attrName>
                        </p:attrNameLst>
                      </p:cBhvr>
                      <p:to>
                        <p:strVal val="visible"/>
                      </p:to>
                    </p:set>
                    <p:animEffect transition="in" filter="wipe(left)">
                      <p:cBhvr>
                        <p:cTn dur="500"/>
                        <p:tgtEl>
                          <p:spTgt spid="61"/>
                        </p:tgtEl>
                      </p:cBhvr>
                    </p:animEffect>
                  </p:childTnLst>
                </p:cTn>
              </p:par>
            </p:tnLst>
          </p:tmpl>
        </p:tmplLst>
      </p:bldP>
      <p:bldP spid="62" grpId="0" build="p">
        <p:tmplLst>
          <p:tmpl lvl="1">
            <p:tnLst>
              <p:par>
                <p:cTn presetID="2" presetClass="entr" presetSubtype="4" decel="100000" fill="hold" nodeType="withEffect">
                  <p:stCondLst>
                    <p:cond delay="0"/>
                  </p:stCondLst>
                  <p:childTnLst>
                    <p:set>
                      <p:cBhvr>
                        <p:cTn dur="1" fill="hold">
                          <p:stCondLst>
                            <p:cond delay="0"/>
                          </p:stCondLst>
                        </p:cTn>
                        <p:tgtEl>
                          <p:spTgt spid="62"/>
                        </p:tgtEl>
                        <p:attrNameLst>
                          <p:attrName>style.visibility</p:attrName>
                        </p:attrNameLst>
                      </p:cBhvr>
                      <p:to>
                        <p:strVal val="visible"/>
                      </p:to>
                    </p:set>
                    <p:anim calcmode="lin" valueType="num">
                      <p:cBhvr additive="base">
                        <p:cTn dur="750" fill="hold"/>
                        <p:tgtEl>
                          <p:spTgt spid="62"/>
                        </p:tgtEl>
                        <p:attrNameLst>
                          <p:attrName>ppt_x</p:attrName>
                        </p:attrNameLst>
                      </p:cBhvr>
                      <p:tavLst>
                        <p:tav tm="0">
                          <p:val>
                            <p:strVal val="#ppt_x"/>
                          </p:val>
                        </p:tav>
                        <p:tav tm="100000">
                          <p:val>
                            <p:strVal val="#ppt_x"/>
                          </p:val>
                        </p:tav>
                      </p:tavLst>
                    </p:anim>
                    <p:anim calcmode="lin" valueType="num">
                      <p:cBhvr additive="base">
                        <p:cTn dur="750" fill="hold"/>
                        <p:tgtEl>
                          <p:spTgt spid="62"/>
                        </p:tgtEl>
                        <p:attrNameLst>
                          <p:attrName>ppt_y</p:attrName>
                        </p:attrNameLst>
                      </p:cBhvr>
                      <p:tavLst>
                        <p:tav tm="0">
                          <p:val>
                            <p:strVal val="1+#ppt_h/2"/>
                          </p:val>
                        </p:tav>
                        <p:tav tm="100000">
                          <p:val>
                            <p:strVal val="#ppt_y"/>
                          </p:val>
                        </p:tav>
                      </p:tavLst>
                    </p:anim>
                  </p:childTnLst>
                </p:cTn>
              </p:par>
            </p:tnLst>
          </p:tmpl>
        </p:tmplLst>
      </p:bldP>
      <p:bldP spid="8" grpId="0" animBg="1"/>
      <p:bldP spid="24" grpId="0" animBg="1"/>
    </p:bld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Big Text &amp; Description">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13" name="正方形/長方形 12"/>
          <p:cNvSpPr/>
          <p:nvPr userDrawn="1"/>
        </p:nvSpPr>
        <p:spPr bwMode="auto">
          <a:xfrm>
            <a:off x="0" y="0"/>
            <a:ext cx="9144000" cy="10285413"/>
          </a:xfrm>
          <a:prstGeom prst="rect">
            <a:avLst/>
          </a:pr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algn="ctr"/>
            <a:endParaRPr kumimoji="1" lang="ja-JP" altLang="en-US"/>
          </a:p>
        </p:txBody>
      </p:sp>
      <p:sp>
        <p:nvSpPr>
          <p:cNvPr id="14" name="正方形/長方形 13"/>
          <p:cNvSpPr/>
          <p:nvPr userDrawn="1"/>
        </p:nvSpPr>
        <p:spPr bwMode="auto">
          <a:xfrm>
            <a:off x="9144000" y="0"/>
            <a:ext cx="648000" cy="648000"/>
          </a:xfrm>
          <a:prstGeom prst="rect">
            <a:avLst/>
          </a:prstGeom>
          <a:solidFill>
            <a:schemeClr val="accent1"/>
          </a:solid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6" name="正方形/長方形 15"/>
          <p:cNvSpPr/>
          <p:nvPr userDrawn="1"/>
        </p:nvSpPr>
        <p:spPr bwMode="auto">
          <a:xfrm>
            <a:off x="9792000" y="648000"/>
            <a:ext cx="648000" cy="648000"/>
          </a:xfrm>
          <a:prstGeom prst="rect">
            <a:avLst/>
          </a:prstGeom>
          <a:solidFill>
            <a:schemeClr val="accent1"/>
          </a:solid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7" name="正方形/長方形 16"/>
          <p:cNvSpPr/>
          <p:nvPr userDrawn="1"/>
        </p:nvSpPr>
        <p:spPr bwMode="auto">
          <a:xfrm>
            <a:off x="10440000" y="0"/>
            <a:ext cx="648000" cy="648000"/>
          </a:xfrm>
          <a:prstGeom prst="rect">
            <a:avLst/>
          </a:prstGeom>
          <a:solidFill>
            <a:schemeClr val="accent1"/>
          </a:solid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8" name="正方形/長方形 17"/>
          <p:cNvSpPr/>
          <p:nvPr userDrawn="1"/>
        </p:nvSpPr>
        <p:spPr bwMode="auto">
          <a:xfrm>
            <a:off x="9144000" y="1296000"/>
            <a:ext cx="648000" cy="648000"/>
          </a:xfrm>
          <a:prstGeom prst="rect">
            <a:avLst/>
          </a:prstGeom>
          <a:solidFill>
            <a:schemeClr val="accent1"/>
          </a:solid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20" name="テキスト プレースホルダー 12"/>
          <p:cNvSpPr>
            <a:spLocks noGrp="1"/>
          </p:cNvSpPr>
          <p:nvPr>
            <p:ph type="body" sz="quarter" idx="19" hasCustomPrompt="1"/>
          </p:nvPr>
        </p:nvSpPr>
        <p:spPr>
          <a:xfrm>
            <a:off x="799830" y="2551906"/>
            <a:ext cx="7544341" cy="5181600"/>
          </a:xfrm>
        </p:spPr>
        <p:txBody>
          <a:bodyPr anchor="ctr">
            <a:noAutofit/>
          </a:bodyPr>
          <a:lstStyle>
            <a:lvl1pPr algn="ctr">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21" name="テキスト プレースホルダー 12"/>
          <p:cNvSpPr>
            <a:spLocks noGrp="1"/>
          </p:cNvSpPr>
          <p:nvPr>
            <p:ph type="body" sz="quarter" idx="18" hasCustomPrompt="1"/>
          </p:nvPr>
        </p:nvSpPr>
        <p:spPr>
          <a:xfrm>
            <a:off x="9588843" y="2551906"/>
            <a:ext cx="7665487" cy="5181600"/>
          </a:xfrm>
        </p:spPr>
        <p:txBody>
          <a:bodyPr anchor="ctr">
            <a:normAutofit/>
          </a:bodyPr>
          <a:lstStyle>
            <a:lvl1pPr algn="l">
              <a:defRPr sz="20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988475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up)">
                                      <p:cBhvr>
                                        <p:cTn id="7" dur="500"/>
                                        <p:tgtEl>
                                          <p:spTgt spid="13"/>
                                        </p:tgtEl>
                                      </p:cBhvr>
                                    </p:animEffect>
                                  </p:childTnLst>
                                </p:cTn>
                              </p:par>
                              <p:par>
                                <p:cTn id="8" presetID="2" presetClass="entr" presetSubtype="8" decel="100000" fill="hold" grpId="0" nodeType="withEffect">
                                  <p:stCondLst>
                                    <p:cond delay="250"/>
                                  </p:stCondLst>
                                  <p:childTnLst>
                                    <p:set>
                                      <p:cBhvr>
                                        <p:cTn id="9" dur="1" fill="hold">
                                          <p:stCondLst>
                                            <p:cond delay="0"/>
                                          </p:stCondLst>
                                        </p:cTn>
                                        <p:tgtEl>
                                          <p:spTgt spid="14"/>
                                        </p:tgtEl>
                                        <p:attrNameLst>
                                          <p:attrName>style.visibility</p:attrName>
                                        </p:attrNameLst>
                                      </p:cBhvr>
                                      <p:to>
                                        <p:strVal val="visible"/>
                                      </p:to>
                                    </p:set>
                                    <p:anim calcmode="lin" valueType="num">
                                      <p:cBhvr additive="base">
                                        <p:cTn id="10" dur="750" fill="hold"/>
                                        <p:tgtEl>
                                          <p:spTgt spid="14"/>
                                        </p:tgtEl>
                                        <p:attrNameLst>
                                          <p:attrName>ppt_x</p:attrName>
                                        </p:attrNameLst>
                                      </p:cBhvr>
                                      <p:tavLst>
                                        <p:tav tm="0">
                                          <p:val>
                                            <p:strVal val="0-#ppt_w/2"/>
                                          </p:val>
                                        </p:tav>
                                        <p:tav tm="100000">
                                          <p:val>
                                            <p:strVal val="#ppt_x"/>
                                          </p:val>
                                        </p:tav>
                                      </p:tavLst>
                                    </p:anim>
                                    <p:anim calcmode="lin" valueType="num">
                                      <p:cBhvr additive="base">
                                        <p:cTn id="11" dur="750" fill="hold"/>
                                        <p:tgtEl>
                                          <p:spTgt spid="14"/>
                                        </p:tgtEl>
                                        <p:attrNameLst>
                                          <p:attrName>ppt_y</p:attrName>
                                        </p:attrNameLst>
                                      </p:cBhvr>
                                      <p:tavLst>
                                        <p:tav tm="0">
                                          <p:val>
                                            <p:strVal val="#ppt_y"/>
                                          </p:val>
                                        </p:tav>
                                        <p:tav tm="100000">
                                          <p:val>
                                            <p:strVal val="#ppt_y"/>
                                          </p:val>
                                        </p:tav>
                                      </p:tavLst>
                                    </p:anim>
                                  </p:childTnLst>
                                </p:cTn>
                              </p:par>
                              <p:par>
                                <p:cTn id="12" presetID="2" presetClass="entr" presetSubtype="8" decel="100000" fill="hold" grpId="0" nodeType="withEffect">
                                  <p:stCondLst>
                                    <p:cond delay="300"/>
                                  </p:stCondLst>
                                  <p:childTnLst>
                                    <p:set>
                                      <p:cBhvr>
                                        <p:cTn id="13" dur="1" fill="hold">
                                          <p:stCondLst>
                                            <p:cond delay="0"/>
                                          </p:stCondLst>
                                        </p:cTn>
                                        <p:tgtEl>
                                          <p:spTgt spid="16"/>
                                        </p:tgtEl>
                                        <p:attrNameLst>
                                          <p:attrName>style.visibility</p:attrName>
                                        </p:attrNameLst>
                                      </p:cBhvr>
                                      <p:to>
                                        <p:strVal val="visible"/>
                                      </p:to>
                                    </p:set>
                                    <p:anim calcmode="lin" valueType="num">
                                      <p:cBhvr additive="base">
                                        <p:cTn id="14" dur="750" fill="hold"/>
                                        <p:tgtEl>
                                          <p:spTgt spid="16"/>
                                        </p:tgtEl>
                                        <p:attrNameLst>
                                          <p:attrName>ppt_x</p:attrName>
                                        </p:attrNameLst>
                                      </p:cBhvr>
                                      <p:tavLst>
                                        <p:tav tm="0">
                                          <p:val>
                                            <p:strVal val="0-#ppt_w/2"/>
                                          </p:val>
                                        </p:tav>
                                        <p:tav tm="100000">
                                          <p:val>
                                            <p:strVal val="#ppt_x"/>
                                          </p:val>
                                        </p:tav>
                                      </p:tavLst>
                                    </p:anim>
                                    <p:anim calcmode="lin" valueType="num">
                                      <p:cBhvr additive="base">
                                        <p:cTn id="15" dur="750" fill="hold"/>
                                        <p:tgtEl>
                                          <p:spTgt spid="16"/>
                                        </p:tgtEl>
                                        <p:attrNameLst>
                                          <p:attrName>ppt_y</p:attrName>
                                        </p:attrNameLst>
                                      </p:cBhvr>
                                      <p:tavLst>
                                        <p:tav tm="0">
                                          <p:val>
                                            <p:strVal val="#ppt_y"/>
                                          </p:val>
                                        </p:tav>
                                        <p:tav tm="100000">
                                          <p:val>
                                            <p:strVal val="#ppt_y"/>
                                          </p:val>
                                        </p:tav>
                                      </p:tavLst>
                                    </p:anim>
                                  </p:childTnLst>
                                </p:cTn>
                              </p:par>
                              <p:par>
                                <p:cTn id="16" presetID="2" presetClass="entr" presetSubtype="8" decel="100000" fill="hold" grpId="0" nodeType="withEffect">
                                  <p:stCondLst>
                                    <p:cond delay="350"/>
                                  </p:stCondLst>
                                  <p:childTnLst>
                                    <p:set>
                                      <p:cBhvr>
                                        <p:cTn id="17" dur="1" fill="hold">
                                          <p:stCondLst>
                                            <p:cond delay="0"/>
                                          </p:stCondLst>
                                        </p:cTn>
                                        <p:tgtEl>
                                          <p:spTgt spid="17"/>
                                        </p:tgtEl>
                                        <p:attrNameLst>
                                          <p:attrName>style.visibility</p:attrName>
                                        </p:attrNameLst>
                                      </p:cBhvr>
                                      <p:to>
                                        <p:strVal val="visible"/>
                                      </p:to>
                                    </p:set>
                                    <p:anim calcmode="lin" valueType="num">
                                      <p:cBhvr additive="base">
                                        <p:cTn id="18" dur="750" fill="hold"/>
                                        <p:tgtEl>
                                          <p:spTgt spid="17"/>
                                        </p:tgtEl>
                                        <p:attrNameLst>
                                          <p:attrName>ppt_x</p:attrName>
                                        </p:attrNameLst>
                                      </p:cBhvr>
                                      <p:tavLst>
                                        <p:tav tm="0">
                                          <p:val>
                                            <p:strVal val="0-#ppt_w/2"/>
                                          </p:val>
                                        </p:tav>
                                        <p:tav tm="100000">
                                          <p:val>
                                            <p:strVal val="#ppt_x"/>
                                          </p:val>
                                        </p:tav>
                                      </p:tavLst>
                                    </p:anim>
                                    <p:anim calcmode="lin" valueType="num">
                                      <p:cBhvr additive="base">
                                        <p:cTn id="19" dur="750" fill="hold"/>
                                        <p:tgtEl>
                                          <p:spTgt spid="17"/>
                                        </p:tgtEl>
                                        <p:attrNameLst>
                                          <p:attrName>ppt_y</p:attrName>
                                        </p:attrNameLst>
                                      </p:cBhvr>
                                      <p:tavLst>
                                        <p:tav tm="0">
                                          <p:val>
                                            <p:strVal val="#ppt_y"/>
                                          </p:val>
                                        </p:tav>
                                        <p:tav tm="100000">
                                          <p:val>
                                            <p:strVal val="#ppt_y"/>
                                          </p:val>
                                        </p:tav>
                                      </p:tavLst>
                                    </p:anim>
                                  </p:childTnLst>
                                </p:cTn>
                              </p:par>
                              <p:par>
                                <p:cTn id="20" presetID="2" presetClass="entr" presetSubtype="8" decel="100000" fill="hold" grpId="0" nodeType="withEffect">
                                  <p:stCondLst>
                                    <p:cond delay="400"/>
                                  </p:stCondLst>
                                  <p:childTnLst>
                                    <p:set>
                                      <p:cBhvr>
                                        <p:cTn id="21" dur="1" fill="hold">
                                          <p:stCondLst>
                                            <p:cond delay="0"/>
                                          </p:stCondLst>
                                        </p:cTn>
                                        <p:tgtEl>
                                          <p:spTgt spid="18"/>
                                        </p:tgtEl>
                                        <p:attrNameLst>
                                          <p:attrName>style.visibility</p:attrName>
                                        </p:attrNameLst>
                                      </p:cBhvr>
                                      <p:to>
                                        <p:strVal val="visible"/>
                                      </p:to>
                                    </p:set>
                                    <p:anim calcmode="lin" valueType="num">
                                      <p:cBhvr additive="base">
                                        <p:cTn id="22" dur="750" fill="hold"/>
                                        <p:tgtEl>
                                          <p:spTgt spid="18"/>
                                        </p:tgtEl>
                                        <p:attrNameLst>
                                          <p:attrName>ppt_x</p:attrName>
                                        </p:attrNameLst>
                                      </p:cBhvr>
                                      <p:tavLst>
                                        <p:tav tm="0">
                                          <p:val>
                                            <p:strVal val="0-#ppt_w/2"/>
                                          </p:val>
                                        </p:tav>
                                        <p:tav tm="100000">
                                          <p:val>
                                            <p:strVal val="#ppt_x"/>
                                          </p:val>
                                        </p:tav>
                                      </p:tavLst>
                                    </p:anim>
                                    <p:anim calcmode="lin" valueType="num">
                                      <p:cBhvr additive="base">
                                        <p:cTn id="23" dur="750" fill="hold"/>
                                        <p:tgtEl>
                                          <p:spTgt spid="18"/>
                                        </p:tgtEl>
                                        <p:attrNameLst>
                                          <p:attrName>ppt_y</p:attrName>
                                        </p:attrNameLst>
                                      </p:cBhvr>
                                      <p:tavLst>
                                        <p:tav tm="0">
                                          <p:val>
                                            <p:strVal val="#ppt_y"/>
                                          </p:val>
                                        </p:tav>
                                        <p:tav tm="100000">
                                          <p:val>
                                            <p:strVal val="#ppt_y"/>
                                          </p:val>
                                        </p:tav>
                                      </p:tavLst>
                                    </p:anim>
                                  </p:childTnLst>
                                </p:cTn>
                              </p:par>
                            </p:childTnLst>
                          </p:cTn>
                        </p:par>
                        <p:par>
                          <p:cTn id="24" fill="hold">
                            <p:stCondLst>
                              <p:cond delay="1150"/>
                            </p:stCondLst>
                            <p:childTnLst>
                              <p:par>
                                <p:cTn id="25" presetID="2" presetClass="entr" presetSubtype="12" decel="100000" fill="hold" grpId="0" nodeType="afterEffect">
                                  <p:stCondLst>
                                    <p:cond delay="0"/>
                                  </p:stCondLst>
                                  <p:iterate type="wd">
                                    <p:tmPct val="10000"/>
                                  </p:iterate>
                                  <p:childTnLst>
                                    <p:set>
                                      <p:cBhvr>
                                        <p:cTn id="26" dur="1" fill="hold">
                                          <p:stCondLst>
                                            <p:cond delay="0"/>
                                          </p:stCondLst>
                                        </p:cTn>
                                        <p:tgtEl>
                                          <p:spTgt spid="20"/>
                                        </p:tgtEl>
                                        <p:attrNameLst>
                                          <p:attrName>style.visibility</p:attrName>
                                        </p:attrNameLst>
                                      </p:cBhvr>
                                      <p:to>
                                        <p:strVal val="visible"/>
                                      </p:to>
                                    </p:set>
                                    <p:anim calcmode="lin" valueType="num">
                                      <p:cBhvr additive="base">
                                        <p:cTn id="27" dur="1000" fill="hold"/>
                                        <p:tgtEl>
                                          <p:spTgt spid="20"/>
                                        </p:tgtEl>
                                        <p:attrNameLst>
                                          <p:attrName>ppt_x</p:attrName>
                                        </p:attrNameLst>
                                      </p:cBhvr>
                                      <p:tavLst>
                                        <p:tav tm="0">
                                          <p:val>
                                            <p:strVal val="0-#ppt_w/2"/>
                                          </p:val>
                                        </p:tav>
                                        <p:tav tm="100000">
                                          <p:val>
                                            <p:strVal val="#ppt_x"/>
                                          </p:val>
                                        </p:tav>
                                      </p:tavLst>
                                    </p:anim>
                                    <p:anim calcmode="lin" valueType="num">
                                      <p:cBhvr additive="base">
                                        <p:cTn id="28" dur="1000" fill="hold"/>
                                        <p:tgtEl>
                                          <p:spTgt spid="20"/>
                                        </p:tgtEl>
                                        <p:attrNameLst>
                                          <p:attrName>ppt_y</p:attrName>
                                        </p:attrNameLst>
                                      </p:cBhvr>
                                      <p:tavLst>
                                        <p:tav tm="0">
                                          <p:val>
                                            <p:strVal val="1+#ppt_h/2"/>
                                          </p:val>
                                        </p:tav>
                                        <p:tav tm="100000">
                                          <p:val>
                                            <p:strVal val="#ppt_y"/>
                                          </p:val>
                                        </p:tav>
                                      </p:tavLst>
                                    </p:anim>
                                  </p:childTnLst>
                                </p:cTn>
                              </p:par>
                            </p:childTnLst>
                          </p:cTn>
                        </p:par>
                        <p:par>
                          <p:cTn id="29" fill="hold">
                            <p:stCondLst>
                              <p:cond delay="2350"/>
                            </p:stCondLst>
                            <p:childTnLst>
                              <p:par>
                                <p:cTn id="30" presetID="10" presetClass="entr" presetSubtype="0" fill="hold" grpId="0" nodeType="afterEffect">
                                  <p:stCondLst>
                                    <p:cond delay="250"/>
                                  </p:stCondLst>
                                  <p:childTnLst>
                                    <p:set>
                                      <p:cBhvr>
                                        <p:cTn id="31" dur="1" fill="hold">
                                          <p:stCondLst>
                                            <p:cond delay="0"/>
                                          </p:stCondLst>
                                        </p:cTn>
                                        <p:tgtEl>
                                          <p:spTgt spid="21">
                                            <p:txEl>
                                              <p:pRg st="0" end="0"/>
                                            </p:txEl>
                                          </p:spTgt>
                                        </p:tgtEl>
                                        <p:attrNameLst>
                                          <p:attrName>style.visibility</p:attrName>
                                        </p:attrNameLst>
                                      </p:cBhvr>
                                      <p:to>
                                        <p:strVal val="visible"/>
                                      </p:to>
                                    </p:set>
                                    <p:animEffect transition="in" filter="fade">
                                      <p:cBhvr>
                                        <p:cTn id="32" dur="500"/>
                                        <p:tgtEl>
                                          <p:spTgt spid="2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6" grpId="0" animBg="1"/>
      <p:bldP spid="17" grpId="0" animBg="1"/>
      <p:bldP spid="18" grpId="0" animBg="1"/>
      <p:bldP spid="20" grpId="0">
        <p:tmplLst>
          <p:tmpl>
            <p:tnLst>
              <p:par>
                <p:cTn presetID="2" presetClass="entr" presetSubtype="12" decel="100000" fill="hold" nodeType="afterEffect">
                  <p:stCondLst>
                    <p:cond delay="0"/>
                  </p:stCondLst>
                  <p:iterate type="wd">
                    <p:tmPct val="10000"/>
                  </p:iterate>
                  <p:childTnLst>
                    <p:set>
                      <p:cBhvr>
                        <p:cTn dur="1" fill="hold">
                          <p:stCondLst>
                            <p:cond delay="0"/>
                          </p:stCondLst>
                        </p:cTn>
                        <p:tgtEl>
                          <p:spTgt spid="20"/>
                        </p:tgtEl>
                        <p:attrNameLst>
                          <p:attrName>style.visibility</p:attrName>
                        </p:attrNameLst>
                      </p:cBhvr>
                      <p:to>
                        <p:strVal val="visible"/>
                      </p:to>
                    </p:set>
                    <p:anim calcmode="lin" valueType="num">
                      <p:cBhvr additive="base">
                        <p:cTn dur="1000" fill="hold"/>
                        <p:tgtEl>
                          <p:spTgt spid="20"/>
                        </p:tgtEl>
                        <p:attrNameLst>
                          <p:attrName>ppt_x</p:attrName>
                        </p:attrNameLst>
                      </p:cBhvr>
                      <p:tavLst>
                        <p:tav tm="0">
                          <p:val>
                            <p:strVal val="0-#ppt_w/2"/>
                          </p:val>
                        </p:tav>
                        <p:tav tm="100000">
                          <p:val>
                            <p:strVal val="#ppt_x"/>
                          </p:val>
                        </p:tav>
                      </p:tavLst>
                    </p:anim>
                    <p:anim calcmode="lin" valueType="num">
                      <p:cBhvr additive="base">
                        <p:cTn dur="1000" fill="hold"/>
                        <p:tgtEl>
                          <p:spTgt spid="20"/>
                        </p:tgtEl>
                        <p:attrNameLst>
                          <p:attrName>ppt_y</p:attrName>
                        </p:attrNameLst>
                      </p:cBhvr>
                      <p:tavLst>
                        <p:tav tm="0">
                          <p:val>
                            <p:strVal val="1+#ppt_h/2"/>
                          </p:val>
                        </p:tav>
                        <p:tav tm="100000">
                          <p:val>
                            <p:strVal val="#ppt_y"/>
                          </p:val>
                        </p:tav>
                      </p:tavLst>
                    </p:anim>
                  </p:childTnLst>
                </p:cTn>
              </p:par>
            </p:tnLst>
          </p:tmpl>
        </p:tmplLst>
      </p:bldP>
      <p:bldP spid="21" grpId="0" build="p">
        <p:tmplLst>
          <p:tmpl lvl="1">
            <p:tnLst>
              <p:par>
                <p:cTn presetID="10" presetClass="entr" presetSubtype="0" fill="hold" nodeType="afterEffect">
                  <p:stCondLst>
                    <p:cond delay="25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Lst>
  </p:timing>
  <p:extLst mod="1">
    <p:ext uri="{DCECCB84-F9BA-43D5-87BE-67443E8EF086}">
      <p15:sldGuideLst xmlns:p15="http://schemas.microsoft.com/office/powerpoint/2012/main" xmlns="">
        <p15:guide id="1" orient="horz" pos="3239" userDrawn="1">
          <p15:clr>
            <a:srgbClr val="FBAE40"/>
          </p15:clr>
        </p15:guide>
        <p15:guide id="2" pos="5760" userDrawn="1">
          <p15:clr>
            <a:srgbClr val="FBAE4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Mobile Phone 2">
    <p:spTree>
      <p:nvGrpSpPr>
        <p:cNvPr id="1" name=""/>
        <p:cNvGrpSpPr/>
        <p:nvPr/>
      </p:nvGrpSpPr>
      <p:grpSpPr>
        <a:xfrm>
          <a:off x="0" y="0"/>
          <a:ext cx="0" cy="0"/>
          <a:chOff x="0" y="0"/>
          <a:chExt cx="0" cy="0"/>
        </a:xfrm>
      </p:grpSpPr>
      <p:grpSp>
        <p:nvGrpSpPr>
          <p:cNvPr id="19" name="グループ化 18"/>
          <p:cNvGrpSpPr/>
          <p:nvPr userDrawn="1"/>
        </p:nvGrpSpPr>
        <p:grpSpPr>
          <a:xfrm>
            <a:off x="-1" y="0"/>
            <a:ext cx="18287643" cy="7085913"/>
            <a:chOff x="-1" y="0"/>
            <a:chExt cx="18287643" cy="7085913"/>
          </a:xfrm>
        </p:grpSpPr>
        <p:sp>
          <p:nvSpPr>
            <p:cNvPr id="2" name="正方形/長方形 1"/>
            <p:cNvSpPr/>
            <p:nvPr userDrawn="1"/>
          </p:nvSpPr>
          <p:spPr bwMode="auto">
            <a:xfrm>
              <a:off x="-1" y="0"/>
              <a:ext cx="18287643" cy="5141913"/>
            </a:xfrm>
            <a:prstGeom prst="rect">
              <a:avLst/>
            </a:prstGeom>
            <a:solidFill>
              <a:schemeClr val="accent1"/>
            </a:solid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6" name="正方形/長方形 5"/>
            <p:cNvSpPr/>
            <p:nvPr userDrawn="1"/>
          </p:nvSpPr>
          <p:spPr bwMode="auto">
            <a:xfrm>
              <a:off x="0" y="5141913"/>
              <a:ext cx="648000" cy="648000"/>
            </a:xfrm>
            <a:prstGeom prst="rect">
              <a:avLst/>
            </a:prstGeom>
            <a:solidFill>
              <a:schemeClr val="accent1"/>
            </a:solid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6" name="正方形/長方形 15"/>
            <p:cNvSpPr/>
            <p:nvPr userDrawn="1"/>
          </p:nvSpPr>
          <p:spPr bwMode="auto">
            <a:xfrm>
              <a:off x="648000" y="5789913"/>
              <a:ext cx="648000" cy="648000"/>
            </a:xfrm>
            <a:prstGeom prst="rect">
              <a:avLst/>
            </a:prstGeom>
            <a:solidFill>
              <a:schemeClr val="accent1"/>
            </a:solid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7" name="正方形/長方形 16"/>
            <p:cNvSpPr/>
            <p:nvPr userDrawn="1"/>
          </p:nvSpPr>
          <p:spPr bwMode="auto">
            <a:xfrm>
              <a:off x="1296000" y="5141913"/>
              <a:ext cx="648000" cy="648000"/>
            </a:xfrm>
            <a:prstGeom prst="rect">
              <a:avLst/>
            </a:prstGeom>
            <a:solidFill>
              <a:schemeClr val="accent1"/>
            </a:solid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8" name="正方形/長方形 17"/>
            <p:cNvSpPr/>
            <p:nvPr userDrawn="1"/>
          </p:nvSpPr>
          <p:spPr bwMode="auto">
            <a:xfrm>
              <a:off x="-1" y="6437913"/>
              <a:ext cx="648000" cy="648000"/>
            </a:xfrm>
            <a:prstGeom prst="rect">
              <a:avLst/>
            </a:prstGeom>
            <a:solidFill>
              <a:schemeClr val="accent1"/>
            </a:solid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gr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pic>
        <p:nvPicPr>
          <p:cNvPr id="10" name="図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56378" y="911133"/>
            <a:ext cx="4142834" cy="8464733"/>
          </a:xfrm>
          <a:prstGeom prst="rect">
            <a:avLst/>
          </a:prstGeom>
          <a:effectLst/>
        </p:spPr>
      </p:pic>
      <p:sp>
        <p:nvSpPr>
          <p:cNvPr id="11" name="図プレースホルダー 2"/>
          <p:cNvSpPr>
            <a:spLocks noGrp="1"/>
          </p:cNvSpPr>
          <p:nvPr>
            <p:ph type="pic" sz="quarter" idx="12" hasCustomPrompt="1"/>
          </p:nvPr>
        </p:nvSpPr>
        <p:spPr>
          <a:xfrm>
            <a:off x="2657702" y="2008413"/>
            <a:ext cx="3525807" cy="6317252"/>
          </a:xfrm>
        </p:spPr>
        <p:txBody>
          <a:bodyPr>
            <a:normAutofit/>
          </a:bodyPr>
          <a:lstStyle>
            <a:lvl1pPr>
              <a:defRPr sz="2000"/>
            </a:lvl1pPr>
          </a:lstStyle>
          <a:p>
            <a:r>
              <a:rPr kumimoji="1" lang="en-US" altLang="ja-JP" dirty="0"/>
              <a:t>Add an image</a:t>
            </a:r>
            <a:endParaRPr kumimoji="1" lang="ja-JP" altLang="en-US" dirty="0"/>
          </a:p>
        </p:txBody>
      </p:sp>
      <p:sp>
        <p:nvSpPr>
          <p:cNvPr id="14" name="テキスト プレースホルダー 12"/>
          <p:cNvSpPr>
            <a:spLocks noGrp="1"/>
          </p:cNvSpPr>
          <p:nvPr>
            <p:ph type="body" sz="quarter" idx="13" hasCustomPrompt="1"/>
          </p:nvPr>
        </p:nvSpPr>
        <p:spPr>
          <a:xfrm>
            <a:off x="6800535" y="1103086"/>
            <a:ext cx="9426437" cy="3849189"/>
          </a:xfrm>
        </p:spPr>
        <p:txBody>
          <a:bodyPr anchor="b">
            <a:noAutofit/>
          </a:bodyPr>
          <a:lstStyle>
            <a:lvl1pPr algn="l">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5" name="テキスト プレースホルダー 12"/>
          <p:cNvSpPr>
            <a:spLocks noGrp="1"/>
          </p:cNvSpPr>
          <p:nvPr>
            <p:ph type="body" sz="quarter" idx="14" hasCustomPrompt="1"/>
          </p:nvPr>
        </p:nvSpPr>
        <p:spPr>
          <a:xfrm>
            <a:off x="6800534" y="5274171"/>
            <a:ext cx="9426437" cy="3051494"/>
          </a:xfrm>
        </p:spPr>
        <p:txBody>
          <a:bodyPr>
            <a:normAutofit/>
          </a:bodyPr>
          <a:lstStyle>
            <a:lvl1pPr marL="342900" indent="-342900" algn="l">
              <a:spcBef>
                <a:spcPts val="120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475413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barn(outVertical)">
                                      <p:cBhvr>
                                        <p:cTn id="7" dur="500"/>
                                        <p:tgtEl>
                                          <p:spTgt spid="19"/>
                                        </p:tgtEl>
                                      </p:cBhvr>
                                    </p:animEffect>
                                  </p:childTnLst>
                                </p:cTn>
                              </p:par>
                            </p:childTnLst>
                          </p:cTn>
                        </p:par>
                        <p:par>
                          <p:cTn id="8" fill="hold">
                            <p:stCondLst>
                              <p:cond delay="500"/>
                            </p:stCondLst>
                            <p:childTnLst>
                              <p:par>
                                <p:cTn id="9" presetID="2" presetClass="entr" presetSubtype="1" decel="100000"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750" fill="hold"/>
                                        <p:tgtEl>
                                          <p:spTgt spid="10"/>
                                        </p:tgtEl>
                                        <p:attrNameLst>
                                          <p:attrName>ppt_x</p:attrName>
                                        </p:attrNameLst>
                                      </p:cBhvr>
                                      <p:tavLst>
                                        <p:tav tm="0">
                                          <p:val>
                                            <p:strVal val="#ppt_x"/>
                                          </p:val>
                                        </p:tav>
                                        <p:tav tm="100000">
                                          <p:val>
                                            <p:strVal val="#ppt_x"/>
                                          </p:val>
                                        </p:tav>
                                      </p:tavLst>
                                    </p:anim>
                                    <p:anim calcmode="lin" valueType="num">
                                      <p:cBhvr additive="base">
                                        <p:cTn id="12" dur="750" fill="hold"/>
                                        <p:tgtEl>
                                          <p:spTgt spid="10"/>
                                        </p:tgtEl>
                                        <p:attrNameLst>
                                          <p:attrName>ppt_y</p:attrName>
                                        </p:attrNameLst>
                                      </p:cBhvr>
                                      <p:tavLst>
                                        <p:tav tm="0">
                                          <p:val>
                                            <p:strVal val="0-#ppt_h/2"/>
                                          </p:val>
                                        </p:tav>
                                        <p:tav tm="100000">
                                          <p:val>
                                            <p:strVal val="#ppt_y"/>
                                          </p:val>
                                        </p:tav>
                                      </p:tavLst>
                                    </p:anim>
                                  </p:childTnLst>
                                </p:cTn>
                              </p:par>
                              <p:par>
                                <p:cTn id="13" presetID="2" presetClass="entr" presetSubtype="1" decel="10000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750" fill="hold"/>
                                        <p:tgtEl>
                                          <p:spTgt spid="11"/>
                                        </p:tgtEl>
                                        <p:attrNameLst>
                                          <p:attrName>ppt_x</p:attrName>
                                        </p:attrNameLst>
                                      </p:cBhvr>
                                      <p:tavLst>
                                        <p:tav tm="0">
                                          <p:val>
                                            <p:strVal val="#ppt_x"/>
                                          </p:val>
                                        </p:tav>
                                        <p:tav tm="100000">
                                          <p:val>
                                            <p:strVal val="#ppt_x"/>
                                          </p:val>
                                        </p:tav>
                                      </p:tavLst>
                                    </p:anim>
                                    <p:anim calcmode="lin" valueType="num">
                                      <p:cBhvr additive="base">
                                        <p:cTn id="16" dur="750" fill="hold"/>
                                        <p:tgtEl>
                                          <p:spTgt spid="11"/>
                                        </p:tgtEl>
                                        <p:attrNameLst>
                                          <p:attrName>ppt_y</p:attrName>
                                        </p:attrNameLst>
                                      </p:cBhvr>
                                      <p:tavLst>
                                        <p:tav tm="0">
                                          <p:val>
                                            <p:strVal val="0-#ppt_h/2"/>
                                          </p:val>
                                        </p:tav>
                                        <p:tav tm="100000">
                                          <p:val>
                                            <p:strVal val="#ppt_y"/>
                                          </p:val>
                                        </p:tav>
                                      </p:tavLst>
                                    </p:anim>
                                  </p:childTnLst>
                                </p:cTn>
                              </p:par>
                              <p:par>
                                <p:cTn id="17" presetID="2" presetClass="entr" presetSubtype="4" decel="100000" fill="hold" grpId="0" nodeType="withEffect">
                                  <p:stCondLst>
                                    <p:cond delay="250"/>
                                  </p:stCondLst>
                                  <p:iterate type="wd">
                                    <p:tmPct val="10000"/>
                                  </p:iterate>
                                  <p:childTnLst>
                                    <p:set>
                                      <p:cBhvr>
                                        <p:cTn id="18" dur="1" fill="hold">
                                          <p:stCondLst>
                                            <p:cond delay="0"/>
                                          </p:stCondLst>
                                        </p:cTn>
                                        <p:tgtEl>
                                          <p:spTgt spid="14">
                                            <p:txEl>
                                              <p:pRg st="0" end="0"/>
                                            </p:txEl>
                                          </p:spTgt>
                                        </p:tgtEl>
                                        <p:attrNameLst>
                                          <p:attrName>style.visibility</p:attrName>
                                        </p:attrNameLst>
                                      </p:cBhvr>
                                      <p:to>
                                        <p:strVal val="visible"/>
                                      </p:to>
                                    </p:set>
                                    <p:anim calcmode="lin" valueType="num">
                                      <p:cBhvr additive="base">
                                        <p:cTn id="19" dur="75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20" dur="75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par>
                          <p:cTn id="21" fill="hold">
                            <p:stCondLst>
                              <p:cond delay="1650"/>
                            </p:stCondLst>
                            <p:childTnLst>
                              <p:par>
                                <p:cTn id="22" presetID="22" presetClass="entr" presetSubtype="8" fill="hold" grpId="0" nodeType="after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wipe(left)">
                                      <p:cBhvr>
                                        <p:cTn id="24"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4" grpId="0" build="p">
        <p:tmplLst>
          <p:tmpl lvl="1">
            <p:tnLst>
              <p:par>
                <p:cTn presetID="2" presetClass="entr" presetSubtype="4" decel="100000" fill="hold" nodeType="withEffect">
                  <p:stCondLst>
                    <p:cond delay="250"/>
                  </p:stCondLst>
                  <p:iterate type="wd">
                    <p:tmPct val="10000"/>
                  </p:iterate>
                  <p:childTnLst>
                    <p:set>
                      <p:cBhvr>
                        <p:cTn dur="1" fill="hold">
                          <p:stCondLst>
                            <p:cond delay="0"/>
                          </p:stCondLst>
                        </p:cTn>
                        <p:tgtEl>
                          <p:spTgt spid="14"/>
                        </p:tgtEl>
                        <p:attrNameLst>
                          <p:attrName>style.visibility</p:attrName>
                        </p:attrNameLst>
                      </p:cBhvr>
                      <p:to>
                        <p:strVal val="visible"/>
                      </p:to>
                    </p:set>
                    <p:anim calcmode="lin" valueType="num">
                      <p:cBhvr additive="base">
                        <p:cTn dur="750" fill="hold"/>
                        <p:tgtEl>
                          <p:spTgt spid="14"/>
                        </p:tgtEl>
                        <p:attrNameLst>
                          <p:attrName>ppt_x</p:attrName>
                        </p:attrNameLst>
                      </p:cBhvr>
                      <p:tavLst>
                        <p:tav tm="0">
                          <p:val>
                            <p:strVal val="#ppt_x"/>
                          </p:val>
                        </p:tav>
                        <p:tav tm="100000">
                          <p:val>
                            <p:strVal val="#ppt_x"/>
                          </p:val>
                        </p:tav>
                      </p:tavLst>
                    </p:anim>
                    <p:anim calcmode="lin" valueType="num">
                      <p:cBhvr additive="base">
                        <p:cTn dur="750" fill="hold"/>
                        <p:tgtEl>
                          <p:spTgt spid="14"/>
                        </p:tgtEl>
                        <p:attrNameLst>
                          <p:attrName>ppt_y</p:attrName>
                        </p:attrNameLst>
                      </p:cBhvr>
                      <p:tavLst>
                        <p:tav tm="0">
                          <p:val>
                            <p:strVal val="1+#ppt_h/2"/>
                          </p:val>
                        </p:tav>
                        <p:tav tm="100000">
                          <p:val>
                            <p:strVal val="#ppt_y"/>
                          </p:val>
                        </p:tav>
                      </p:tavLst>
                    </p:anim>
                  </p:childTnLst>
                </p:cTn>
              </p:par>
            </p:tnLst>
          </p:tmpl>
        </p:tmplLst>
      </p:bldP>
      <p:bldP spid="15" grpId="0">
        <p:tmplLst>
          <p:tmpl>
            <p:tnLst>
              <p:par>
                <p:cTn presetID="22" presetClass="entr" presetSubtype="8"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wipe(left)">
                      <p:cBhvr>
                        <p:cTn dur="500"/>
                        <p:tgtEl>
                          <p:spTgt spid="15"/>
                        </p:tgtEl>
                      </p:cBhvr>
                    </p:animEffect>
                  </p:childTnLst>
                </p:cTn>
              </p:par>
            </p:tnLst>
          </p:tmpl>
        </p:tmplLst>
      </p:bldP>
    </p:bldLst>
  </p:timing>
  <p:extLst mod="1">
    <p:ext uri="{DCECCB84-F9BA-43D5-87BE-67443E8EF086}">
      <p15:sldGuideLst xmlns:p15="http://schemas.microsoft.com/office/powerpoint/2012/main" xmlns="">
        <p15:guide id="1" orient="horz" pos="3239" userDrawn="1">
          <p15:clr>
            <a:srgbClr val="FBAE40"/>
          </p15:clr>
        </p15:guide>
        <p15:guide id="2" pos="5760" userDrawn="1">
          <p15:clr>
            <a:srgbClr val="FBAE4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Mobile Phone &amp; Tablet">
    <p:spTree>
      <p:nvGrpSpPr>
        <p:cNvPr id="1" name=""/>
        <p:cNvGrpSpPr/>
        <p:nvPr/>
      </p:nvGrpSpPr>
      <p:grpSpPr>
        <a:xfrm>
          <a:off x="0" y="0"/>
          <a:ext cx="0" cy="0"/>
          <a:chOff x="0" y="0"/>
          <a:chExt cx="0" cy="0"/>
        </a:xfrm>
      </p:grpSpPr>
      <p:grpSp>
        <p:nvGrpSpPr>
          <p:cNvPr id="16" name="グループ化 15"/>
          <p:cNvGrpSpPr/>
          <p:nvPr userDrawn="1"/>
        </p:nvGrpSpPr>
        <p:grpSpPr>
          <a:xfrm>
            <a:off x="-1" y="0"/>
            <a:ext cx="18287643" cy="7085913"/>
            <a:chOff x="-1" y="0"/>
            <a:chExt cx="18287643" cy="7085913"/>
          </a:xfrm>
          <a:solidFill>
            <a:schemeClr val="accent1"/>
          </a:solidFill>
        </p:grpSpPr>
        <p:sp>
          <p:nvSpPr>
            <p:cNvPr id="12" name="正方形/長方形 11"/>
            <p:cNvSpPr/>
            <p:nvPr userDrawn="1"/>
          </p:nvSpPr>
          <p:spPr bwMode="auto">
            <a:xfrm>
              <a:off x="0" y="5141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3" name="正方形/長方形 12"/>
            <p:cNvSpPr/>
            <p:nvPr userDrawn="1"/>
          </p:nvSpPr>
          <p:spPr bwMode="auto">
            <a:xfrm>
              <a:off x="648000" y="5789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4" name="正方形/長方形 13"/>
            <p:cNvSpPr/>
            <p:nvPr userDrawn="1"/>
          </p:nvSpPr>
          <p:spPr bwMode="auto">
            <a:xfrm>
              <a:off x="1296000" y="5141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5" name="正方形/長方形 14"/>
            <p:cNvSpPr/>
            <p:nvPr userDrawn="1"/>
          </p:nvSpPr>
          <p:spPr bwMode="auto">
            <a:xfrm>
              <a:off x="-1" y="6437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9" name="正方形/長方形 8"/>
            <p:cNvSpPr/>
            <p:nvPr userDrawn="1"/>
          </p:nvSpPr>
          <p:spPr bwMode="auto">
            <a:xfrm>
              <a:off x="-1" y="0"/>
              <a:ext cx="18287643" cy="5141913"/>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gr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pic>
        <p:nvPicPr>
          <p:cNvPr id="5" name="図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169195" y="949977"/>
            <a:ext cx="5884221" cy="8366379"/>
          </a:xfrm>
          <a:prstGeom prst="rect">
            <a:avLst/>
          </a:prstGeom>
        </p:spPr>
      </p:pic>
      <p:sp>
        <p:nvSpPr>
          <p:cNvPr id="7" name="図プレースホルダー 2"/>
          <p:cNvSpPr>
            <a:spLocks noGrp="1"/>
          </p:cNvSpPr>
          <p:nvPr>
            <p:ph type="pic" sz="quarter" idx="12" hasCustomPrompt="1"/>
          </p:nvPr>
        </p:nvSpPr>
        <p:spPr>
          <a:xfrm>
            <a:off x="2568919" y="1738131"/>
            <a:ext cx="5089181" cy="6761798"/>
          </a:xfrm>
        </p:spPr>
        <p:txBody>
          <a:bodyPr>
            <a:normAutofit/>
          </a:bodyPr>
          <a:lstStyle>
            <a:lvl1pPr>
              <a:defRPr sz="2000"/>
            </a:lvl1pPr>
          </a:lstStyle>
          <a:p>
            <a:r>
              <a:rPr kumimoji="1" lang="en-US" altLang="ja-JP" dirty="0"/>
              <a:t>Add an image</a:t>
            </a:r>
            <a:endParaRPr kumimoji="1" lang="ja-JP" altLang="en-US" dirty="0"/>
          </a:p>
        </p:txBody>
      </p:sp>
      <p:sp>
        <p:nvSpPr>
          <p:cNvPr id="10" name="テキスト プレースホルダー 12"/>
          <p:cNvSpPr>
            <a:spLocks noGrp="1"/>
          </p:cNvSpPr>
          <p:nvPr>
            <p:ph type="body" sz="quarter" idx="14" hasCustomPrompt="1"/>
          </p:nvPr>
        </p:nvSpPr>
        <p:spPr>
          <a:xfrm>
            <a:off x="9585535" y="1103086"/>
            <a:ext cx="7657436" cy="3849189"/>
          </a:xfrm>
        </p:spPr>
        <p:txBody>
          <a:bodyPr anchor="b">
            <a:noAutofit/>
          </a:bodyPr>
          <a:lstStyle>
            <a:lvl1pPr algn="l">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1" name="テキスト プレースホルダー 12"/>
          <p:cNvSpPr>
            <a:spLocks noGrp="1"/>
          </p:cNvSpPr>
          <p:nvPr>
            <p:ph type="body" sz="quarter" idx="15" hasCustomPrompt="1"/>
          </p:nvPr>
        </p:nvSpPr>
        <p:spPr>
          <a:xfrm>
            <a:off x="9585534" y="5274171"/>
            <a:ext cx="7657436" cy="3051494"/>
          </a:xfrm>
        </p:spPr>
        <p:txBody>
          <a:bodyPr>
            <a:normAutofit/>
          </a:bodyPr>
          <a:lstStyle>
            <a:lvl1pPr marL="342900" indent="-342900" algn="l">
              <a:spcBef>
                <a:spcPts val="120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572978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arn(outVertical)">
                                      <p:cBhvr>
                                        <p:cTn id="7" dur="500"/>
                                        <p:tgtEl>
                                          <p:spTgt spid="16"/>
                                        </p:tgtEl>
                                      </p:cBhvr>
                                    </p:animEffect>
                                  </p:childTnLst>
                                </p:cTn>
                              </p:par>
                            </p:childTnLst>
                          </p:cTn>
                        </p:par>
                        <p:par>
                          <p:cTn id="8" fill="hold">
                            <p:stCondLst>
                              <p:cond delay="500"/>
                            </p:stCondLst>
                            <p:childTnLst>
                              <p:par>
                                <p:cTn id="9" presetID="2" presetClass="entr" presetSubtype="1" decel="10000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750" fill="hold"/>
                                        <p:tgtEl>
                                          <p:spTgt spid="5"/>
                                        </p:tgtEl>
                                        <p:attrNameLst>
                                          <p:attrName>ppt_x</p:attrName>
                                        </p:attrNameLst>
                                      </p:cBhvr>
                                      <p:tavLst>
                                        <p:tav tm="0">
                                          <p:val>
                                            <p:strVal val="#ppt_x"/>
                                          </p:val>
                                        </p:tav>
                                        <p:tav tm="100000">
                                          <p:val>
                                            <p:strVal val="#ppt_x"/>
                                          </p:val>
                                        </p:tav>
                                      </p:tavLst>
                                    </p:anim>
                                    <p:anim calcmode="lin" valueType="num">
                                      <p:cBhvr additive="base">
                                        <p:cTn id="12" dur="750" fill="hold"/>
                                        <p:tgtEl>
                                          <p:spTgt spid="5"/>
                                        </p:tgtEl>
                                        <p:attrNameLst>
                                          <p:attrName>ppt_y</p:attrName>
                                        </p:attrNameLst>
                                      </p:cBhvr>
                                      <p:tavLst>
                                        <p:tav tm="0">
                                          <p:val>
                                            <p:strVal val="0-#ppt_h/2"/>
                                          </p:val>
                                        </p:tav>
                                        <p:tav tm="100000">
                                          <p:val>
                                            <p:strVal val="#ppt_y"/>
                                          </p:val>
                                        </p:tav>
                                      </p:tavLst>
                                    </p:anim>
                                  </p:childTnLst>
                                </p:cTn>
                              </p:par>
                              <p:par>
                                <p:cTn id="13" presetID="10"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750"/>
                                        <p:tgtEl>
                                          <p:spTgt spid="5"/>
                                        </p:tgtEl>
                                      </p:cBhvr>
                                    </p:animEffect>
                                  </p:childTnLst>
                                </p:cTn>
                              </p:par>
                              <p:par>
                                <p:cTn id="16" presetID="2" presetClass="entr" presetSubtype="1" decel="10000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additive="base">
                                        <p:cTn id="18" dur="750" fill="hold"/>
                                        <p:tgtEl>
                                          <p:spTgt spid="7"/>
                                        </p:tgtEl>
                                        <p:attrNameLst>
                                          <p:attrName>ppt_x</p:attrName>
                                        </p:attrNameLst>
                                      </p:cBhvr>
                                      <p:tavLst>
                                        <p:tav tm="0">
                                          <p:val>
                                            <p:strVal val="#ppt_x"/>
                                          </p:val>
                                        </p:tav>
                                        <p:tav tm="100000">
                                          <p:val>
                                            <p:strVal val="#ppt_x"/>
                                          </p:val>
                                        </p:tav>
                                      </p:tavLst>
                                    </p:anim>
                                    <p:anim calcmode="lin" valueType="num">
                                      <p:cBhvr additive="base">
                                        <p:cTn id="19" dur="750" fill="hold"/>
                                        <p:tgtEl>
                                          <p:spTgt spid="7"/>
                                        </p:tgtEl>
                                        <p:attrNameLst>
                                          <p:attrName>ppt_y</p:attrName>
                                        </p:attrNameLst>
                                      </p:cBhvr>
                                      <p:tavLst>
                                        <p:tav tm="0">
                                          <p:val>
                                            <p:strVal val="0-#ppt_h/2"/>
                                          </p:val>
                                        </p:tav>
                                        <p:tav tm="100000">
                                          <p:val>
                                            <p:strVal val="#ppt_y"/>
                                          </p:val>
                                        </p:tav>
                                      </p:tavLst>
                                    </p:anim>
                                  </p:childTnLst>
                                </p:cTn>
                              </p:par>
                              <p:par>
                                <p:cTn id="20" presetID="10" presetClass="entr" presetSubtype="0" fill="hold" grpId="1"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750"/>
                                        <p:tgtEl>
                                          <p:spTgt spid="7"/>
                                        </p:tgtEl>
                                      </p:cBhvr>
                                    </p:animEffect>
                                  </p:childTnLst>
                                </p:cTn>
                              </p:par>
                              <p:par>
                                <p:cTn id="23" presetID="2" presetClass="entr" presetSubtype="4" decel="100000" fill="hold" grpId="0" nodeType="withEffect">
                                  <p:stCondLst>
                                    <p:cond delay="750"/>
                                  </p:stCondLst>
                                  <p:iterate type="wd">
                                    <p:tmPct val="10000"/>
                                  </p:iterate>
                                  <p:childTnLst>
                                    <p:set>
                                      <p:cBhvr>
                                        <p:cTn id="24" dur="1" fill="hold">
                                          <p:stCondLst>
                                            <p:cond delay="0"/>
                                          </p:stCondLst>
                                        </p:cTn>
                                        <p:tgtEl>
                                          <p:spTgt spid="10">
                                            <p:txEl>
                                              <p:pRg st="0" end="0"/>
                                            </p:txEl>
                                          </p:spTgt>
                                        </p:tgtEl>
                                        <p:attrNameLst>
                                          <p:attrName>style.visibility</p:attrName>
                                        </p:attrNameLst>
                                      </p:cBhvr>
                                      <p:to>
                                        <p:strVal val="visible"/>
                                      </p:to>
                                    </p:set>
                                    <p:anim calcmode="lin" valueType="num">
                                      <p:cBhvr additive="base">
                                        <p:cTn id="25" dur="75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26" dur="75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par>
                          <p:cTn id="27" fill="hold">
                            <p:stCondLst>
                              <p:cond delay="2150"/>
                            </p:stCondLst>
                            <p:childTnLst>
                              <p:par>
                                <p:cTn id="28" presetID="22" presetClass="entr" presetSubtype="8" fill="hold" grpId="0" nodeType="after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wipe(left)">
                                      <p:cBhvr>
                                        <p:cTn id="3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P spid="10" grpId="0" build="p">
        <p:tmplLst>
          <p:tmpl lvl="1">
            <p:tnLst>
              <p:par>
                <p:cTn presetID="2" presetClass="entr" presetSubtype="4" decel="100000" fill="hold" nodeType="withEffect">
                  <p:stCondLst>
                    <p:cond delay="750"/>
                  </p:stCondLst>
                  <p:iterate type="wd">
                    <p:tmPct val="10000"/>
                  </p:iterate>
                  <p:childTnLst>
                    <p:set>
                      <p:cBhvr>
                        <p:cTn dur="1" fill="hold">
                          <p:stCondLst>
                            <p:cond delay="0"/>
                          </p:stCondLst>
                        </p:cTn>
                        <p:tgtEl>
                          <p:spTgt spid="10"/>
                        </p:tgtEl>
                        <p:attrNameLst>
                          <p:attrName>style.visibility</p:attrName>
                        </p:attrNameLst>
                      </p:cBhvr>
                      <p:to>
                        <p:strVal val="visible"/>
                      </p:to>
                    </p:set>
                    <p:anim calcmode="lin" valueType="num">
                      <p:cBhvr additive="base">
                        <p:cTn dur="750" fill="hold"/>
                        <p:tgtEl>
                          <p:spTgt spid="10"/>
                        </p:tgtEl>
                        <p:attrNameLst>
                          <p:attrName>ppt_x</p:attrName>
                        </p:attrNameLst>
                      </p:cBhvr>
                      <p:tavLst>
                        <p:tav tm="0">
                          <p:val>
                            <p:strVal val="#ppt_x"/>
                          </p:val>
                        </p:tav>
                        <p:tav tm="100000">
                          <p:val>
                            <p:strVal val="#ppt_x"/>
                          </p:val>
                        </p:tav>
                      </p:tavLst>
                    </p:anim>
                    <p:anim calcmode="lin" valueType="num">
                      <p:cBhvr additive="base">
                        <p:cTn dur="750" fill="hold"/>
                        <p:tgtEl>
                          <p:spTgt spid="10"/>
                        </p:tgtEl>
                        <p:attrNameLst>
                          <p:attrName>ppt_y</p:attrName>
                        </p:attrNameLst>
                      </p:cBhvr>
                      <p:tavLst>
                        <p:tav tm="0">
                          <p:val>
                            <p:strVal val="1+#ppt_h/2"/>
                          </p:val>
                        </p:tav>
                        <p:tav tm="100000">
                          <p:val>
                            <p:strVal val="#ppt_y"/>
                          </p:val>
                        </p:tav>
                      </p:tavLst>
                    </p:anim>
                  </p:childTnLst>
                </p:cTn>
              </p:par>
            </p:tnLst>
          </p:tmpl>
        </p:tmplLst>
      </p:bldP>
      <p:bldP spid="11" grpId="0">
        <p:tmplLst>
          <p:tmpl>
            <p:tnLst>
              <p:par>
                <p:cTn presetID="22" presetClass="entr" presetSubtype="8"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wipe(left)">
                      <p:cBhvr>
                        <p:cTn dur="500"/>
                        <p:tgtEl>
                          <p:spTgt spid="11"/>
                        </p:tgtEl>
                      </p:cBhvr>
                    </p:animEffect>
                  </p:childTnLst>
                </p:cTn>
              </p:par>
            </p:tnLst>
          </p:tmpl>
        </p:tmplLst>
      </p:bldP>
    </p:bld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Web 1">
    <p:spTree>
      <p:nvGrpSpPr>
        <p:cNvPr id="1" name=""/>
        <p:cNvGrpSpPr/>
        <p:nvPr/>
      </p:nvGrpSpPr>
      <p:grpSpPr>
        <a:xfrm>
          <a:off x="0" y="0"/>
          <a:ext cx="0" cy="0"/>
          <a:chOff x="0" y="0"/>
          <a:chExt cx="0" cy="0"/>
        </a:xfrm>
      </p:grpSpPr>
      <p:grpSp>
        <p:nvGrpSpPr>
          <p:cNvPr id="16" name="グループ化 15"/>
          <p:cNvGrpSpPr/>
          <p:nvPr userDrawn="1"/>
        </p:nvGrpSpPr>
        <p:grpSpPr>
          <a:xfrm>
            <a:off x="-1" y="0"/>
            <a:ext cx="18287643" cy="7085913"/>
            <a:chOff x="-1" y="0"/>
            <a:chExt cx="18287643" cy="7085913"/>
          </a:xfrm>
          <a:solidFill>
            <a:schemeClr val="accent1"/>
          </a:solidFill>
        </p:grpSpPr>
        <p:sp>
          <p:nvSpPr>
            <p:cNvPr id="12" name="正方形/長方形 11"/>
            <p:cNvSpPr/>
            <p:nvPr userDrawn="1"/>
          </p:nvSpPr>
          <p:spPr bwMode="auto">
            <a:xfrm>
              <a:off x="0" y="5141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3" name="正方形/長方形 12"/>
            <p:cNvSpPr/>
            <p:nvPr userDrawn="1"/>
          </p:nvSpPr>
          <p:spPr bwMode="auto">
            <a:xfrm>
              <a:off x="648000" y="5789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4" name="正方形/長方形 13"/>
            <p:cNvSpPr/>
            <p:nvPr userDrawn="1"/>
          </p:nvSpPr>
          <p:spPr bwMode="auto">
            <a:xfrm>
              <a:off x="1296000" y="5141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5" name="正方形/長方形 14"/>
            <p:cNvSpPr/>
            <p:nvPr userDrawn="1"/>
          </p:nvSpPr>
          <p:spPr bwMode="auto">
            <a:xfrm>
              <a:off x="-1" y="6437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9" name="正方形/長方形 8"/>
            <p:cNvSpPr/>
            <p:nvPr userDrawn="1"/>
          </p:nvSpPr>
          <p:spPr bwMode="auto">
            <a:xfrm>
              <a:off x="-1" y="0"/>
              <a:ext cx="18287643" cy="5141913"/>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gr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10" name="テキスト プレースホルダー 12"/>
          <p:cNvSpPr>
            <a:spLocks noGrp="1"/>
          </p:cNvSpPr>
          <p:nvPr>
            <p:ph type="body" sz="quarter" idx="14" hasCustomPrompt="1"/>
          </p:nvPr>
        </p:nvSpPr>
        <p:spPr>
          <a:xfrm>
            <a:off x="10473429" y="1103086"/>
            <a:ext cx="6987257" cy="3849189"/>
          </a:xfrm>
        </p:spPr>
        <p:txBody>
          <a:bodyPr anchor="b">
            <a:noAutofit/>
          </a:bodyPr>
          <a:lstStyle>
            <a:lvl1pPr algn="l">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1" name="テキスト プレースホルダー 12"/>
          <p:cNvSpPr>
            <a:spLocks noGrp="1"/>
          </p:cNvSpPr>
          <p:nvPr>
            <p:ph type="body" sz="quarter" idx="15" hasCustomPrompt="1"/>
          </p:nvPr>
        </p:nvSpPr>
        <p:spPr>
          <a:xfrm>
            <a:off x="10473428" y="5274171"/>
            <a:ext cx="6987257" cy="3051494"/>
          </a:xfrm>
        </p:spPr>
        <p:txBody>
          <a:bodyPr>
            <a:normAutofit/>
          </a:bodyPr>
          <a:lstStyle>
            <a:lvl1pPr marL="342900" indent="-342900" algn="l">
              <a:spcBef>
                <a:spcPts val="120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17" name="図プレースホルダー 19"/>
          <p:cNvSpPr>
            <a:spLocks noGrp="1"/>
          </p:cNvSpPr>
          <p:nvPr>
            <p:ph type="pic" sz="quarter" idx="12" hasCustomPrompt="1"/>
          </p:nvPr>
        </p:nvSpPr>
        <p:spPr>
          <a:xfrm>
            <a:off x="1056105" y="2800178"/>
            <a:ext cx="9177429" cy="5159898"/>
          </a:xfrm>
          <a:solidFill>
            <a:schemeClr val="accent1">
              <a:lumMod val="20000"/>
              <a:lumOff val="80000"/>
            </a:schemeClr>
          </a:solidFill>
        </p:spPr>
        <p:txBody>
          <a:bodyPr>
            <a:normAutofit/>
          </a:bodyPr>
          <a:lstStyle>
            <a:lvl1pPr>
              <a:defRPr sz="1600"/>
            </a:lvl1pPr>
          </a:lstStyle>
          <a:p>
            <a:r>
              <a:rPr kumimoji="1" lang="en-US" altLang="ja-JP" dirty="0"/>
              <a:t>Add an image</a:t>
            </a:r>
            <a:endParaRPr kumimoji="1" lang="ja-JP" altLang="en-US" dirty="0"/>
          </a:p>
        </p:txBody>
      </p:sp>
      <p:grpSp>
        <p:nvGrpSpPr>
          <p:cNvPr id="18" name="グループ化 17"/>
          <p:cNvGrpSpPr/>
          <p:nvPr userDrawn="1"/>
        </p:nvGrpSpPr>
        <p:grpSpPr>
          <a:xfrm>
            <a:off x="1056107" y="2279243"/>
            <a:ext cx="9177428" cy="523844"/>
            <a:chOff x="4888773" y="2065794"/>
            <a:chExt cx="8534400" cy="487140"/>
          </a:xfrm>
        </p:grpSpPr>
        <p:sp>
          <p:nvSpPr>
            <p:cNvPr id="19" name="角丸四角形 7"/>
            <p:cNvSpPr/>
            <p:nvPr userDrawn="1"/>
          </p:nvSpPr>
          <p:spPr>
            <a:xfrm>
              <a:off x="4888773" y="2065794"/>
              <a:ext cx="8534400" cy="487140"/>
            </a:xfrm>
            <a:custGeom>
              <a:avLst/>
              <a:gdLst/>
              <a:ahLst/>
              <a:cxnLst/>
              <a:rect l="l" t="t" r="r" b="b"/>
              <a:pathLst>
                <a:path w="8534400" h="487140">
                  <a:moveTo>
                    <a:pt x="148176" y="0"/>
                  </a:moveTo>
                  <a:lnTo>
                    <a:pt x="8386224" y="0"/>
                  </a:lnTo>
                  <a:cubicBezTo>
                    <a:pt x="8468059" y="0"/>
                    <a:pt x="8534400" y="66341"/>
                    <a:pt x="8534400" y="148176"/>
                  </a:cubicBezTo>
                  <a:lnTo>
                    <a:pt x="8534400" y="487140"/>
                  </a:lnTo>
                  <a:lnTo>
                    <a:pt x="0" y="487140"/>
                  </a:lnTo>
                  <a:lnTo>
                    <a:pt x="0" y="148176"/>
                  </a:lnTo>
                  <a:cubicBezTo>
                    <a:pt x="0" y="66341"/>
                    <a:pt x="66341" y="0"/>
                    <a:pt x="148176" y="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p:cNvSpPr/>
            <p:nvPr userDrawn="1"/>
          </p:nvSpPr>
          <p:spPr>
            <a:xfrm>
              <a:off x="4888773" y="2489434"/>
              <a:ext cx="8534400" cy="635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p:cNvGrpSpPr/>
            <p:nvPr userDrawn="1"/>
          </p:nvGrpSpPr>
          <p:grpSpPr>
            <a:xfrm>
              <a:off x="5071109" y="2204589"/>
              <a:ext cx="542925" cy="142875"/>
              <a:chOff x="2524125" y="1614487"/>
              <a:chExt cx="542925" cy="142875"/>
            </a:xfrm>
          </p:grpSpPr>
          <p:sp>
            <p:nvSpPr>
              <p:cNvPr id="26" name="円/楕円 29"/>
              <p:cNvSpPr/>
              <p:nvPr userDrawn="1"/>
            </p:nvSpPr>
            <p:spPr>
              <a:xfrm>
                <a:off x="2524125" y="1614487"/>
                <a:ext cx="142875" cy="14287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30"/>
              <p:cNvSpPr/>
              <p:nvPr userDrawn="1"/>
            </p:nvSpPr>
            <p:spPr>
              <a:xfrm>
                <a:off x="2724150" y="1614487"/>
                <a:ext cx="142875" cy="14287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円/楕円 31"/>
              <p:cNvSpPr/>
              <p:nvPr userDrawn="1"/>
            </p:nvSpPr>
            <p:spPr>
              <a:xfrm>
                <a:off x="2924175" y="1614487"/>
                <a:ext cx="142875" cy="1428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2" name="グループ化 21"/>
            <p:cNvGrpSpPr/>
            <p:nvPr userDrawn="1"/>
          </p:nvGrpSpPr>
          <p:grpSpPr>
            <a:xfrm>
              <a:off x="13043533" y="2180776"/>
              <a:ext cx="200026" cy="190500"/>
              <a:chOff x="7781924" y="1704975"/>
              <a:chExt cx="200026" cy="190500"/>
            </a:xfrm>
            <a:solidFill>
              <a:schemeClr val="tx1">
                <a:lumMod val="50000"/>
                <a:lumOff val="50000"/>
              </a:schemeClr>
            </a:solidFill>
          </p:grpSpPr>
          <p:sp>
            <p:nvSpPr>
              <p:cNvPr id="23" name="正方形/長方形 22"/>
              <p:cNvSpPr/>
              <p:nvPr userDrawn="1"/>
            </p:nvSpPr>
            <p:spPr>
              <a:xfrm>
                <a:off x="7781925" y="1704975"/>
                <a:ext cx="200025" cy="476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p:cNvSpPr/>
              <p:nvPr userDrawn="1"/>
            </p:nvSpPr>
            <p:spPr>
              <a:xfrm>
                <a:off x="7781925" y="1776413"/>
                <a:ext cx="200025" cy="476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正方形/長方形 24"/>
              <p:cNvSpPr/>
              <p:nvPr userDrawn="1"/>
            </p:nvSpPr>
            <p:spPr>
              <a:xfrm>
                <a:off x="7781924" y="1847850"/>
                <a:ext cx="200025" cy="476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Tree>
    <p:extLst>
      <p:ext uri="{BB962C8B-B14F-4D97-AF65-F5344CB8AC3E}">
        <p14:creationId xmlns:p14="http://schemas.microsoft.com/office/powerpoint/2010/main" val="3189414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arn(outVertical)">
                                      <p:cBhvr>
                                        <p:cTn id="7" dur="500"/>
                                        <p:tgtEl>
                                          <p:spTgt spid="16"/>
                                        </p:tgtEl>
                                      </p:cBhvr>
                                    </p:animEffect>
                                  </p:childTnLst>
                                </p:cTn>
                              </p:par>
                              <p:par>
                                <p:cTn id="8" presetID="2" presetClass="entr" presetSubtype="4" decel="100000" fill="hold" grpId="0" nodeType="withEffect">
                                  <p:stCondLst>
                                    <p:cond delay="750"/>
                                  </p:stCondLst>
                                  <p:iterate type="wd">
                                    <p:tmPct val="10000"/>
                                  </p:iterate>
                                  <p:childTnLst>
                                    <p:set>
                                      <p:cBhvr>
                                        <p:cTn id="9" dur="1" fill="hold">
                                          <p:stCondLst>
                                            <p:cond delay="0"/>
                                          </p:stCondLst>
                                        </p:cTn>
                                        <p:tgtEl>
                                          <p:spTgt spid="10">
                                            <p:txEl>
                                              <p:pRg st="0" end="0"/>
                                            </p:txEl>
                                          </p:spTgt>
                                        </p:tgtEl>
                                        <p:attrNameLst>
                                          <p:attrName>style.visibility</p:attrName>
                                        </p:attrNameLst>
                                      </p:cBhvr>
                                      <p:to>
                                        <p:strVal val="visible"/>
                                      </p:to>
                                    </p:set>
                                    <p:anim calcmode="lin" valueType="num">
                                      <p:cBhvr additive="base">
                                        <p:cTn id="10" dur="75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11" dur="75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par>
                          <p:cTn id="12" fill="hold">
                            <p:stCondLst>
                              <p:cond delay="1650"/>
                            </p:stCondLst>
                            <p:childTnLst>
                              <p:par>
                                <p:cTn id="13" presetID="22" presetClass="entr" presetSubtype="8"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left)">
                                      <p:cBhvr>
                                        <p:cTn id="15" dur="500"/>
                                        <p:tgtEl>
                                          <p:spTgt spid="11"/>
                                        </p:tgtEl>
                                      </p:cBhvr>
                                    </p:animEffect>
                                  </p:childTnLst>
                                </p:cTn>
                              </p:par>
                            </p:childTnLst>
                          </p:cTn>
                        </p:par>
                        <p:par>
                          <p:cTn id="16" fill="hold">
                            <p:stCondLst>
                              <p:cond delay="2150"/>
                            </p:stCondLst>
                            <p:childTnLst>
                              <p:par>
                                <p:cTn id="17" presetID="2" presetClass="entr" presetSubtype="4" decel="100000" fill="hold" grpId="0" nodeType="after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additive="base">
                                        <p:cTn id="19" dur="1000" fill="hold"/>
                                        <p:tgtEl>
                                          <p:spTgt spid="17"/>
                                        </p:tgtEl>
                                        <p:attrNameLst>
                                          <p:attrName>ppt_x</p:attrName>
                                        </p:attrNameLst>
                                      </p:cBhvr>
                                      <p:tavLst>
                                        <p:tav tm="0">
                                          <p:val>
                                            <p:strVal val="#ppt_x"/>
                                          </p:val>
                                        </p:tav>
                                        <p:tav tm="100000">
                                          <p:val>
                                            <p:strVal val="#ppt_x"/>
                                          </p:val>
                                        </p:tav>
                                      </p:tavLst>
                                    </p:anim>
                                    <p:anim calcmode="lin" valueType="num">
                                      <p:cBhvr additive="base">
                                        <p:cTn id="20" dur="1000" fill="hold"/>
                                        <p:tgtEl>
                                          <p:spTgt spid="17"/>
                                        </p:tgtEl>
                                        <p:attrNameLst>
                                          <p:attrName>ppt_y</p:attrName>
                                        </p:attrNameLst>
                                      </p:cBhvr>
                                      <p:tavLst>
                                        <p:tav tm="0">
                                          <p:val>
                                            <p:strVal val="1+#ppt_h/2"/>
                                          </p:val>
                                        </p:tav>
                                        <p:tav tm="100000">
                                          <p:val>
                                            <p:strVal val="#ppt_y"/>
                                          </p:val>
                                        </p:tav>
                                      </p:tavLst>
                                    </p:anim>
                                  </p:childTnLst>
                                </p:cTn>
                              </p:par>
                              <p:par>
                                <p:cTn id="21" presetID="2" presetClass="entr" presetSubtype="4" decel="100000" fill="hold" nodeType="withEffect">
                                  <p:stCondLst>
                                    <p:cond delay="0"/>
                                  </p:stCondLst>
                                  <p:childTnLst>
                                    <p:set>
                                      <p:cBhvr>
                                        <p:cTn id="22" dur="1" fill="hold">
                                          <p:stCondLst>
                                            <p:cond delay="0"/>
                                          </p:stCondLst>
                                        </p:cTn>
                                        <p:tgtEl>
                                          <p:spTgt spid="18"/>
                                        </p:tgtEl>
                                        <p:attrNameLst>
                                          <p:attrName>style.visibility</p:attrName>
                                        </p:attrNameLst>
                                      </p:cBhvr>
                                      <p:to>
                                        <p:strVal val="visible"/>
                                      </p:to>
                                    </p:set>
                                    <p:anim calcmode="lin" valueType="num">
                                      <p:cBhvr additive="base">
                                        <p:cTn id="23" dur="1000" fill="hold"/>
                                        <p:tgtEl>
                                          <p:spTgt spid="18"/>
                                        </p:tgtEl>
                                        <p:attrNameLst>
                                          <p:attrName>ppt_x</p:attrName>
                                        </p:attrNameLst>
                                      </p:cBhvr>
                                      <p:tavLst>
                                        <p:tav tm="0">
                                          <p:val>
                                            <p:strVal val="#ppt_x"/>
                                          </p:val>
                                        </p:tav>
                                        <p:tav tm="100000">
                                          <p:val>
                                            <p:strVal val="#ppt_x"/>
                                          </p:val>
                                        </p:tav>
                                      </p:tavLst>
                                    </p:anim>
                                    <p:anim calcmode="lin" valueType="num">
                                      <p:cBhvr additive="base">
                                        <p:cTn id="24" dur="1000" fill="hold"/>
                                        <p:tgtEl>
                                          <p:spTgt spid="18"/>
                                        </p:tgtEl>
                                        <p:attrNameLst>
                                          <p:attrName>ppt_y</p:attrName>
                                        </p:attrNameLst>
                                      </p:cBhvr>
                                      <p:tavLst>
                                        <p:tav tm="0">
                                          <p:val>
                                            <p:strVal val="1+#ppt_h/2"/>
                                          </p:val>
                                        </p:tav>
                                        <p:tav tm="100000">
                                          <p:val>
                                            <p:strVal val="#ppt_y"/>
                                          </p:val>
                                        </p:tav>
                                      </p:tavLst>
                                    </p:anim>
                                  </p:childTnLst>
                                </p:cTn>
                              </p:par>
                              <p:par>
                                <p:cTn id="25" presetID="10" presetClass="entr" presetSubtype="0" fill="hold" grpId="1" nodeType="with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1000"/>
                                        <p:tgtEl>
                                          <p:spTgt spid="17"/>
                                        </p:tgtEl>
                                      </p:cBhvr>
                                    </p:animEffect>
                                  </p:childTnLst>
                                </p:cTn>
                              </p:par>
                              <p:par>
                                <p:cTn id="28" presetID="10" presetClass="entr" presetSubtype="0" fill="hold" nodeType="with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fade">
                                      <p:cBhvr>
                                        <p:cTn id="30" dur="1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2" presetClass="entr" presetSubtype="4" decel="100000" fill="hold" nodeType="withEffect">
                  <p:stCondLst>
                    <p:cond delay="750"/>
                  </p:stCondLst>
                  <p:iterate type="wd">
                    <p:tmPct val="10000"/>
                  </p:iterate>
                  <p:childTnLst>
                    <p:set>
                      <p:cBhvr>
                        <p:cTn dur="1" fill="hold">
                          <p:stCondLst>
                            <p:cond delay="0"/>
                          </p:stCondLst>
                        </p:cTn>
                        <p:tgtEl>
                          <p:spTgt spid="10"/>
                        </p:tgtEl>
                        <p:attrNameLst>
                          <p:attrName>style.visibility</p:attrName>
                        </p:attrNameLst>
                      </p:cBhvr>
                      <p:to>
                        <p:strVal val="visible"/>
                      </p:to>
                    </p:set>
                    <p:anim calcmode="lin" valueType="num">
                      <p:cBhvr additive="base">
                        <p:cTn dur="750" fill="hold"/>
                        <p:tgtEl>
                          <p:spTgt spid="10"/>
                        </p:tgtEl>
                        <p:attrNameLst>
                          <p:attrName>ppt_x</p:attrName>
                        </p:attrNameLst>
                      </p:cBhvr>
                      <p:tavLst>
                        <p:tav tm="0">
                          <p:val>
                            <p:strVal val="#ppt_x"/>
                          </p:val>
                        </p:tav>
                        <p:tav tm="100000">
                          <p:val>
                            <p:strVal val="#ppt_x"/>
                          </p:val>
                        </p:tav>
                      </p:tavLst>
                    </p:anim>
                    <p:anim calcmode="lin" valueType="num">
                      <p:cBhvr additive="base">
                        <p:cTn dur="750" fill="hold"/>
                        <p:tgtEl>
                          <p:spTgt spid="10"/>
                        </p:tgtEl>
                        <p:attrNameLst>
                          <p:attrName>ppt_y</p:attrName>
                        </p:attrNameLst>
                      </p:cBhvr>
                      <p:tavLst>
                        <p:tav tm="0">
                          <p:val>
                            <p:strVal val="1+#ppt_h/2"/>
                          </p:val>
                        </p:tav>
                        <p:tav tm="100000">
                          <p:val>
                            <p:strVal val="#ppt_y"/>
                          </p:val>
                        </p:tav>
                      </p:tavLst>
                    </p:anim>
                  </p:childTnLst>
                </p:cTn>
              </p:par>
            </p:tnLst>
          </p:tmpl>
        </p:tmplLst>
      </p:bldP>
      <p:bldP spid="11" grpId="0">
        <p:tmplLst>
          <p:tmpl>
            <p:tnLst>
              <p:par>
                <p:cTn presetID="22" presetClass="entr" presetSubtype="8"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wipe(left)">
                      <p:cBhvr>
                        <p:cTn dur="500"/>
                        <p:tgtEl>
                          <p:spTgt spid="11"/>
                        </p:tgtEl>
                      </p:cBhvr>
                    </p:animEffect>
                  </p:childTnLst>
                </p:cTn>
              </p:par>
            </p:tnLst>
          </p:tmpl>
        </p:tmplLst>
      </p:bldP>
      <p:bldP spid="17" grpId="0" animBg="1"/>
      <p:bldP spid="17" grpId="1" animBg="1"/>
    </p:bld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Devices">
    <p:spTree>
      <p:nvGrpSpPr>
        <p:cNvPr id="1" name=""/>
        <p:cNvGrpSpPr/>
        <p:nvPr/>
      </p:nvGrpSpPr>
      <p:grpSpPr>
        <a:xfrm>
          <a:off x="0" y="0"/>
          <a:ext cx="0" cy="0"/>
          <a:chOff x="0" y="0"/>
          <a:chExt cx="0" cy="0"/>
        </a:xfrm>
      </p:grpSpPr>
      <p:grpSp>
        <p:nvGrpSpPr>
          <p:cNvPr id="16" name="グループ化 15"/>
          <p:cNvGrpSpPr/>
          <p:nvPr userDrawn="1"/>
        </p:nvGrpSpPr>
        <p:grpSpPr>
          <a:xfrm>
            <a:off x="-1" y="0"/>
            <a:ext cx="18287643" cy="7085913"/>
            <a:chOff x="-1" y="0"/>
            <a:chExt cx="18287643" cy="7085913"/>
          </a:xfrm>
          <a:solidFill>
            <a:schemeClr val="accent1"/>
          </a:solidFill>
        </p:grpSpPr>
        <p:sp>
          <p:nvSpPr>
            <p:cNvPr id="12" name="正方形/長方形 11"/>
            <p:cNvSpPr/>
            <p:nvPr userDrawn="1"/>
          </p:nvSpPr>
          <p:spPr bwMode="auto">
            <a:xfrm>
              <a:off x="0" y="5141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3" name="正方形/長方形 12"/>
            <p:cNvSpPr/>
            <p:nvPr userDrawn="1"/>
          </p:nvSpPr>
          <p:spPr bwMode="auto">
            <a:xfrm>
              <a:off x="648000" y="5789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4" name="正方形/長方形 13"/>
            <p:cNvSpPr/>
            <p:nvPr userDrawn="1"/>
          </p:nvSpPr>
          <p:spPr bwMode="auto">
            <a:xfrm>
              <a:off x="1296000" y="5141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5" name="正方形/長方形 14"/>
            <p:cNvSpPr/>
            <p:nvPr userDrawn="1"/>
          </p:nvSpPr>
          <p:spPr bwMode="auto">
            <a:xfrm>
              <a:off x="-1" y="6437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9" name="正方形/長方形 8"/>
            <p:cNvSpPr/>
            <p:nvPr userDrawn="1"/>
          </p:nvSpPr>
          <p:spPr bwMode="auto">
            <a:xfrm>
              <a:off x="-1" y="0"/>
              <a:ext cx="18287643" cy="5141913"/>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gr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pic>
        <p:nvPicPr>
          <p:cNvPr id="30" name="図 2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199146" y="361382"/>
            <a:ext cx="7911618" cy="6409096"/>
          </a:xfrm>
          <a:prstGeom prst="rect">
            <a:avLst/>
          </a:prstGeom>
        </p:spPr>
      </p:pic>
      <p:pic>
        <p:nvPicPr>
          <p:cNvPr id="31" name="図 3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3000301" y="1323763"/>
            <a:ext cx="3830770" cy="5446715"/>
          </a:xfrm>
          <a:prstGeom prst="rect">
            <a:avLst/>
          </a:prstGeom>
        </p:spPr>
      </p:pic>
      <p:pic>
        <p:nvPicPr>
          <p:cNvPr id="32" name="図 3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227296" y="2604814"/>
            <a:ext cx="2044962" cy="4165664"/>
          </a:xfrm>
          <a:prstGeom prst="rect">
            <a:avLst/>
          </a:prstGeom>
        </p:spPr>
      </p:pic>
      <p:sp>
        <p:nvSpPr>
          <p:cNvPr id="33" name="図プレースホルダー 8"/>
          <p:cNvSpPr>
            <a:spLocks noGrp="1"/>
          </p:cNvSpPr>
          <p:nvPr>
            <p:ph type="pic" sz="quarter" idx="12" hasCustomPrompt="1"/>
          </p:nvPr>
        </p:nvSpPr>
        <p:spPr>
          <a:xfrm>
            <a:off x="3394909" y="3135071"/>
            <a:ext cx="1709737" cy="3105150"/>
          </a:xfrm>
        </p:spPr>
        <p:txBody>
          <a:bodyPr>
            <a:normAutofit/>
          </a:bodyPr>
          <a:lstStyle>
            <a:lvl1pPr>
              <a:defRPr sz="1600"/>
            </a:lvl1pPr>
          </a:lstStyle>
          <a:p>
            <a:r>
              <a:rPr kumimoji="1" lang="en-US" altLang="ja-JP" dirty="0"/>
              <a:t>Add an image</a:t>
            </a:r>
            <a:endParaRPr kumimoji="1" lang="ja-JP" altLang="en-US" dirty="0"/>
          </a:p>
        </p:txBody>
      </p:sp>
      <p:sp>
        <p:nvSpPr>
          <p:cNvPr id="34" name="図プレースホルダー 8"/>
          <p:cNvSpPr>
            <a:spLocks noGrp="1"/>
          </p:cNvSpPr>
          <p:nvPr>
            <p:ph type="pic" sz="quarter" idx="13" hasCustomPrompt="1"/>
          </p:nvPr>
        </p:nvSpPr>
        <p:spPr>
          <a:xfrm>
            <a:off x="5489811" y="631412"/>
            <a:ext cx="7335815" cy="4056234"/>
          </a:xfrm>
        </p:spPr>
        <p:txBody>
          <a:bodyPr>
            <a:normAutofit/>
          </a:bodyPr>
          <a:lstStyle>
            <a:lvl1pPr>
              <a:defRPr sz="1600"/>
            </a:lvl1pPr>
          </a:lstStyle>
          <a:p>
            <a:r>
              <a:rPr kumimoji="1" lang="en-US" altLang="ja-JP" dirty="0"/>
              <a:t>Add an image</a:t>
            </a:r>
            <a:endParaRPr kumimoji="1" lang="ja-JP" altLang="en-US" dirty="0"/>
          </a:p>
        </p:txBody>
      </p:sp>
      <p:sp>
        <p:nvSpPr>
          <p:cNvPr id="35" name="図プレースホルダー 8"/>
          <p:cNvSpPr>
            <a:spLocks noGrp="1"/>
          </p:cNvSpPr>
          <p:nvPr>
            <p:ph type="pic" sz="quarter" idx="14" hasCustomPrompt="1"/>
          </p:nvPr>
        </p:nvSpPr>
        <p:spPr>
          <a:xfrm>
            <a:off x="13257470" y="1822452"/>
            <a:ext cx="3314700" cy="4434585"/>
          </a:xfrm>
        </p:spPr>
        <p:txBody>
          <a:bodyPr>
            <a:normAutofit/>
          </a:bodyPr>
          <a:lstStyle>
            <a:lvl1pPr>
              <a:defRPr sz="1600"/>
            </a:lvl1pPr>
          </a:lstStyle>
          <a:p>
            <a:r>
              <a:rPr kumimoji="1" lang="en-US" altLang="ja-JP" dirty="0"/>
              <a:t>Add an image</a:t>
            </a:r>
            <a:endParaRPr kumimoji="1" lang="ja-JP" altLang="en-US" dirty="0"/>
          </a:p>
        </p:txBody>
      </p:sp>
      <p:grpSp>
        <p:nvGrpSpPr>
          <p:cNvPr id="36" name="グループ化 35"/>
          <p:cNvGrpSpPr/>
          <p:nvPr userDrawn="1"/>
        </p:nvGrpSpPr>
        <p:grpSpPr>
          <a:xfrm>
            <a:off x="8190907" y="7678639"/>
            <a:ext cx="1940630" cy="72008"/>
            <a:chOff x="6119664" y="3270498"/>
            <a:chExt cx="1940630" cy="72008"/>
          </a:xfrm>
        </p:grpSpPr>
        <p:sp>
          <p:nvSpPr>
            <p:cNvPr id="37" name="正方形/長方形 36"/>
            <p:cNvSpPr/>
            <p:nvPr userDrawn="1"/>
          </p:nvSpPr>
          <p:spPr>
            <a:xfrm>
              <a:off x="6765355" y="3270498"/>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正方形/長方形 37"/>
            <p:cNvSpPr/>
            <p:nvPr userDrawn="1"/>
          </p:nvSpPr>
          <p:spPr>
            <a:xfrm>
              <a:off x="6119664" y="3270498"/>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正方形/長方形 38"/>
            <p:cNvSpPr/>
            <p:nvPr userDrawn="1"/>
          </p:nvSpPr>
          <p:spPr>
            <a:xfrm>
              <a:off x="7412222" y="3270498"/>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0" name="テキスト プレースホルダー 12"/>
          <p:cNvSpPr>
            <a:spLocks noGrp="1"/>
          </p:cNvSpPr>
          <p:nvPr>
            <p:ph type="body" sz="quarter" idx="18" hasCustomPrompt="1"/>
          </p:nvPr>
        </p:nvSpPr>
        <p:spPr>
          <a:xfrm>
            <a:off x="4888291" y="7959431"/>
            <a:ext cx="8545863" cy="1423108"/>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41" name="テキスト プレースホルダー 12"/>
          <p:cNvSpPr>
            <a:spLocks noGrp="1"/>
          </p:cNvSpPr>
          <p:nvPr>
            <p:ph type="body" sz="quarter" idx="19" hasCustomPrompt="1"/>
          </p:nvPr>
        </p:nvSpPr>
        <p:spPr>
          <a:xfrm>
            <a:off x="4888291" y="6839484"/>
            <a:ext cx="8545863" cy="747032"/>
          </a:xfrm>
        </p:spPr>
        <p:txBody>
          <a:bodyPr anchor="ctr">
            <a:noAutofit/>
          </a:bodyPr>
          <a:lstStyle>
            <a:lvl1pPr algn="ct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1849667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arn(outVertical)">
                                      <p:cBhvr>
                                        <p:cTn id="7" dur="500"/>
                                        <p:tgtEl>
                                          <p:spTgt spid="16"/>
                                        </p:tgtEl>
                                      </p:cBhvr>
                                    </p:animEffect>
                                  </p:childTnLst>
                                </p:cTn>
                              </p:par>
                            </p:childTnLst>
                          </p:cTn>
                        </p:par>
                        <p:par>
                          <p:cTn id="8" fill="hold">
                            <p:stCondLst>
                              <p:cond delay="500"/>
                            </p:stCondLst>
                            <p:childTnLst>
                              <p:par>
                                <p:cTn id="9" presetID="14" presetClass="entr" presetSubtype="10" fill="hold" nodeType="afterEffect">
                                  <p:stCondLst>
                                    <p:cond delay="0"/>
                                  </p:stCondLst>
                                  <p:childTnLst>
                                    <p:set>
                                      <p:cBhvr>
                                        <p:cTn id="10" dur="1" fill="hold">
                                          <p:stCondLst>
                                            <p:cond delay="0"/>
                                          </p:stCondLst>
                                        </p:cTn>
                                        <p:tgtEl>
                                          <p:spTgt spid="32"/>
                                        </p:tgtEl>
                                        <p:attrNameLst>
                                          <p:attrName>style.visibility</p:attrName>
                                        </p:attrNameLst>
                                      </p:cBhvr>
                                      <p:to>
                                        <p:strVal val="visible"/>
                                      </p:to>
                                    </p:set>
                                    <p:animEffect transition="in" filter="randombar(horizontal)">
                                      <p:cBhvr>
                                        <p:cTn id="11" dur="500"/>
                                        <p:tgtEl>
                                          <p:spTgt spid="32"/>
                                        </p:tgtEl>
                                      </p:cBhvr>
                                    </p:animEffect>
                                  </p:childTnLst>
                                </p:cTn>
                              </p:par>
                              <p:par>
                                <p:cTn id="12" presetID="14" presetClass="entr" presetSubtype="10" fill="hold" grpId="0" nodeType="withEffect">
                                  <p:stCondLst>
                                    <p:cond delay="0"/>
                                  </p:stCondLst>
                                  <p:childTnLst>
                                    <p:set>
                                      <p:cBhvr>
                                        <p:cTn id="13" dur="1" fill="hold">
                                          <p:stCondLst>
                                            <p:cond delay="0"/>
                                          </p:stCondLst>
                                        </p:cTn>
                                        <p:tgtEl>
                                          <p:spTgt spid="33"/>
                                        </p:tgtEl>
                                        <p:attrNameLst>
                                          <p:attrName>style.visibility</p:attrName>
                                        </p:attrNameLst>
                                      </p:cBhvr>
                                      <p:to>
                                        <p:strVal val="visible"/>
                                      </p:to>
                                    </p:set>
                                    <p:animEffect transition="in" filter="randombar(horizontal)">
                                      <p:cBhvr>
                                        <p:cTn id="14" dur="500"/>
                                        <p:tgtEl>
                                          <p:spTgt spid="33"/>
                                        </p:tgtEl>
                                      </p:cBhvr>
                                    </p:animEffect>
                                  </p:childTnLst>
                                </p:cTn>
                              </p:par>
                            </p:childTnLst>
                          </p:cTn>
                        </p:par>
                        <p:par>
                          <p:cTn id="15" fill="hold">
                            <p:stCondLst>
                              <p:cond delay="1000"/>
                            </p:stCondLst>
                            <p:childTnLst>
                              <p:par>
                                <p:cTn id="16" presetID="14" presetClass="entr" presetSubtype="10" fill="hold" nodeType="afterEffect">
                                  <p:stCondLst>
                                    <p:cond delay="0"/>
                                  </p:stCondLst>
                                  <p:childTnLst>
                                    <p:set>
                                      <p:cBhvr>
                                        <p:cTn id="17" dur="1" fill="hold">
                                          <p:stCondLst>
                                            <p:cond delay="0"/>
                                          </p:stCondLst>
                                        </p:cTn>
                                        <p:tgtEl>
                                          <p:spTgt spid="30"/>
                                        </p:tgtEl>
                                        <p:attrNameLst>
                                          <p:attrName>style.visibility</p:attrName>
                                        </p:attrNameLst>
                                      </p:cBhvr>
                                      <p:to>
                                        <p:strVal val="visible"/>
                                      </p:to>
                                    </p:set>
                                    <p:animEffect transition="in" filter="randombar(horizontal)">
                                      <p:cBhvr>
                                        <p:cTn id="18" dur="500"/>
                                        <p:tgtEl>
                                          <p:spTgt spid="30"/>
                                        </p:tgtEl>
                                      </p:cBhvr>
                                    </p:animEffect>
                                  </p:childTnLst>
                                </p:cTn>
                              </p:par>
                              <p:par>
                                <p:cTn id="19" presetID="14" presetClass="entr" presetSubtype="10" fill="hold" grpId="0" nodeType="withEffect">
                                  <p:stCondLst>
                                    <p:cond delay="0"/>
                                  </p:stCondLst>
                                  <p:childTnLst>
                                    <p:set>
                                      <p:cBhvr>
                                        <p:cTn id="20" dur="1" fill="hold">
                                          <p:stCondLst>
                                            <p:cond delay="0"/>
                                          </p:stCondLst>
                                        </p:cTn>
                                        <p:tgtEl>
                                          <p:spTgt spid="34"/>
                                        </p:tgtEl>
                                        <p:attrNameLst>
                                          <p:attrName>style.visibility</p:attrName>
                                        </p:attrNameLst>
                                      </p:cBhvr>
                                      <p:to>
                                        <p:strVal val="visible"/>
                                      </p:to>
                                    </p:set>
                                    <p:animEffect transition="in" filter="randombar(horizontal)">
                                      <p:cBhvr>
                                        <p:cTn id="21" dur="500"/>
                                        <p:tgtEl>
                                          <p:spTgt spid="34"/>
                                        </p:tgtEl>
                                      </p:cBhvr>
                                    </p:animEffect>
                                  </p:childTnLst>
                                </p:cTn>
                              </p:par>
                            </p:childTnLst>
                          </p:cTn>
                        </p:par>
                        <p:par>
                          <p:cTn id="22" fill="hold">
                            <p:stCondLst>
                              <p:cond delay="1500"/>
                            </p:stCondLst>
                            <p:childTnLst>
                              <p:par>
                                <p:cTn id="23" presetID="14" presetClass="entr" presetSubtype="10" fill="hold" nodeType="afterEffect">
                                  <p:stCondLst>
                                    <p:cond delay="0"/>
                                  </p:stCondLst>
                                  <p:childTnLst>
                                    <p:set>
                                      <p:cBhvr>
                                        <p:cTn id="24" dur="1" fill="hold">
                                          <p:stCondLst>
                                            <p:cond delay="0"/>
                                          </p:stCondLst>
                                        </p:cTn>
                                        <p:tgtEl>
                                          <p:spTgt spid="31"/>
                                        </p:tgtEl>
                                        <p:attrNameLst>
                                          <p:attrName>style.visibility</p:attrName>
                                        </p:attrNameLst>
                                      </p:cBhvr>
                                      <p:to>
                                        <p:strVal val="visible"/>
                                      </p:to>
                                    </p:set>
                                    <p:animEffect transition="in" filter="randombar(horizontal)">
                                      <p:cBhvr>
                                        <p:cTn id="25" dur="500"/>
                                        <p:tgtEl>
                                          <p:spTgt spid="31"/>
                                        </p:tgtEl>
                                      </p:cBhvr>
                                    </p:animEffect>
                                  </p:childTnLst>
                                </p:cTn>
                              </p:par>
                              <p:par>
                                <p:cTn id="26" presetID="14" presetClass="entr" presetSubtype="10" fill="hold" grpId="0" nodeType="withEffect">
                                  <p:stCondLst>
                                    <p:cond delay="0"/>
                                  </p:stCondLst>
                                  <p:childTnLst>
                                    <p:set>
                                      <p:cBhvr>
                                        <p:cTn id="27" dur="1" fill="hold">
                                          <p:stCondLst>
                                            <p:cond delay="0"/>
                                          </p:stCondLst>
                                        </p:cTn>
                                        <p:tgtEl>
                                          <p:spTgt spid="35"/>
                                        </p:tgtEl>
                                        <p:attrNameLst>
                                          <p:attrName>style.visibility</p:attrName>
                                        </p:attrNameLst>
                                      </p:cBhvr>
                                      <p:to>
                                        <p:strVal val="visible"/>
                                      </p:to>
                                    </p:set>
                                    <p:animEffect transition="in" filter="randombar(horizontal)">
                                      <p:cBhvr>
                                        <p:cTn id="28" dur="500"/>
                                        <p:tgtEl>
                                          <p:spTgt spid="35"/>
                                        </p:tgtEl>
                                      </p:cBhvr>
                                    </p:animEffect>
                                  </p:childTnLst>
                                </p:cTn>
                              </p:par>
                            </p:childTnLst>
                          </p:cTn>
                        </p:par>
                        <p:par>
                          <p:cTn id="29" fill="hold">
                            <p:stCondLst>
                              <p:cond delay="2000"/>
                            </p:stCondLst>
                            <p:childTnLst>
                              <p:par>
                                <p:cTn id="30" presetID="2" presetClass="entr" presetSubtype="4" decel="100000" fill="hold" grpId="0" nodeType="afterEffect">
                                  <p:stCondLst>
                                    <p:cond delay="0"/>
                                  </p:stCondLst>
                                  <p:childTnLst>
                                    <p:set>
                                      <p:cBhvr>
                                        <p:cTn id="31" dur="1" fill="hold">
                                          <p:stCondLst>
                                            <p:cond delay="0"/>
                                          </p:stCondLst>
                                        </p:cTn>
                                        <p:tgtEl>
                                          <p:spTgt spid="41">
                                            <p:txEl>
                                              <p:pRg st="0" end="0"/>
                                            </p:txEl>
                                          </p:spTgt>
                                        </p:tgtEl>
                                        <p:attrNameLst>
                                          <p:attrName>style.visibility</p:attrName>
                                        </p:attrNameLst>
                                      </p:cBhvr>
                                      <p:to>
                                        <p:strVal val="visible"/>
                                      </p:to>
                                    </p:set>
                                    <p:anim calcmode="lin" valueType="num">
                                      <p:cBhvr additive="base">
                                        <p:cTn id="32" dur="750" fill="hold"/>
                                        <p:tgtEl>
                                          <p:spTgt spid="41">
                                            <p:txEl>
                                              <p:pRg st="0" end="0"/>
                                            </p:txEl>
                                          </p:spTgt>
                                        </p:tgtEl>
                                        <p:attrNameLst>
                                          <p:attrName>ppt_x</p:attrName>
                                        </p:attrNameLst>
                                      </p:cBhvr>
                                      <p:tavLst>
                                        <p:tav tm="0">
                                          <p:val>
                                            <p:strVal val="#ppt_x"/>
                                          </p:val>
                                        </p:tav>
                                        <p:tav tm="100000">
                                          <p:val>
                                            <p:strVal val="#ppt_x"/>
                                          </p:val>
                                        </p:tav>
                                      </p:tavLst>
                                    </p:anim>
                                    <p:anim calcmode="lin" valueType="num">
                                      <p:cBhvr additive="base">
                                        <p:cTn id="33" dur="750" fill="hold"/>
                                        <p:tgtEl>
                                          <p:spTgt spid="41">
                                            <p:txEl>
                                              <p:pRg st="0" end="0"/>
                                            </p:txEl>
                                          </p:spTgt>
                                        </p:tgtEl>
                                        <p:attrNameLst>
                                          <p:attrName>ppt_y</p:attrName>
                                        </p:attrNameLst>
                                      </p:cBhvr>
                                      <p:tavLst>
                                        <p:tav tm="0">
                                          <p:val>
                                            <p:strVal val="1+#ppt_h/2"/>
                                          </p:val>
                                        </p:tav>
                                        <p:tav tm="100000">
                                          <p:val>
                                            <p:strVal val="#ppt_y"/>
                                          </p:val>
                                        </p:tav>
                                      </p:tavLst>
                                    </p:anim>
                                  </p:childTnLst>
                                </p:cTn>
                              </p:par>
                              <p:par>
                                <p:cTn id="34" presetID="2" presetClass="entr" presetSubtype="4" decel="100000" fill="hold" nodeType="withEffect">
                                  <p:stCondLst>
                                    <p:cond delay="250"/>
                                  </p:stCondLst>
                                  <p:childTnLst>
                                    <p:set>
                                      <p:cBhvr>
                                        <p:cTn id="35" dur="1" fill="hold">
                                          <p:stCondLst>
                                            <p:cond delay="0"/>
                                          </p:stCondLst>
                                        </p:cTn>
                                        <p:tgtEl>
                                          <p:spTgt spid="36"/>
                                        </p:tgtEl>
                                        <p:attrNameLst>
                                          <p:attrName>style.visibility</p:attrName>
                                        </p:attrNameLst>
                                      </p:cBhvr>
                                      <p:to>
                                        <p:strVal val="visible"/>
                                      </p:to>
                                    </p:set>
                                    <p:anim calcmode="lin" valueType="num">
                                      <p:cBhvr additive="base">
                                        <p:cTn id="36" dur="500" fill="hold"/>
                                        <p:tgtEl>
                                          <p:spTgt spid="36"/>
                                        </p:tgtEl>
                                        <p:attrNameLst>
                                          <p:attrName>ppt_x</p:attrName>
                                        </p:attrNameLst>
                                      </p:cBhvr>
                                      <p:tavLst>
                                        <p:tav tm="0">
                                          <p:val>
                                            <p:strVal val="#ppt_x"/>
                                          </p:val>
                                        </p:tav>
                                        <p:tav tm="100000">
                                          <p:val>
                                            <p:strVal val="#ppt_x"/>
                                          </p:val>
                                        </p:tav>
                                      </p:tavLst>
                                    </p:anim>
                                    <p:anim calcmode="lin" valueType="num">
                                      <p:cBhvr additive="base">
                                        <p:cTn id="37" dur="500" fill="hold"/>
                                        <p:tgtEl>
                                          <p:spTgt spid="36"/>
                                        </p:tgtEl>
                                        <p:attrNameLst>
                                          <p:attrName>ppt_y</p:attrName>
                                        </p:attrNameLst>
                                      </p:cBhvr>
                                      <p:tavLst>
                                        <p:tav tm="0">
                                          <p:val>
                                            <p:strVal val="1+#ppt_h/2"/>
                                          </p:val>
                                        </p:tav>
                                        <p:tav tm="100000">
                                          <p:val>
                                            <p:strVal val="#ppt_y"/>
                                          </p:val>
                                        </p:tav>
                                      </p:tavLst>
                                    </p:anim>
                                  </p:childTnLst>
                                </p:cTn>
                              </p:par>
                            </p:childTnLst>
                          </p:cTn>
                        </p:par>
                        <p:par>
                          <p:cTn id="38" fill="hold">
                            <p:stCondLst>
                              <p:cond delay="2750"/>
                            </p:stCondLst>
                            <p:childTnLst>
                              <p:par>
                                <p:cTn id="39" presetID="22" presetClass="entr" presetSubtype="8" fill="hold" grpId="0" nodeType="afterEffect">
                                  <p:stCondLst>
                                    <p:cond delay="0"/>
                                  </p:stCondLst>
                                  <p:childTnLst>
                                    <p:set>
                                      <p:cBhvr>
                                        <p:cTn id="40" dur="1" fill="hold">
                                          <p:stCondLst>
                                            <p:cond delay="0"/>
                                          </p:stCondLst>
                                        </p:cTn>
                                        <p:tgtEl>
                                          <p:spTgt spid="40"/>
                                        </p:tgtEl>
                                        <p:attrNameLst>
                                          <p:attrName>style.visibility</p:attrName>
                                        </p:attrNameLst>
                                      </p:cBhvr>
                                      <p:to>
                                        <p:strVal val="visible"/>
                                      </p:to>
                                    </p:set>
                                    <p:animEffect transition="in" filter="wipe(left)">
                                      <p:cBhvr>
                                        <p:cTn id="41"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4" grpId="0"/>
      <p:bldP spid="35" grpId="0"/>
      <p:bldP spid="40" grpId="0">
        <p:tmplLst>
          <p:tmpl>
            <p:tnLst>
              <p:par>
                <p:cTn presetID="22" presetClass="entr" presetSubtype="8" fill="hold" nodeType="afterEffect">
                  <p:stCondLst>
                    <p:cond delay="0"/>
                  </p:stCondLst>
                  <p:childTnLst>
                    <p:set>
                      <p:cBhvr>
                        <p:cTn dur="1" fill="hold">
                          <p:stCondLst>
                            <p:cond delay="0"/>
                          </p:stCondLst>
                        </p:cTn>
                        <p:tgtEl>
                          <p:spTgt spid="40"/>
                        </p:tgtEl>
                        <p:attrNameLst>
                          <p:attrName>style.visibility</p:attrName>
                        </p:attrNameLst>
                      </p:cBhvr>
                      <p:to>
                        <p:strVal val="visible"/>
                      </p:to>
                    </p:set>
                    <p:animEffect transition="in" filter="wipe(left)">
                      <p:cBhvr>
                        <p:cTn dur="500"/>
                        <p:tgtEl>
                          <p:spTgt spid="40"/>
                        </p:tgtEl>
                      </p:cBhvr>
                    </p:animEffect>
                  </p:childTnLst>
                </p:cTn>
              </p:par>
            </p:tnLst>
          </p:tmpl>
        </p:tmplLst>
      </p:bldP>
      <p:bldP spid="41" grpId="0" build="p">
        <p:tmplLst>
          <p:tmpl lvl="1">
            <p:tnLst>
              <p:par>
                <p:cTn presetID="2" presetClass="entr" presetSubtype="4" decel="100000" fill="hold" nodeType="afterEffect">
                  <p:stCondLst>
                    <p:cond delay="0"/>
                  </p:stCondLst>
                  <p:childTnLst>
                    <p:set>
                      <p:cBhvr>
                        <p:cTn dur="1" fill="hold">
                          <p:stCondLst>
                            <p:cond delay="0"/>
                          </p:stCondLst>
                        </p:cTn>
                        <p:tgtEl>
                          <p:spTgt spid="41"/>
                        </p:tgtEl>
                        <p:attrNameLst>
                          <p:attrName>style.visibility</p:attrName>
                        </p:attrNameLst>
                      </p:cBhvr>
                      <p:to>
                        <p:strVal val="visible"/>
                      </p:to>
                    </p:set>
                    <p:anim calcmode="lin" valueType="num">
                      <p:cBhvr additive="base">
                        <p:cTn dur="750" fill="hold"/>
                        <p:tgtEl>
                          <p:spTgt spid="41"/>
                        </p:tgtEl>
                        <p:attrNameLst>
                          <p:attrName>ppt_x</p:attrName>
                        </p:attrNameLst>
                      </p:cBhvr>
                      <p:tavLst>
                        <p:tav tm="0">
                          <p:val>
                            <p:strVal val="#ppt_x"/>
                          </p:val>
                        </p:tav>
                        <p:tav tm="100000">
                          <p:val>
                            <p:strVal val="#ppt_x"/>
                          </p:val>
                        </p:tav>
                      </p:tavLst>
                    </p:anim>
                    <p:anim calcmode="lin" valueType="num">
                      <p:cBhvr additive="base">
                        <p:cTn dur="750" fill="hold"/>
                        <p:tgtEl>
                          <p:spTgt spid="41"/>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 Simple">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75989" y="3650343"/>
            <a:ext cx="17336022" cy="1280040"/>
          </a:xfrm>
        </p:spPr>
        <p:txBody>
          <a:bodyPr anchor="b">
            <a:normAutofit/>
          </a:bodyPr>
          <a:lstStyle>
            <a:lvl1pPr>
              <a:defRPr sz="6000"/>
            </a:lvl1pPr>
          </a:lstStyle>
          <a:p>
            <a:r>
              <a:rPr kumimoji="1" lang="en-US" altLang="ja-JP" dirty="0"/>
              <a:t>Presentation Title</a:t>
            </a:r>
            <a:endParaRPr kumimoji="1" lang="ja-JP" altLang="en-US" dirty="0"/>
          </a:p>
        </p:txBody>
      </p:sp>
      <p:sp>
        <p:nvSpPr>
          <p:cNvPr id="9" name="正方形/長方形 8"/>
          <p:cNvSpPr/>
          <p:nvPr userDrawn="1"/>
        </p:nvSpPr>
        <p:spPr>
          <a:xfrm>
            <a:off x="8171304" y="5074275"/>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userDrawn="1"/>
        </p:nvSpPr>
        <p:spPr>
          <a:xfrm>
            <a:off x="8819376" y="5074275"/>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userDrawn="1"/>
        </p:nvSpPr>
        <p:spPr>
          <a:xfrm>
            <a:off x="9468624" y="5074275"/>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プレースホルダー 12"/>
          <p:cNvSpPr>
            <a:spLocks noGrp="1"/>
          </p:cNvSpPr>
          <p:nvPr userDrawn="1">
            <p:ph type="body" sz="quarter" idx="13" hasCustomPrompt="1"/>
          </p:nvPr>
        </p:nvSpPr>
        <p:spPr>
          <a:xfrm>
            <a:off x="3200400" y="5346700"/>
            <a:ext cx="11887200" cy="747032"/>
          </a:xfrm>
        </p:spPr>
        <p:txBody>
          <a:bodyPr anchor="t">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Subtitle Goes Here</a:t>
            </a:r>
            <a:endParaRPr kumimoji="1" lang="ja-JP" altLang="en-US" dirty="0"/>
          </a:p>
        </p:txBody>
      </p:sp>
      <p:sp>
        <p:nvSpPr>
          <p:cNvPr id="15" name="テキスト プレースホルダー 12"/>
          <p:cNvSpPr>
            <a:spLocks noGrp="1"/>
          </p:cNvSpPr>
          <p:nvPr userDrawn="1">
            <p:ph type="body" sz="quarter" idx="12" hasCustomPrompt="1"/>
          </p:nvPr>
        </p:nvSpPr>
        <p:spPr>
          <a:xfrm>
            <a:off x="3200400" y="8280400"/>
            <a:ext cx="11887200" cy="1654996"/>
          </a:xfrm>
        </p:spPr>
        <p:txBody>
          <a:bodyPr anchor="b">
            <a:normAutofit/>
          </a:bodyPr>
          <a:lstStyle>
            <a:lvl1pPr algn="ctr">
              <a:spcBef>
                <a:spcPts val="0"/>
              </a:spcBef>
              <a:defRPr sz="2000" baseline="0">
                <a:solidFill>
                  <a:schemeClr val="tx2">
                    <a:lumMod val="60000"/>
                    <a:lumOff val="40000"/>
                  </a:schemeClr>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657830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ppt_x"/>
                                          </p:val>
                                        </p:tav>
                                        <p:tav tm="100000">
                                          <p:val>
                                            <p:strVal val="#ppt_x"/>
                                          </p:val>
                                        </p:tav>
                                      </p:tavLst>
                                    </p:anim>
                                    <p:anim calcmode="lin" valueType="num">
                                      <p:cBhvr additive="base">
                                        <p:cTn id="8" dur="75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750"/>
                            </p:stCondLst>
                            <p:childTnLst>
                              <p:par>
                                <p:cTn id="10" presetID="10" presetClass="entr" presetSubtype="0"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par>
                          <p:cTn id="13" fill="hold">
                            <p:stCondLst>
                              <p:cond delay="1250"/>
                            </p:stCondLst>
                            <p:childTnLst>
                              <p:par>
                                <p:cTn id="14" presetID="10" presetClass="entr" presetSubtype="0"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childTnLst>
                          </p:cTn>
                        </p:par>
                        <p:par>
                          <p:cTn id="17" fill="hold">
                            <p:stCondLst>
                              <p:cond delay="1750"/>
                            </p:stCondLst>
                            <p:childTnLst>
                              <p:par>
                                <p:cTn id="18" presetID="10" presetClass="entr" presetSubtype="0"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childTnLst>
                          </p:cTn>
                        </p:par>
                        <p:par>
                          <p:cTn id="21" fill="hold">
                            <p:stCondLst>
                              <p:cond delay="2250"/>
                            </p:stCondLst>
                            <p:childTnLst>
                              <p:par>
                                <p:cTn id="22" presetID="2" presetClass="entr" presetSubtype="4" decel="100000" fill="hold" grpId="0" nodeType="afterEffect">
                                  <p:stCondLst>
                                    <p:cond delay="0"/>
                                  </p:stCondLst>
                                  <p:childTnLst>
                                    <p:set>
                                      <p:cBhvr>
                                        <p:cTn id="23" dur="1" fill="hold">
                                          <p:stCondLst>
                                            <p:cond delay="0"/>
                                          </p:stCondLst>
                                        </p:cTn>
                                        <p:tgtEl>
                                          <p:spTgt spid="12">
                                            <p:txEl>
                                              <p:pRg st="0" end="0"/>
                                            </p:txEl>
                                          </p:spTgt>
                                        </p:tgtEl>
                                        <p:attrNameLst>
                                          <p:attrName>style.visibility</p:attrName>
                                        </p:attrNameLst>
                                      </p:cBhvr>
                                      <p:to>
                                        <p:strVal val="visible"/>
                                      </p:to>
                                    </p:set>
                                    <p:anim calcmode="lin" valueType="num">
                                      <p:cBhvr additive="base">
                                        <p:cTn id="24"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12">
                                            <p:txEl>
                                              <p:pRg st="0" end="0"/>
                                            </p:txEl>
                                          </p:spTgt>
                                        </p:tgtEl>
                                        <p:attrNameLst>
                                          <p:attrName>ppt_y</p:attrName>
                                        </p:attrNameLst>
                                      </p:cBhvr>
                                      <p:tavLst>
                                        <p:tav tm="0">
                                          <p:val>
                                            <p:strVal val="1+#ppt_h/2"/>
                                          </p:val>
                                        </p:tav>
                                        <p:tav tm="100000">
                                          <p:val>
                                            <p:strVal val="#ppt_y"/>
                                          </p:val>
                                        </p:tav>
                                      </p:tavLst>
                                    </p:anim>
                                  </p:childTnLst>
                                </p:cTn>
                              </p:par>
                            </p:childTnLst>
                          </p:cTn>
                        </p:par>
                        <p:par>
                          <p:cTn id="26" fill="hold">
                            <p:stCondLst>
                              <p:cond delay="2750"/>
                            </p:stCondLst>
                            <p:childTnLst>
                              <p:par>
                                <p:cTn id="27" presetID="10" presetClass="entr" presetSubtype="0" fill="hold" grpId="0" nodeType="afterEffect">
                                  <p:stCondLst>
                                    <p:cond delay="250"/>
                                  </p:stCondLst>
                                  <p:childTnLst>
                                    <p:set>
                                      <p:cBhvr>
                                        <p:cTn id="28" dur="1" fill="hold">
                                          <p:stCondLst>
                                            <p:cond delay="0"/>
                                          </p:stCondLst>
                                        </p:cTn>
                                        <p:tgtEl>
                                          <p:spTgt spid="15">
                                            <p:txEl>
                                              <p:pRg st="0" end="0"/>
                                            </p:txEl>
                                          </p:spTgt>
                                        </p:tgtEl>
                                        <p:attrNameLst>
                                          <p:attrName>style.visibility</p:attrName>
                                        </p:attrNameLst>
                                      </p:cBhvr>
                                      <p:to>
                                        <p:strVal val="visible"/>
                                      </p:to>
                                    </p:set>
                                    <p:animEffect transition="in" filter="fade">
                                      <p:cBhvr>
                                        <p:cTn id="29" dur="5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animBg="1"/>
      <p:bldP spid="10" grpId="0" animBg="1"/>
      <p:bldP spid="11" grpId="0" animBg="1"/>
      <p:bldP spid="12" grpId="0" build="p">
        <p:tmplLst>
          <p:tmpl lvl="1">
            <p:tnLst>
              <p:par>
                <p:cTn presetID="2" presetClass="entr" presetSubtype="4" decel="100000"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ppt_x"/>
                          </p:val>
                        </p:tav>
                        <p:tav tm="100000">
                          <p:val>
                            <p:strVal val="#ppt_x"/>
                          </p:val>
                        </p:tav>
                      </p:tavLst>
                    </p:anim>
                    <p:anim calcmode="lin" valueType="num">
                      <p:cBhvr additive="base">
                        <p:cTn dur="500" fill="hold"/>
                        <p:tgtEl>
                          <p:spTgt spid="12"/>
                        </p:tgtEl>
                        <p:attrNameLst>
                          <p:attrName>ppt_y</p:attrName>
                        </p:attrNameLst>
                      </p:cBhvr>
                      <p:tavLst>
                        <p:tav tm="0">
                          <p:val>
                            <p:strVal val="1+#ppt_h/2"/>
                          </p:val>
                        </p:tav>
                        <p:tav tm="100000">
                          <p:val>
                            <p:strVal val="#ppt_y"/>
                          </p:val>
                        </p:tav>
                      </p:tavLst>
                    </p:anim>
                  </p:childTnLst>
                </p:cTn>
              </p:par>
            </p:tnLst>
          </p:tmpl>
        </p:tmplLst>
      </p:bldP>
      <p:bldP spid="15" grpId="0" build="p">
        <p:tmplLst>
          <p:tmpl lvl="1">
            <p:tnLst>
              <p:par>
                <p:cTn presetID="10" presetClass="entr" presetSubtype="0" fill="hold" nodeType="afterEffect">
                  <p:stCondLst>
                    <p:cond delay="25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 Full Animated">
    <p:spTree>
      <p:nvGrpSpPr>
        <p:cNvPr id="1" name=""/>
        <p:cNvGrpSpPr/>
        <p:nvPr/>
      </p:nvGrpSpPr>
      <p:grpSpPr>
        <a:xfrm>
          <a:off x="0" y="0"/>
          <a:ext cx="0" cy="0"/>
          <a:chOff x="0" y="0"/>
          <a:chExt cx="0" cy="0"/>
        </a:xfrm>
      </p:grpSpPr>
      <p:sp>
        <p:nvSpPr>
          <p:cNvPr id="18" name="正方形/長方形 17"/>
          <p:cNvSpPr/>
          <p:nvPr userDrawn="1"/>
        </p:nvSpPr>
        <p:spPr>
          <a:xfrm>
            <a:off x="0" y="0"/>
            <a:ext cx="18288000" cy="1028541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正方形/長方形 2"/>
          <p:cNvSpPr/>
          <p:nvPr userDrawn="1"/>
        </p:nvSpPr>
        <p:spPr>
          <a:xfrm>
            <a:off x="0" y="0"/>
            <a:ext cx="18288000" cy="1028541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3"/>
          <p:cNvSpPr/>
          <p:nvPr userDrawn="1"/>
        </p:nvSpPr>
        <p:spPr>
          <a:xfrm rot="10800000">
            <a:off x="14510655" y="-14515"/>
            <a:ext cx="6110514" cy="10299927"/>
          </a:xfrm>
          <a:custGeom>
            <a:avLst/>
            <a:gdLst>
              <a:gd name="connsiteX0" fmla="*/ 0 w 3831771"/>
              <a:gd name="connsiteY0" fmla="*/ 0 h 10285413"/>
              <a:gd name="connsiteX1" fmla="*/ 3831771 w 3831771"/>
              <a:gd name="connsiteY1" fmla="*/ 0 h 10285413"/>
              <a:gd name="connsiteX2" fmla="*/ 3831771 w 3831771"/>
              <a:gd name="connsiteY2" fmla="*/ 10285413 h 10285413"/>
              <a:gd name="connsiteX3" fmla="*/ 0 w 3831771"/>
              <a:gd name="connsiteY3" fmla="*/ 10285413 h 10285413"/>
              <a:gd name="connsiteX4" fmla="*/ 0 w 3831771"/>
              <a:gd name="connsiteY4" fmla="*/ 0 h 10285413"/>
              <a:gd name="connsiteX0" fmla="*/ 0 w 5936343"/>
              <a:gd name="connsiteY0" fmla="*/ 0 h 10299927"/>
              <a:gd name="connsiteX1" fmla="*/ 5936343 w 5936343"/>
              <a:gd name="connsiteY1" fmla="*/ 14514 h 10299927"/>
              <a:gd name="connsiteX2" fmla="*/ 5936343 w 5936343"/>
              <a:gd name="connsiteY2" fmla="*/ 10299927 h 10299927"/>
              <a:gd name="connsiteX3" fmla="*/ 2104572 w 5936343"/>
              <a:gd name="connsiteY3" fmla="*/ 10299927 h 10299927"/>
              <a:gd name="connsiteX4" fmla="*/ 0 w 5936343"/>
              <a:gd name="connsiteY4" fmla="*/ 0 h 10299927"/>
              <a:gd name="connsiteX0" fmla="*/ 0 w 8215086"/>
              <a:gd name="connsiteY0" fmla="*/ 0 h 10299927"/>
              <a:gd name="connsiteX1" fmla="*/ 5936343 w 8215086"/>
              <a:gd name="connsiteY1" fmla="*/ 14514 h 10299927"/>
              <a:gd name="connsiteX2" fmla="*/ 8215086 w 8215086"/>
              <a:gd name="connsiteY2" fmla="*/ 10299927 h 10299927"/>
              <a:gd name="connsiteX3" fmla="*/ 2104572 w 8215086"/>
              <a:gd name="connsiteY3" fmla="*/ 10299927 h 10299927"/>
              <a:gd name="connsiteX4" fmla="*/ 0 w 8215086"/>
              <a:gd name="connsiteY4" fmla="*/ 0 h 10299927"/>
              <a:gd name="connsiteX0" fmla="*/ 1059543 w 6110514"/>
              <a:gd name="connsiteY0" fmla="*/ 0 h 10299927"/>
              <a:gd name="connsiteX1" fmla="*/ 3831771 w 6110514"/>
              <a:gd name="connsiteY1" fmla="*/ 14514 h 10299927"/>
              <a:gd name="connsiteX2" fmla="*/ 6110514 w 6110514"/>
              <a:gd name="connsiteY2" fmla="*/ 10299927 h 10299927"/>
              <a:gd name="connsiteX3" fmla="*/ 0 w 6110514"/>
              <a:gd name="connsiteY3" fmla="*/ 10299927 h 10299927"/>
              <a:gd name="connsiteX4" fmla="*/ 1059543 w 6110514"/>
              <a:gd name="connsiteY4" fmla="*/ 0 h 10299927"/>
              <a:gd name="connsiteX0" fmla="*/ 1059543 w 6110514"/>
              <a:gd name="connsiteY0" fmla="*/ 0 h 10299927"/>
              <a:gd name="connsiteX1" fmla="*/ 4746171 w 6110514"/>
              <a:gd name="connsiteY1" fmla="*/ 0 h 10299927"/>
              <a:gd name="connsiteX2" fmla="*/ 6110514 w 6110514"/>
              <a:gd name="connsiteY2" fmla="*/ 10299927 h 10299927"/>
              <a:gd name="connsiteX3" fmla="*/ 0 w 6110514"/>
              <a:gd name="connsiteY3" fmla="*/ 10299927 h 10299927"/>
              <a:gd name="connsiteX4" fmla="*/ 1059543 w 6110514"/>
              <a:gd name="connsiteY4" fmla="*/ 0 h 102999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10514" h="10299927">
                <a:moveTo>
                  <a:pt x="1059543" y="0"/>
                </a:moveTo>
                <a:lnTo>
                  <a:pt x="4746171" y="0"/>
                </a:lnTo>
                <a:lnTo>
                  <a:pt x="6110514" y="10299927"/>
                </a:lnTo>
                <a:lnTo>
                  <a:pt x="0" y="10299927"/>
                </a:lnTo>
                <a:lnTo>
                  <a:pt x="1059543" y="0"/>
                </a:lnTo>
                <a:close/>
              </a:path>
            </a:pathLst>
          </a:cu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3"/>
          <p:cNvSpPr/>
          <p:nvPr userDrawn="1"/>
        </p:nvSpPr>
        <p:spPr>
          <a:xfrm>
            <a:off x="-1988456" y="0"/>
            <a:ext cx="9760856" cy="10314442"/>
          </a:xfrm>
          <a:custGeom>
            <a:avLst/>
            <a:gdLst>
              <a:gd name="connsiteX0" fmla="*/ 0 w 3831771"/>
              <a:gd name="connsiteY0" fmla="*/ 0 h 10285413"/>
              <a:gd name="connsiteX1" fmla="*/ 3831771 w 3831771"/>
              <a:gd name="connsiteY1" fmla="*/ 0 h 10285413"/>
              <a:gd name="connsiteX2" fmla="*/ 3831771 w 3831771"/>
              <a:gd name="connsiteY2" fmla="*/ 10285413 h 10285413"/>
              <a:gd name="connsiteX3" fmla="*/ 0 w 3831771"/>
              <a:gd name="connsiteY3" fmla="*/ 10285413 h 10285413"/>
              <a:gd name="connsiteX4" fmla="*/ 0 w 3831771"/>
              <a:gd name="connsiteY4" fmla="*/ 0 h 10285413"/>
              <a:gd name="connsiteX0" fmla="*/ 0 w 5936343"/>
              <a:gd name="connsiteY0" fmla="*/ 0 h 10299927"/>
              <a:gd name="connsiteX1" fmla="*/ 5936343 w 5936343"/>
              <a:gd name="connsiteY1" fmla="*/ 14514 h 10299927"/>
              <a:gd name="connsiteX2" fmla="*/ 5936343 w 5936343"/>
              <a:gd name="connsiteY2" fmla="*/ 10299927 h 10299927"/>
              <a:gd name="connsiteX3" fmla="*/ 2104572 w 5936343"/>
              <a:gd name="connsiteY3" fmla="*/ 10299927 h 10299927"/>
              <a:gd name="connsiteX4" fmla="*/ 0 w 5936343"/>
              <a:gd name="connsiteY4" fmla="*/ 0 h 10299927"/>
              <a:gd name="connsiteX0" fmla="*/ 0 w 8215086"/>
              <a:gd name="connsiteY0" fmla="*/ 0 h 10299927"/>
              <a:gd name="connsiteX1" fmla="*/ 5936343 w 8215086"/>
              <a:gd name="connsiteY1" fmla="*/ 14514 h 10299927"/>
              <a:gd name="connsiteX2" fmla="*/ 8215086 w 8215086"/>
              <a:gd name="connsiteY2" fmla="*/ 10299927 h 10299927"/>
              <a:gd name="connsiteX3" fmla="*/ 2104572 w 8215086"/>
              <a:gd name="connsiteY3" fmla="*/ 10299927 h 10299927"/>
              <a:gd name="connsiteX4" fmla="*/ 0 w 8215086"/>
              <a:gd name="connsiteY4" fmla="*/ 0 h 10299927"/>
              <a:gd name="connsiteX0" fmla="*/ 1059543 w 6110514"/>
              <a:gd name="connsiteY0" fmla="*/ 0 h 10299927"/>
              <a:gd name="connsiteX1" fmla="*/ 3831771 w 6110514"/>
              <a:gd name="connsiteY1" fmla="*/ 14514 h 10299927"/>
              <a:gd name="connsiteX2" fmla="*/ 6110514 w 6110514"/>
              <a:gd name="connsiteY2" fmla="*/ 10299927 h 10299927"/>
              <a:gd name="connsiteX3" fmla="*/ 0 w 6110514"/>
              <a:gd name="connsiteY3" fmla="*/ 10299927 h 10299927"/>
              <a:gd name="connsiteX4" fmla="*/ 1059543 w 6110514"/>
              <a:gd name="connsiteY4" fmla="*/ 0 h 10299927"/>
              <a:gd name="connsiteX0" fmla="*/ 1059543 w 6110514"/>
              <a:gd name="connsiteY0" fmla="*/ 0 h 10299927"/>
              <a:gd name="connsiteX1" fmla="*/ 4746171 w 6110514"/>
              <a:gd name="connsiteY1" fmla="*/ 0 h 10299927"/>
              <a:gd name="connsiteX2" fmla="*/ 6110514 w 6110514"/>
              <a:gd name="connsiteY2" fmla="*/ 10299927 h 10299927"/>
              <a:gd name="connsiteX3" fmla="*/ 0 w 6110514"/>
              <a:gd name="connsiteY3" fmla="*/ 10299927 h 10299927"/>
              <a:gd name="connsiteX4" fmla="*/ 1059543 w 6110514"/>
              <a:gd name="connsiteY4" fmla="*/ 0 h 10299927"/>
              <a:gd name="connsiteX0" fmla="*/ 1059543 w 10566400"/>
              <a:gd name="connsiteY0" fmla="*/ 0 h 10328956"/>
              <a:gd name="connsiteX1" fmla="*/ 4746171 w 10566400"/>
              <a:gd name="connsiteY1" fmla="*/ 0 h 10328956"/>
              <a:gd name="connsiteX2" fmla="*/ 10566400 w 10566400"/>
              <a:gd name="connsiteY2" fmla="*/ 10328956 h 10328956"/>
              <a:gd name="connsiteX3" fmla="*/ 0 w 10566400"/>
              <a:gd name="connsiteY3" fmla="*/ 10299927 h 10328956"/>
              <a:gd name="connsiteX4" fmla="*/ 1059543 w 10566400"/>
              <a:gd name="connsiteY4" fmla="*/ 0 h 10328956"/>
              <a:gd name="connsiteX0" fmla="*/ 1059543 w 6560457"/>
              <a:gd name="connsiteY0" fmla="*/ 0 h 10314442"/>
              <a:gd name="connsiteX1" fmla="*/ 4746171 w 6560457"/>
              <a:gd name="connsiteY1" fmla="*/ 0 h 10314442"/>
              <a:gd name="connsiteX2" fmla="*/ 6560457 w 6560457"/>
              <a:gd name="connsiteY2" fmla="*/ 10314442 h 10314442"/>
              <a:gd name="connsiteX3" fmla="*/ 0 w 6560457"/>
              <a:gd name="connsiteY3" fmla="*/ 10299927 h 10314442"/>
              <a:gd name="connsiteX4" fmla="*/ 1059543 w 6560457"/>
              <a:gd name="connsiteY4" fmla="*/ 0 h 103144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60457" h="10314442">
                <a:moveTo>
                  <a:pt x="1059543" y="0"/>
                </a:moveTo>
                <a:lnTo>
                  <a:pt x="4746171" y="0"/>
                </a:lnTo>
                <a:lnTo>
                  <a:pt x="6560457" y="10314442"/>
                </a:lnTo>
                <a:lnTo>
                  <a:pt x="0" y="10299927"/>
                </a:lnTo>
                <a:lnTo>
                  <a:pt x="1059543"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 name="正方形/長方形 3"/>
          <p:cNvSpPr/>
          <p:nvPr userDrawn="1"/>
        </p:nvSpPr>
        <p:spPr>
          <a:xfrm>
            <a:off x="8772070" y="0"/>
            <a:ext cx="9811657" cy="10314442"/>
          </a:xfrm>
          <a:custGeom>
            <a:avLst/>
            <a:gdLst>
              <a:gd name="connsiteX0" fmla="*/ 0 w 3831771"/>
              <a:gd name="connsiteY0" fmla="*/ 0 h 10285413"/>
              <a:gd name="connsiteX1" fmla="*/ 3831771 w 3831771"/>
              <a:gd name="connsiteY1" fmla="*/ 0 h 10285413"/>
              <a:gd name="connsiteX2" fmla="*/ 3831771 w 3831771"/>
              <a:gd name="connsiteY2" fmla="*/ 10285413 h 10285413"/>
              <a:gd name="connsiteX3" fmla="*/ 0 w 3831771"/>
              <a:gd name="connsiteY3" fmla="*/ 10285413 h 10285413"/>
              <a:gd name="connsiteX4" fmla="*/ 0 w 3831771"/>
              <a:gd name="connsiteY4" fmla="*/ 0 h 10285413"/>
              <a:gd name="connsiteX0" fmla="*/ 0 w 5936343"/>
              <a:gd name="connsiteY0" fmla="*/ 0 h 10299927"/>
              <a:gd name="connsiteX1" fmla="*/ 5936343 w 5936343"/>
              <a:gd name="connsiteY1" fmla="*/ 14514 h 10299927"/>
              <a:gd name="connsiteX2" fmla="*/ 5936343 w 5936343"/>
              <a:gd name="connsiteY2" fmla="*/ 10299927 h 10299927"/>
              <a:gd name="connsiteX3" fmla="*/ 2104572 w 5936343"/>
              <a:gd name="connsiteY3" fmla="*/ 10299927 h 10299927"/>
              <a:gd name="connsiteX4" fmla="*/ 0 w 5936343"/>
              <a:gd name="connsiteY4" fmla="*/ 0 h 10299927"/>
              <a:gd name="connsiteX0" fmla="*/ 0 w 8215086"/>
              <a:gd name="connsiteY0" fmla="*/ 0 h 10299927"/>
              <a:gd name="connsiteX1" fmla="*/ 5936343 w 8215086"/>
              <a:gd name="connsiteY1" fmla="*/ 14514 h 10299927"/>
              <a:gd name="connsiteX2" fmla="*/ 8215086 w 8215086"/>
              <a:gd name="connsiteY2" fmla="*/ 10299927 h 10299927"/>
              <a:gd name="connsiteX3" fmla="*/ 2104572 w 8215086"/>
              <a:gd name="connsiteY3" fmla="*/ 10299927 h 10299927"/>
              <a:gd name="connsiteX4" fmla="*/ 0 w 8215086"/>
              <a:gd name="connsiteY4" fmla="*/ 0 h 10299927"/>
              <a:gd name="connsiteX0" fmla="*/ 1059543 w 6110514"/>
              <a:gd name="connsiteY0" fmla="*/ 0 h 10299927"/>
              <a:gd name="connsiteX1" fmla="*/ 3831771 w 6110514"/>
              <a:gd name="connsiteY1" fmla="*/ 14514 h 10299927"/>
              <a:gd name="connsiteX2" fmla="*/ 6110514 w 6110514"/>
              <a:gd name="connsiteY2" fmla="*/ 10299927 h 10299927"/>
              <a:gd name="connsiteX3" fmla="*/ 0 w 6110514"/>
              <a:gd name="connsiteY3" fmla="*/ 10299927 h 10299927"/>
              <a:gd name="connsiteX4" fmla="*/ 1059543 w 6110514"/>
              <a:gd name="connsiteY4" fmla="*/ 0 h 10299927"/>
              <a:gd name="connsiteX0" fmla="*/ 1059543 w 9811657"/>
              <a:gd name="connsiteY0" fmla="*/ 14515 h 10314442"/>
              <a:gd name="connsiteX1" fmla="*/ 9811657 w 9811657"/>
              <a:gd name="connsiteY1" fmla="*/ 0 h 10314442"/>
              <a:gd name="connsiteX2" fmla="*/ 6110514 w 9811657"/>
              <a:gd name="connsiteY2" fmla="*/ 10314442 h 10314442"/>
              <a:gd name="connsiteX3" fmla="*/ 0 w 9811657"/>
              <a:gd name="connsiteY3" fmla="*/ 10314442 h 10314442"/>
              <a:gd name="connsiteX4" fmla="*/ 1059543 w 9811657"/>
              <a:gd name="connsiteY4" fmla="*/ 14515 h 103144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11657" h="10314442">
                <a:moveTo>
                  <a:pt x="1059543" y="14515"/>
                </a:moveTo>
                <a:lnTo>
                  <a:pt x="9811657" y="0"/>
                </a:lnTo>
                <a:lnTo>
                  <a:pt x="6110514" y="10314442"/>
                </a:lnTo>
                <a:lnTo>
                  <a:pt x="0" y="10314442"/>
                </a:lnTo>
                <a:lnTo>
                  <a:pt x="1059543" y="14515"/>
                </a:lnTo>
                <a:close/>
              </a:path>
            </a:pathLst>
          </a:cu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3"/>
          <p:cNvSpPr/>
          <p:nvPr userDrawn="1"/>
        </p:nvSpPr>
        <p:spPr>
          <a:xfrm rot="10800000">
            <a:off x="4749800" y="0"/>
            <a:ext cx="6110514" cy="10299927"/>
          </a:xfrm>
          <a:custGeom>
            <a:avLst/>
            <a:gdLst>
              <a:gd name="connsiteX0" fmla="*/ 0 w 3831771"/>
              <a:gd name="connsiteY0" fmla="*/ 0 h 10285413"/>
              <a:gd name="connsiteX1" fmla="*/ 3831771 w 3831771"/>
              <a:gd name="connsiteY1" fmla="*/ 0 h 10285413"/>
              <a:gd name="connsiteX2" fmla="*/ 3831771 w 3831771"/>
              <a:gd name="connsiteY2" fmla="*/ 10285413 h 10285413"/>
              <a:gd name="connsiteX3" fmla="*/ 0 w 3831771"/>
              <a:gd name="connsiteY3" fmla="*/ 10285413 h 10285413"/>
              <a:gd name="connsiteX4" fmla="*/ 0 w 3831771"/>
              <a:gd name="connsiteY4" fmla="*/ 0 h 10285413"/>
              <a:gd name="connsiteX0" fmla="*/ 0 w 5936343"/>
              <a:gd name="connsiteY0" fmla="*/ 0 h 10299927"/>
              <a:gd name="connsiteX1" fmla="*/ 5936343 w 5936343"/>
              <a:gd name="connsiteY1" fmla="*/ 14514 h 10299927"/>
              <a:gd name="connsiteX2" fmla="*/ 5936343 w 5936343"/>
              <a:gd name="connsiteY2" fmla="*/ 10299927 h 10299927"/>
              <a:gd name="connsiteX3" fmla="*/ 2104572 w 5936343"/>
              <a:gd name="connsiteY3" fmla="*/ 10299927 h 10299927"/>
              <a:gd name="connsiteX4" fmla="*/ 0 w 5936343"/>
              <a:gd name="connsiteY4" fmla="*/ 0 h 10299927"/>
              <a:gd name="connsiteX0" fmla="*/ 0 w 8215086"/>
              <a:gd name="connsiteY0" fmla="*/ 0 h 10299927"/>
              <a:gd name="connsiteX1" fmla="*/ 5936343 w 8215086"/>
              <a:gd name="connsiteY1" fmla="*/ 14514 h 10299927"/>
              <a:gd name="connsiteX2" fmla="*/ 8215086 w 8215086"/>
              <a:gd name="connsiteY2" fmla="*/ 10299927 h 10299927"/>
              <a:gd name="connsiteX3" fmla="*/ 2104572 w 8215086"/>
              <a:gd name="connsiteY3" fmla="*/ 10299927 h 10299927"/>
              <a:gd name="connsiteX4" fmla="*/ 0 w 8215086"/>
              <a:gd name="connsiteY4" fmla="*/ 0 h 10299927"/>
              <a:gd name="connsiteX0" fmla="*/ 1059543 w 6110514"/>
              <a:gd name="connsiteY0" fmla="*/ 0 h 10299927"/>
              <a:gd name="connsiteX1" fmla="*/ 3831771 w 6110514"/>
              <a:gd name="connsiteY1" fmla="*/ 14514 h 10299927"/>
              <a:gd name="connsiteX2" fmla="*/ 6110514 w 6110514"/>
              <a:gd name="connsiteY2" fmla="*/ 10299927 h 10299927"/>
              <a:gd name="connsiteX3" fmla="*/ 0 w 6110514"/>
              <a:gd name="connsiteY3" fmla="*/ 10299927 h 10299927"/>
              <a:gd name="connsiteX4" fmla="*/ 1059543 w 6110514"/>
              <a:gd name="connsiteY4" fmla="*/ 0 h 10299927"/>
              <a:gd name="connsiteX0" fmla="*/ 1059543 w 6110514"/>
              <a:gd name="connsiteY0" fmla="*/ 0 h 10299927"/>
              <a:gd name="connsiteX1" fmla="*/ 4746171 w 6110514"/>
              <a:gd name="connsiteY1" fmla="*/ 0 h 10299927"/>
              <a:gd name="connsiteX2" fmla="*/ 6110514 w 6110514"/>
              <a:gd name="connsiteY2" fmla="*/ 10299927 h 10299927"/>
              <a:gd name="connsiteX3" fmla="*/ 0 w 6110514"/>
              <a:gd name="connsiteY3" fmla="*/ 10299927 h 10299927"/>
              <a:gd name="connsiteX4" fmla="*/ 1059543 w 6110514"/>
              <a:gd name="connsiteY4" fmla="*/ 0 h 102999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10514" h="10299927">
                <a:moveTo>
                  <a:pt x="1059543" y="0"/>
                </a:moveTo>
                <a:lnTo>
                  <a:pt x="4746171" y="0"/>
                </a:lnTo>
                <a:lnTo>
                  <a:pt x="6110514" y="10299927"/>
                </a:lnTo>
                <a:lnTo>
                  <a:pt x="0" y="10299927"/>
                </a:lnTo>
                <a:lnTo>
                  <a:pt x="1059543" y="0"/>
                </a:lnTo>
                <a:close/>
              </a:path>
            </a:pathLst>
          </a:cu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3"/>
          <p:cNvSpPr/>
          <p:nvPr userDrawn="1"/>
        </p:nvSpPr>
        <p:spPr>
          <a:xfrm rot="10800000">
            <a:off x="8931726" y="-43543"/>
            <a:ext cx="9506857" cy="10328956"/>
          </a:xfrm>
          <a:custGeom>
            <a:avLst/>
            <a:gdLst>
              <a:gd name="connsiteX0" fmla="*/ 0 w 3831771"/>
              <a:gd name="connsiteY0" fmla="*/ 0 h 10285413"/>
              <a:gd name="connsiteX1" fmla="*/ 3831771 w 3831771"/>
              <a:gd name="connsiteY1" fmla="*/ 0 h 10285413"/>
              <a:gd name="connsiteX2" fmla="*/ 3831771 w 3831771"/>
              <a:gd name="connsiteY2" fmla="*/ 10285413 h 10285413"/>
              <a:gd name="connsiteX3" fmla="*/ 0 w 3831771"/>
              <a:gd name="connsiteY3" fmla="*/ 10285413 h 10285413"/>
              <a:gd name="connsiteX4" fmla="*/ 0 w 3831771"/>
              <a:gd name="connsiteY4" fmla="*/ 0 h 10285413"/>
              <a:gd name="connsiteX0" fmla="*/ 0 w 5936343"/>
              <a:gd name="connsiteY0" fmla="*/ 0 h 10299927"/>
              <a:gd name="connsiteX1" fmla="*/ 5936343 w 5936343"/>
              <a:gd name="connsiteY1" fmla="*/ 14514 h 10299927"/>
              <a:gd name="connsiteX2" fmla="*/ 5936343 w 5936343"/>
              <a:gd name="connsiteY2" fmla="*/ 10299927 h 10299927"/>
              <a:gd name="connsiteX3" fmla="*/ 2104572 w 5936343"/>
              <a:gd name="connsiteY3" fmla="*/ 10299927 h 10299927"/>
              <a:gd name="connsiteX4" fmla="*/ 0 w 5936343"/>
              <a:gd name="connsiteY4" fmla="*/ 0 h 10299927"/>
              <a:gd name="connsiteX0" fmla="*/ 0 w 8215086"/>
              <a:gd name="connsiteY0" fmla="*/ 0 h 10299927"/>
              <a:gd name="connsiteX1" fmla="*/ 5936343 w 8215086"/>
              <a:gd name="connsiteY1" fmla="*/ 14514 h 10299927"/>
              <a:gd name="connsiteX2" fmla="*/ 8215086 w 8215086"/>
              <a:gd name="connsiteY2" fmla="*/ 10299927 h 10299927"/>
              <a:gd name="connsiteX3" fmla="*/ 2104572 w 8215086"/>
              <a:gd name="connsiteY3" fmla="*/ 10299927 h 10299927"/>
              <a:gd name="connsiteX4" fmla="*/ 0 w 8215086"/>
              <a:gd name="connsiteY4" fmla="*/ 0 h 10299927"/>
              <a:gd name="connsiteX0" fmla="*/ 1059543 w 6110514"/>
              <a:gd name="connsiteY0" fmla="*/ 0 h 10299927"/>
              <a:gd name="connsiteX1" fmla="*/ 3831771 w 6110514"/>
              <a:gd name="connsiteY1" fmla="*/ 14514 h 10299927"/>
              <a:gd name="connsiteX2" fmla="*/ 6110514 w 6110514"/>
              <a:gd name="connsiteY2" fmla="*/ 10299927 h 10299927"/>
              <a:gd name="connsiteX3" fmla="*/ 0 w 6110514"/>
              <a:gd name="connsiteY3" fmla="*/ 10299927 h 10299927"/>
              <a:gd name="connsiteX4" fmla="*/ 1059543 w 6110514"/>
              <a:gd name="connsiteY4" fmla="*/ 0 h 10299927"/>
              <a:gd name="connsiteX0" fmla="*/ 1059543 w 6110514"/>
              <a:gd name="connsiteY0" fmla="*/ 0 h 10299927"/>
              <a:gd name="connsiteX1" fmla="*/ 4746171 w 6110514"/>
              <a:gd name="connsiteY1" fmla="*/ 0 h 10299927"/>
              <a:gd name="connsiteX2" fmla="*/ 6110514 w 6110514"/>
              <a:gd name="connsiteY2" fmla="*/ 10299927 h 10299927"/>
              <a:gd name="connsiteX3" fmla="*/ 0 w 6110514"/>
              <a:gd name="connsiteY3" fmla="*/ 10299927 h 10299927"/>
              <a:gd name="connsiteX4" fmla="*/ 1059543 w 6110514"/>
              <a:gd name="connsiteY4" fmla="*/ 0 h 10299927"/>
              <a:gd name="connsiteX0" fmla="*/ 1059543 w 10566400"/>
              <a:gd name="connsiteY0" fmla="*/ 0 h 10328956"/>
              <a:gd name="connsiteX1" fmla="*/ 4746171 w 10566400"/>
              <a:gd name="connsiteY1" fmla="*/ 0 h 10328956"/>
              <a:gd name="connsiteX2" fmla="*/ 10566400 w 10566400"/>
              <a:gd name="connsiteY2" fmla="*/ 10328956 h 10328956"/>
              <a:gd name="connsiteX3" fmla="*/ 0 w 10566400"/>
              <a:gd name="connsiteY3" fmla="*/ 10299927 h 10328956"/>
              <a:gd name="connsiteX4" fmla="*/ 1059543 w 10566400"/>
              <a:gd name="connsiteY4" fmla="*/ 0 h 10328956"/>
              <a:gd name="connsiteX0" fmla="*/ 0 w 9506857"/>
              <a:gd name="connsiteY0" fmla="*/ 0 h 10328956"/>
              <a:gd name="connsiteX1" fmla="*/ 3686628 w 9506857"/>
              <a:gd name="connsiteY1" fmla="*/ 0 h 10328956"/>
              <a:gd name="connsiteX2" fmla="*/ 9506857 w 9506857"/>
              <a:gd name="connsiteY2" fmla="*/ 10328956 h 10328956"/>
              <a:gd name="connsiteX3" fmla="*/ 4601028 w 9506857"/>
              <a:gd name="connsiteY3" fmla="*/ 10314441 h 10328956"/>
              <a:gd name="connsiteX4" fmla="*/ 0 w 9506857"/>
              <a:gd name="connsiteY4" fmla="*/ 0 h 103289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06857" h="10328956">
                <a:moveTo>
                  <a:pt x="0" y="0"/>
                </a:moveTo>
                <a:lnTo>
                  <a:pt x="3686628" y="0"/>
                </a:lnTo>
                <a:lnTo>
                  <a:pt x="9506857" y="10328956"/>
                </a:lnTo>
                <a:lnTo>
                  <a:pt x="4601028" y="10314441"/>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 name="直角三角形 4"/>
          <p:cNvSpPr/>
          <p:nvPr userDrawn="1"/>
        </p:nvSpPr>
        <p:spPr>
          <a:xfrm rot="5400000">
            <a:off x="3956957" y="-4047444"/>
            <a:ext cx="10414005" cy="18438582"/>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直角三角形 18"/>
          <p:cNvSpPr/>
          <p:nvPr userDrawn="1"/>
        </p:nvSpPr>
        <p:spPr>
          <a:xfrm rot="16200000">
            <a:off x="3979522" y="-3986781"/>
            <a:ext cx="10328958" cy="18288001"/>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直角三角形 25"/>
          <p:cNvSpPr/>
          <p:nvPr userDrawn="1"/>
        </p:nvSpPr>
        <p:spPr>
          <a:xfrm rot="5400000">
            <a:off x="3969137" y="-4049777"/>
            <a:ext cx="10391461" cy="18398666"/>
          </a:xfrm>
          <a:prstGeom prst="r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直角三角形 26"/>
          <p:cNvSpPr/>
          <p:nvPr userDrawn="1"/>
        </p:nvSpPr>
        <p:spPr>
          <a:xfrm rot="16200000">
            <a:off x="3979521" y="-4001294"/>
            <a:ext cx="10328958" cy="18288001"/>
          </a:xfrm>
          <a:prstGeom prst="r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直角三角形 27"/>
          <p:cNvSpPr/>
          <p:nvPr userDrawn="1"/>
        </p:nvSpPr>
        <p:spPr>
          <a:xfrm rot="5400000">
            <a:off x="3887541" y="-4034279"/>
            <a:ext cx="10430401" cy="18467612"/>
          </a:xfrm>
          <a:prstGeom prst="rtTriangl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直角三角形 28"/>
          <p:cNvSpPr/>
          <p:nvPr userDrawn="1"/>
        </p:nvSpPr>
        <p:spPr>
          <a:xfrm rot="16200000">
            <a:off x="3979521" y="-4001294"/>
            <a:ext cx="10328958" cy="18288001"/>
          </a:xfrm>
          <a:prstGeom prst="rtTriangl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正方形/長方形 29"/>
          <p:cNvSpPr/>
          <p:nvPr userDrawn="1"/>
        </p:nvSpPr>
        <p:spPr>
          <a:xfrm>
            <a:off x="0" y="0"/>
            <a:ext cx="18288000" cy="10285413"/>
          </a:xfrm>
          <a:prstGeom prst="rect">
            <a:avLst/>
          </a:prstGeom>
          <a:solidFill>
            <a:schemeClr val="tx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タイトル 1"/>
          <p:cNvSpPr>
            <a:spLocks noGrp="1"/>
          </p:cNvSpPr>
          <p:nvPr>
            <p:ph type="title" hasCustomPrompt="1"/>
          </p:nvPr>
        </p:nvSpPr>
        <p:spPr>
          <a:xfrm>
            <a:off x="475989" y="3650343"/>
            <a:ext cx="17336022" cy="1280040"/>
          </a:xfrm>
        </p:spPr>
        <p:txBody>
          <a:bodyPr anchor="b">
            <a:normAutofit/>
          </a:bodyPr>
          <a:lstStyle>
            <a:lvl1pPr>
              <a:defRPr sz="6000"/>
            </a:lvl1pPr>
          </a:lstStyle>
          <a:p>
            <a:r>
              <a:rPr kumimoji="1" lang="en-US" altLang="ja-JP" dirty="0"/>
              <a:t>Presentation Title</a:t>
            </a:r>
            <a:endParaRPr kumimoji="1" lang="ja-JP" altLang="en-US" dirty="0"/>
          </a:p>
        </p:txBody>
      </p:sp>
      <p:sp>
        <p:nvSpPr>
          <p:cNvPr id="32" name="正方形/長方形 31"/>
          <p:cNvSpPr/>
          <p:nvPr userDrawn="1"/>
        </p:nvSpPr>
        <p:spPr>
          <a:xfrm>
            <a:off x="8171304" y="5074275"/>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正方形/長方形 32"/>
          <p:cNvSpPr/>
          <p:nvPr userDrawn="1"/>
        </p:nvSpPr>
        <p:spPr>
          <a:xfrm>
            <a:off x="8819376" y="5074275"/>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正方形/長方形 33"/>
          <p:cNvSpPr/>
          <p:nvPr userDrawn="1"/>
        </p:nvSpPr>
        <p:spPr>
          <a:xfrm>
            <a:off x="9468624" y="5074275"/>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プレースホルダー 12"/>
          <p:cNvSpPr>
            <a:spLocks noGrp="1"/>
          </p:cNvSpPr>
          <p:nvPr>
            <p:ph type="body" sz="quarter" idx="13" hasCustomPrompt="1"/>
          </p:nvPr>
        </p:nvSpPr>
        <p:spPr>
          <a:xfrm>
            <a:off x="3200400" y="5346700"/>
            <a:ext cx="11887200" cy="747032"/>
          </a:xfrm>
        </p:spPr>
        <p:txBody>
          <a:bodyPr anchor="t">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Subtitle Goes Here</a:t>
            </a:r>
            <a:endParaRPr kumimoji="1" lang="ja-JP" altLang="en-US" dirty="0"/>
          </a:p>
        </p:txBody>
      </p:sp>
      <p:sp>
        <p:nvSpPr>
          <p:cNvPr id="36" name="テキスト プレースホルダー 12"/>
          <p:cNvSpPr>
            <a:spLocks noGrp="1"/>
          </p:cNvSpPr>
          <p:nvPr>
            <p:ph type="body" sz="quarter" idx="12" hasCustomPrompt="1"/>
          </p:nvPr>
        </p:nvSpPr>
        <p:spPr>
          <a:xfrm>
            <a:off x="3200400" y="8280400"/>
            <a:ext cx="11887200" cy="1654996"/>
          </a:xfrm>
        </p:spPr>
        <p:txBody>
          <a:bodyPr anchor="b">
            <a:normAutofit/>
          </a:bodyPr>
          <a:lstStyle>
            <a:lvl1pPr algn="ctr">
              <a:spcBef>
                <a:spcPts val="0"/>
              </a:spcBef>
              <a:defRPr sz="2000" baseline="0">
                <a:solidFill>
                  <a:schemeClr val="tx2">
                    <a:lumMod val="60000"/>
                    <a:lumOff val="40000"/>
                  </a:schemeClr>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860075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1" nodeType="withEffect">
                                  <p:stCondLst>
                                    <p:cond delay="250"/>
                                  </p:stCondLst>
                                  <p:childTnLst>
                                    <p:set>
                                      <p:cBhvr>
                                        <p:cTn id="6" dur="1" fill="hold">
                                          <p:stCondLst>
                                            <p:cond delay="0"/>
                                          </p:stCondLst>
                                        </p:cTn>
                                        <p:tgtEl>
                                          <p:spTgt spid="17"/>
                                        </p:tgtEl>
                                        <p:attrNameLst>
                                          <p:attrName>style.visibility</p:attrName>
                                        </p:attrNameLst>
                                      </p:cBhvr>
                                      <p:to>
                                        <p:strVal val="visible"/>
                                      </p:to>
                                    </p:set>
                                    <p:anim calcmode="lin" valueType="num">
                                      <p:cBhvr>
                                        <p:cTn id="7" dur="750" fill="hold"/>
                                        <p:tgtEl>
                                          <p:spTgt spid="17"/>
                                        </p:tgtEl>
                                        <p:attrNameLst>
                                          <p:attrName>ppt_w</p:attrName>
                                        </p:attrNameLst>
                                      </p:cBhvr>
                                      <p:tavLst>
                                        <p:tav tm="0">
                                          <p:val>
                                            <p:fltVal val="0"/>
                                          </p:val>
                                        </p:tav>
                                        <p:tav tm="100000">
                                          <p:val>
                                            <p:strVal val="#ppt_w"/>
                                          </p:val>
                                        </p:tav>
                                      </p:tavLst>
                                    </p:anim>
                                    <p:anim calcmode="lin" valueType="num">
                                      <p:cBhvr>
                                        <p:cTn id="8" dur="750" fill="hold"/>
                                        <p:tgtEl>
                                          <p:spTgt spid="17"/>
                                        </p:tgtEl>
                                        <p:attrNameLst>
                                          <p:attrName>ppt_h</p:attrName>
                                        </p:attrNameLst>
                                      </p:cBhvr>
                                      <p:tavLst>
                                        <p:tav tm="0">
                                          <p:val>
                                            <p:fltVal val="0"/>
                                          </p:val>
                                        </p:tav>
                                        <p:tav tm="100000">
                                          <p:val>
                                            <p:strVal val="#ppt_h"/>
                                          </p:val>
                                        </p:tav>
                                      </p:tavLst>
                                    </p:anim>
                                    <p:anim calcmode="lin" valueType="num">
                                      <p:cBhvr>
                                        <p:cTn id="9" dur="750" fill="hold"/>
                                        <p:tgtEl>
                                          <p:spTgt spid="17"/>
                                        </p:tgtEl>
                                        <p:attrNameLst>
                                          <p:attrName>style.rotation</p:attrName>
                                        </p:attrNameLst>
                                      </p:cBhvr>
                                      <p:tavLst>
                                        <p:tav tm="0">
                                          <p:val>
                                            <p:fltVal val="360"/>
                                          </p:val>
                                        </p:tav>
                                        <p:tav tm="100000">
                                          <p:val>
                                            <p:fltVal val="0"/>
                                          </p:val>
                                        </p:tav>
                                      </p:tavLst>
                                    </p:anim>
                                    <p:animEffect transition="in" filter="fade">
                                      <p:cBhvr>
                                        <p:cTn id="10" dur="750"/>
                                        <p:tgtEl>
                                          <p:spTgt spid="17"/>
                                        </p:tgtEl>
                                      </p:cBhvr>
                                    </p:animEffect>
                                  </p:childTnLst>
                                </p:cTn>
                              </p:par>
                              <p:par>
                                <p:cTn id="11" presetID="49" presetClass="entr" presetSubtype="0" decel="100000" fill="hold" grpId="1" nodeType="withEffect">
                                  <p:stCondLst>
                                    <p:cond delay="250"/>
                                  </p:stCondLst>
                                  <p:childTnLst>
                                    <p:set>
                                      <p:cBhvr>
                                        <p:cTn id="12" dur="1" fill="hold">
                                          <p:stCondLst>
                                            <p:cond delay="0"/>
                                          </p:stCondLst>
                                        </p:cTn>
                                        <p:tgtEl>
                                          <p:spTgt spid="4"/>
                                        </p:tgtEl>
                                        <p:attrNameLst>
                                          <p:attrName>style.visibility</p:attrName>
                                        </p:attrNameLst>
                                      </p:cBhvr>
                                      <p:to>
                                        <p:strVal val="visible"/>
                                      </p:to>
                                    </p:set>
                                    <p:anim calcmode="lin" valueType="num">
                                      <p:cBhvr>
                                        <p:cTn id="13" dur="750" fill="hold"/>
                                        <p:tgtEl>
                                          <p:spTgt spid="4"/>
                                        </p:tgtEl>
                                        <p:attrNameLst>
                                          <p:attrName>ppt_w</p:attrName>
                                        </p:attrNameLst>
                                      </p:cBhvr>
                                      <p:tavLst>
                                        <p:tav tm="0">
                                          <p:val>
                                            <p:fltVal val="0"/>
                                          </p:val>
                                        </p:tav>
                                        <p:tav tm="100000">
                                          <p:val>
                                            <p:strVal val="#ppt_w"/>
                                          </p:val>
                                        </p:tav>
                                      </p:tavLst>
                                    </p:anim>
                                    <p:anim calcmode="lin" valueType="num">
                                      <p:cBhvr>
                                        <p:cTn id="14" dur="750" fill="hold"/>
                                        <p:tgtEl>
                                          <p:spTgt spid="4"/>
                                        </p:tgtEl>
                                        <p:attrNameLst>
                                          <p:attrName>ppt_h</p:attrName>
                                        </p:attrNameLst>
                                      </p:cBhvr>
                                      <p:tavLst>
                                        <p:tav tm="0">
                                          <p:val>
                                            <p:fltVal val="0"/>
                                          </p:val>
                                        </p:tav>
                                        <p:tav tm="100000">
                                          <p:val>
                                            <p:strVal val="#ppt_h"/>
                                          </p:val>
                                        </p:tav>
                                      </p:tavLst>
                                    </p:anim>
                                    <p:anim calcmode="lin" valueType="num">
                                      <p:cBhvr>
                                        <p:cTn id="15" dur="750" fill="hold"/>
                                        <p:tgtEl>
                                          <p:spTgt spid="4"/>
                                        </p:tgtEl>
                                        <p:attrNameLst>
                                          <p:attrName>style.rotation</p:attrName>
                                        </p:attrNameLst>
                                      </p:cBhvr>
                                      <p:tavLst>
                                        <p:tav tm="0">
                                          <p:val>
                                            <p:fltVal val="360"/>
                                          </p:val>
                                        </p:tav>
                                        <p:tav tm="100000">
                                          <p:val>
                                            <p:fltVal val="0"/>
                                          </p:val>
                                        </p:tav>
                                      </p:tavLst>
                                    </p:anim>
                                    <p:animEffect transition="in" filter="fade">
                                      <p:cBhvr>
                                        <p:cTn id="16" dur="750"/>
                                        <p:tgtEl>
                                          <p:spTgt spid="4"/>
                                        </p:tgtEl>
                                      </p:cBhvr>
                                    </p:animEffect>
                                  </p:childTnLst>
                                </p:cTn>
                              </p:par>
                              <p:par>
                                <p:cTn id="17" presetID="49" presetClass="entr" presetSubtype="0" decel="100000" fill="hold" grpId="1" nodeType="withEffect">
                                  <p:stCondLst>
                                    <p:cond delay="250"/>
                                  </p:stCondLst>
                                  <p:childTnLst>
                                    <p:set>
                                      <p:cBhvr>
                                        <p:cTn id="18" dur="1" fill="hold">
                                          <p:stCondLst>
                                            <p:cond delay="0"/>
                                          </p:stCondLst>
                                        </p:cTn>
                                        <p:tgtEl>
                                          <p:spTgt spid="14"/>
                                        </p:tgtEl>
                                        <p:attrNameLst>
                                          <p:attrName>style.visibility</p:attrName>
                                        </p:attrNameLst>
                                      </p:cBhvr>
                                      <p:to>
                                        <p:strVal val="visible"/>
                                      </p:to>
                                    </p:set>
                                    <p:anim calcmode="lin" valueType="num">
                                      <p:cBhvr>
                                        <p:cTn id="19" dur="750" fill="hold"/>
                                        <p:tgtEl>
                                          <p:spTgt spid="14"/>
                                        </p:tgtEl>
                                        <p:attrNameLst>
                                          <p:attrName>ppt_w</p:attrName>
                                        </p:attrNameLst>
                                      </p:cBhvr>
                                      <p:tavLst>
                                        <p:tav tm="0">
                                          <p:val>
                                            <p:fltVal val="0"/>
                                          </p:val>
                                        </p:tav>
                                        <p:tav tm="100000">
                                          <p:val>
                                            <p:strVal val="#ppt_w"/>
                                          </p:val>
                                        </p:tav>
                                      </p:tavLst>
                                    </p:anim>
                                    <p:anim calcmode="lin" valueType="num">
                                      <p:cBhvr>
                                        <p:cTn id="20" dur="750" fill="hold"/>
                                        <p:tgtEl>
                                          <p:spTgt spid="14"/>
                                        </p:tgtEl>
                                        <p:attrNameLst>
                                          <p:attrName>ppt_h</p:attrName>
                                        </p:attrNameLst>
                                      </p:cBhvr>
                                      <p:tavLst>
                                        <p:tav tm="0">
                                          <p:val>
                                            <p:fltVal val="0"/>
                                          </p:val>
                                        </p:tav>
                                        <p:tav tm="100000">
                                          <p:val>
                                            <p:strVal val="#ppt_h"/>
                                          </p:val>
                                        </p:tav>
                                      </p:tavLst>
                                    </p:anim>
                                    <p:anim calcmode="lin" valueType="num">
                                      <p:cBhvr>
                                        <p:cTn id="21" dur="750" fill="hold"/>
                                        <p:tgtEl>
                                          <p:spTgt spid="14"/>
                                        </p:tgtEl>
                                        <p:attrNameLst>
                                          <p:attrName>style.rotation</p:attrName>
                                        </p:attrNameLst>
                                      </p:cBhvr>
                                      <p:tavLst>
                                        <p:tav tm="0">
                                          <p:val>
                                            <p:fltVal val="360"/>
                                          </p:val>
                                        </p:tav>
                                        <p:tav tm="100000">
                                          <p:val>
                                            <p:fltVal val="0"/>
                                          </p:val>
                                        </p:tav>
                                      </p:tavLst>
                                    </p:anim>
                                    <p:animEffect transition="in" filter="fade">
                                      <p:cBhvr>
                                        <p:cTn id="22" dur="750"/>
                                        <p:tgtEl>
                                          <p:spTgt spid="14"/>
                                        </p:tgtEl>
                                      </p:cBhvr>
                                    </p:animEffect>
                                  </p:childTnLst>
                                </p:cTn>
                              </p:par>
                              <p:par>
                                <p:cTn id="23" presetID="49" presetClass="entr" presetSubtype="0" decel="100000" fill="hold" grpId="1" nodeType="withEffect">
                                  <p:stCondLst>
                                    <p:cond delay="250"/>
                                  </p:stCondLst>
                                  <p:childTnLst>
                                    <p:set>
                                      <p:cBhvr>
                                        <p:cTn id="24" dur="1" fill="hold">
                                          <p:stCondLst>
                                            <p:cond delay="0"/>
                                          </p:stCondLst>
                                        </p:cTn>
                                        <p:tgtEl>
                                          <p:spTgt spid="13"/>
                                        </p:tgtEl>
                                        <p:attrNameLst>
                                          <p:attrName>style.visibility</p:attrName>
                                        </p:attrNameLst>
                                      </p:cBhvr>
                                      <p:to>
                                        <p:strVal val="visible"/>
                                      </p:to>
                                    </p:set>
                                    <p:anim calcmode="lin" valueType="num">
                                      <p:cBhvr>
                                        <p:cTn id="25" dur="750" fill="hold"/>
                                        <p:tgtEl>
                                          <p:spTgt spid="13"/>
                                        </p:tgtEl>
                                        <p:attrNameLst>
                                          <p:attrName>ppt_w</p:attrName>
                                        </p:attrNameLst>
                                      </p:cBhvr>
                                      <p:tavLst>
                                        <p:tav tm="0">
                                          <p:val>
                                            <p:fltVal val="0"/>
                                          </p:val>
                                        </p:tav>
                                        <p:tav tm="100000">
                                          <p:val>
                                            <p:strVal val="#ppt_w"/>
                                          </p:val>
                                        </p:tav>
                                      </p:tavLst>
                                    </p:anim>
                                    <p:anim calcmode="lin" valueType="num">
                                      <p:cBhvr>
                                        <p:cTn id="26" dur="750" fill="hold"/>
                                        <p:tgtEl>
                                          <p:spTgt spid="13"/>
                                        </p:tgtEl>
                                        <p:attrNameLst>
                                          <p:attrName>ppt_h</p:attrName>
                                        </p:attrNameLst>
                                      </p:cBhvr>
                                      <p:tavLst>
                                        <p:tav tm="0">
                                          <p:val>
                                            <p:fltVal val="0"/>
                                          </p:val>
                                        </p:tav>
                                        <p:tav tm="100000">
                                          <p:val>
                                            <p:strVal val="#ppt_h"/>
                                          </p:val>
                                        </p:tav>
                                      </p:tavLst>
                                    </p:anim>
                                    <p:anim calcmode="lin" valueType="num">
                                      <p:cBhvr>
                                        <p:cTn id="27" dur="750" fill="hold"/>
                                        <p:tgtEl>
                                          <p:spTgt spid="13"/>
                                        </p:tgtEl>
                                        <p:attrNameLst>
                                          <p:attrName>style.rotation</p:attrName>
                                        </p:attrNameLst>
                                      </p:cBhvr>
                                      <p:tavLst>
                                        <p:tav tm="0">
                                          <p:val>
                                            <p:fltVal val="360"/>
                                          </p:val>
                                        </p:tav>
                                        <p:tav tm="100000">
                                          <p:val>
                                            <p:fltVal val="0"/>
                                          </p:val>
                                        </p:tav>
                                      </p:tavLst>
                                    </p:anim>
                                    <p:animEffect transition="in" filter="fade">
                                      <p:cBhvr>
                                        <p:cTn id="28" dur="750"/>
                                        <p:tgtEl>
                                          <p:spTgt spid="13"/>
                                        </p:tgtEl>
                                      </p:cBhvr>
                                    </p:animEffect>
                                  </p:childTnLst>
                                </p:cTn>
                              </p:par>
                              <p:par>
                                <p:cTn id="29" presetID="49" presetClass="entr" presetSubtype="0" decel="100000" fill="hold" grpId="1" nodeType="withEffect">
                                  <p:stCondLst>
                                    <p:cond delay="250"/>
                                  </p:stCondLst>
                                  <p:childTnLst>
                                    <p:set>
                                      <p:cBhvr>
                                        <p:cTn id="30" dur="1" fill="hold">
                                          <p:stCondLst>
                                            <p:cond delay="0"/>
                                          </p:stCondLst>
                                        </p:cTn>
                                        <p:tgtEl>
                                          <p:spTgt spid="16"/>
                                        </p:tgtEl>
                                        <p:attrNameLst>
                                          <p:attrName>style.visibility</p:attrName>
                                        </p:attrNameLst>
                                      </p:cBhvr>
                                      <p:to>
                                        <p:strVal val="visible"/>
                                      </p:to>
                                    </p:set>
                                    <p:anim calcmode="lin" valueType="num">
                                      <p:cBhvr>
                                        <p:cTn id="31" dur="750" fill="hold"/>
                                        <p:tgtEl>
                                          <p:spTgt spid="16"/>
                                        </p:tgtEl>
                                        <p:attrNameLst>
                                          <p:attrName>ppt_w</p:attrName>
                                        </p:attrNameLst>
                                      </p:cBhvr>
                                      <p:tavLst>
                                        <p:tav tm="0">
                                          <p:val>
                                            <p:fltVal val="0"/>
                                          </p:val>
                                        </p:tav>
                                        <p:tav tm="100000">
                                          <p:val>
                                            <p:strVal val="#ppt_w"/>
                                          </p:val>
                                        </p:tav>
                                      </p:tavLst>
                                    </p:anim>
                                    <p:anim calcmode="lin" valueType="num">
                                      <p:cBhvr>
                                        <p:cTn id="32" dur="750" fill="hold"/>
                                        <p:tgtEl>
                                          <p:spTgt spid="16"/>
                                        </p:tgtEl>
                                        <p:attrNameLst>
                                          <p:attrName>ppt_h</p:attrName>
                                        </p:attrNameLst>
                                      </p:cBhvr>
                                      <p:tavLst>
                                        <p:tav tm="0">
                                          <p:val>
                                            <p:fltVal val="0"/>
                                          </p:val>
                                        </p:tav>
                                        <p:tav tm="100000">
                                          <p:val>
                                            <p:strVal val="#ppt_h"/>
                                          </p:val>
                                        </p:tav>
                                      </p:tavLst>
                                    </p:anim>
                                    <p:anim calcmode="lin" valueType="num">
                                      <p:cBhvr>
                                        <p:cTn id="33" dur="750" fill="hold"/>
                                        <p:tgtEl>
                                          <p:spTgt spid="16"/>
                                        </p:tgtEl>
                                        <p:attrNameLst>
                                          <p:attrName>style.rotation</p:attrName>
                                        </p:attrNameLst>
                                      </p:cBhvr>
                                      <p:tavLst>
                                        <p:tav tm="0">
                                          <p:val>
                                            <p:fltVal val="360"/>
                                          </p:val>
                                        </p:tav>
                                        <p:tav tm="100000">
                                          <p:val>
                                            <p:fltVal val="0"/>
                                          </p:val>
                                        </p:tav>
                                      </p:tavLst>
                                    </p:anim>
                                    <p:animEffect transition="in" filter="fade">
                                      <p:cBhvr>
                                        <p:cTn id="34" dur="750"/>
                                        <p:tgtEl>
                                          <p:spTgt spid="16"/>
                                        </p:tgtEl>
                                      </p:cBhvr>
                                    </p:animEffect>
                                  </p:childTnLst>
                                </p:cTn>
                              </p:par>
                              <p:par>
                                <p:cTn id="35" presetID="2" presetClass="entr" presetSubtype="12" decel="100000" fill="hold" grpId="2" nodeType="withEffect">
                                  <p:stCondLst>
                                    <p:cond delay="250"/>
                                  </p:stCondLst>
                                  <p:childTnLst>
                                    <p:set>
                                      <p:cBhvr>
                                        <p:cTn id="36" dur="1" fill="hold">
                                          <p:stCondLst>
                                            <p:cond delay="0"/>
                                          </p:stCondLst>
                                        </p:cTn>
                                        <p:tgtEl>
                                          <p:spTgt spid="17"/>
                                        </p:tgtEl>
                                        <p:attrNameLst>
                                          <p:attrName>style.visibility</p:attrName>
                                        </p:attrNameLst>
                                      </p:cBhvr>
                                      <p:to>
                                        <p:strVal val="visible"/>
                                      </p:to>
                                    </p:set>
                                    <p:anim calcmode="lin" valueType="num">
                                      <p:cBhvr additive="base">
                                        <p:cTn id="37" dur="750" fill="hold"/>
                                        <p:tgtEl>
                                          <p:spTgt spid="17"/>
                                        </p:tgtEl>
                                        <p:attrNameLst>
                                          <p:attrName>ppt_x</p:attrName>
                                        </p:attrNameLst>
                                      </p:cBhvr>
                                      <p:tavLst>
                                        <p:tav tm="0">
                                          <p:val>
                                            <p:strVal val="0-#ppt_w/2"/>
                                          </p:val>
                                        </p:tav>
                                        <p:tav tm="100000">
                                          <p:val>
                                            <p:strVal val="#ppt_x"/>
                                          </p:val>
                                        </p:tav>
                                      </p:tavLst>
                                    </p:anim>
                                    <p:anim calcmode="lin" valueType="num">
                                      <p:cBhvr additive="base">
                                        <p:cTn id="38" dur="750" fill="hold"/>
                                        <p:tgtEl>
                                          <p:spTgt spid="17"/>
                                        </p:tgtEl>
                                        <p:attrNameLst>
                                          <p:attrName>ppt_y</p:attrName>
                                        </p:attrNameLst>
                                      </p:cBhvr>
                                      <p:tavLst>
                                        <p:tav tm="0">
                                          <p:val>
                                            <p:strVal val="1+#ppt_h/2"/>
                                          </p:val>
                                        </p:tav>
                                        <p:tav tm="100000">
                                          <p:val>
                                            <p:strVal val="#ppt_y"/>
                                          </p:val>
                                        </p:tav>
                                      </p:tavLst>
                                    </p:anim>
                                  </p:childTnLst>
                                </p:cTn>
                              </p:par>
                              <p:par>
                                <p:cTn id="39" presetID="2" presetClass="entr" presetSubtype="8" decel="100000" fill="hold" grpId="2" nodeType="withEffect">
                                  <p:stCondLst>
                                    <p:cond delay="250"/>
                                  </p:stCondLst>
                                  <p:childTnLst>
                                    <p:set>
                                      <p:cBhvr>
                                        <p:cTn id="40" dur="1" fill="hold">
                                          <p:stCondLst>
                                            <p:cond delay="0"/>
                                          </p:stCondLst>
                                        </p:cTn>
                                        <p:tgtEl>
                                          <p:spTgt spid="4"/>
                                        </p:tgtEl>
                                        <p:attrNameLst>
                                          <p:attrName>style.visibility</p:attrName>
                                        </p:attrNameLst>
                                      </p:cBhvr>
                                      <p:to>
                                        <p:strVal val="visible"/>
                                      </p:to>
                                    </p:set>
                                    <p:anim calcmode="lin" valueType="num">
                                      <p:cBhvr additive="base">
                                        <p:cTn id="41" dur="750" fill="hold"/>
                                        <p:tgtEl>
                                          <p:spTgt spid="4"/>
                                        </p:tgtEl>
                                        <p:attrNameLst>
                                          <p:attrName>ppt_x</p:attrName>
                                        </p:attrNameLst>
                                      </p:cBhvr>
                                      <p:tavLst>
                                        <p:tav tm="0">
                                          <p:val>
                                            <p:strVal val="0-#ppt_w/2"/>
                                          </p:val>
                                        </p:tav>
                                        <p:tav tm="100000">
                                          <p:val>
                                            <p:strVal val="#ppt_x"/>
                                          </p:val>
                                        </p:tav>
                                      </p:tavLst>
                                    </p:anim>
                                    <p:anim calcmode="lin" valueType="num">
                                      <p:cBhvr additive="base">
                                        <p:cTn id="42" dur="750" fill="hold"/>
                                        <p:tgtEl>
                                          <p:spTgt spid="4"/>
                                        </p:tgtEl>
                                        <p:attrNameLst>
                                          <p:attrName>ppt_y</p:attrName>
                                        </p:attrNameLst>
                                      </p:cBhvr>
                                      <p:tavLst>
                                        <p:tav tm="0">
                                          <p:val>
                                            <p:strVal val="#ppt_y"/>
                                          </p:val>
                                        </p:tav>
                                        <p:tav tm="100000">
                                          <p:val>
                                            <p:strVal val="#ppt_y"/>
                                          </p:val>
                                        </p:tav>
                                      </p:tavLst>
                                    </p:anim>
                                  </p:childTnLst>
                                </p:cTn>
                              </p:par>
                              <p:par>
                                <p:cTn id="43" presetID="2" presetClass="entr" presetSubtype="8" decel="100000" fill="hold" grpId="2" nodeType="withEffect">
                                  <p:stCondLst>
                                    <p:cond delay="250"/>
                                  </p:stCondLst>
                                  <p:childTnLst>
                                    <p:set>
                                      <p:cBhvr>
                                        <p:cTn id="44" dur="1" fill="hold">
                                          <p:stCondLst>
                                            <p:cond delay="0"/>
                                          </p:stCondLst>
                                        </p:cTn>
                                        <p:tgtEl>
                                          <p:spTgt spid="14"/>
                                        </p:tgtEl>
                                        <p:attrNameLst>
                                          <p:attrName>style.visibility</p:attrName>
                                        </p:attrNameLst>
                                      </p:cBhvr>
                                      <p:to>
                                        <p:strVal val="visible"/>
                                      </p:to>
                                    </p:set>
                                    <p:anim calcmode="lin" valueType="num">
                                      <p:cBhvr additive="base">
                                        <p:cTn id="45" dur="750" fill="hold"/>
                                        <p:tgtEl>
                                          <p:spTgt spid="14"/>
                                        </p:tgtEl>
                                        <p:attrNameLst>
                                          <p:attrName>ppt_x</p:attrName>
                                        </p:attrNameLst>
                                      </p:cBhvr>
                                      <p:tavLst>
                                        <p:tav tm="0">
                                          <p:val>
                                            <p:strVal val="0-#ppt_w/2"/>
                                          </p:val>
                                        </p:tav>
                                        <p:tav tm="100000">
                                          <p:val>
                                            <p:strVal val="#ppt_x"/>
                                          </p:val>
                                        </p:tav>
                                      </p:tavLst>
                                    </p:anim>
                                    <p:anim calcmode="lin" valueType="num">
                                      <p:cBhvr additive="base">
                                        <p:cTn id="46" dur="750" fill="hold"/>
                                        <p:tgtEl>
                                          <p:spTgt spid="14"/>
                                        </p:tgtEl>
                                        <p:attrNameLst>
                                          <p:attrName>ppt_y</p:attrName>
                                        </p:attrNameLst>
                                      </p:cBhvr>
                                      <p:tavLst>
                                        <p:tav tm="0">
                                          <p:val>
                                            <p:strVal val="#ppt_y"/>
                                          </p:val>
                                        </p:tav>
                                        <p:tav tm="100000">
                                          <p:val>
                                            <p:strVal val="#ppt_y"/>
                                          </p:val>
                                        </p:tav>
                                      </p:tavLst>
                                    </p:anim>
                                  </p:childTnLst>
                                </p:cTn>
                              </p:par>
                              <p:par>
                                <p:cTn id="47" presetID="2" presetClass="entr" presetSubtype="2" decel="100000" fill="hold" grpId="2" nodeType="withEffect">
                                  <p:stCondLst>
                                    <p:cond delay="250"/>
                                  </p:stCondLst>
                                  <p:childTnLst>
                                    <p:set>
                                      <p:cBhvr>
                                        <p:cTn id="48" dur="1" fill="hold">
                                          <p:stCondLst>
                                            <p:cond delay="0"/>
                                          </p:stCondLst>
                                        </p:cTn>
                                        <p:tgtEl>
                                          <p:spTgt spid="13"/>
                                        </p:tgtEl>
                                        <p:attrNameLst>
                                          <p:attrName>style.visibility</p:attrName>
                                        </p:attrNameLst>
                                      </p:cBhvr>
                                      <p:to>
                                        <p:strVal val="visible"/>
                                      </p:to>
                                    </p:set>
                                    <p:anim calcmode="lin" valueType="num">
                                      <p:cBhvr additive="base">
                                        <p:cTn id="49" dur="750" fill="hold"/>
                                        <p:tgtEl>
                                          <p:spTgt spid="13"/>
                                        </p:tgtEl>
                                        <p:attrNameLst>
                                          <p:attrName>ppt_x</p:attrName>
                                        </p:attrNameLst>
                                      </p:cBhvr>
                                      <p:tavLst>
                                        <p:tav tm="0">
                                          <p:val>
                                            <p:strVal val="1+#ppt_w/2"/>
                                          </p:val>
                                        </p:tav>
                                        <p:tav tm="100000">
                                          <p:val>
                                            <p:strVal val="#ppt_x"/>
                                          </p:val>
                                        </p:tav>
                                      </p:tavLst>
                                    </p:anim>
                                    <p:anim calcmode="lin" valueType="num">
                                      <p:cBhvr additive="base">
                                        <p:cTn id="50" dur="750" fill="hold"/>
                                        <p:tgtEl>
                                          <p:spTgt spid="13"/>
                                        </p:tgtEl>
                                        <p:attrNameLst>
                                          <p:attrName>ppt_y</p:attrName>
                                        </p:attrNameLst>
                                      </p:cBhvr>
                                      <p:tavLst>
                                        <p:tav tm="0">
                                          <p:val>
                                            <p:strVal val="#ppt_y"/>
                                          </p:val>
                                        </p:tav>
                                        <p:tav tm="100000">
                                          <p:val>
                                            <p:strVal val="#ppt_y"/>
                                          </p:val>
                                        </p:tav>
                                      </p:tavLst>
                                    </p:anim>
                                  </p:childTnLst>
                                </p:cTn>
                              </p:par>
                              <p:par>
                                <p:cTn id="51" presetID="2" presetClass="entr" presetSubtype="2" decel="100000" fill="hold" grpId="2" nodeType="withEffect">
                                  <p:stCondLst>
                                    <p:cond delay="250"/>
                                  </p:stCondLst>
                                  <p:childTnLst>
                                    <p:set>
                                      <p:cBhvr>
                                        <p:cTn id="52" dur="1" fill="hold">
                                          <p:stCondLst>
                                            <p:cond delay="0"/>
                                          </p:stCondLst>
                                        </p:cTn>
                                        <p:tgtEl>
                                          <p:spTgt spid="16"/>
                                        </p:tgtEl>
                                        <p:attrNameLst>
                                          <p:attrName>style.visibility</p:attrName>
                                        </p:attrNameLst>
                                      </p:cBhvr>
                                      <p:to>
                                        <p:strVal val="visible"/>
                                      </p:to>
                                    </p:set>
                                    <p:anim calcmode="lin" valueType="num">
                                      <p:cBhvr additive="base">
                                        <p:cTn id="53" dur="750" fill="hold"/>
                                        <p:tgtEl>
                                          <p:spTgt spid="16"/>
                                        </p:tgtEl>
                                        <p:attrNameLst>
                                          <p:attrName>ppt_x</p:attrName>
                                        </p:attrNameLst>
                                      </p:cBhvr>
                                      <p:tavLst>
                                        <p:tav tm="0">
                                          <p:val>
                                            <p:strVal val="1+#ppt_w/2"/>
                                          </p:val>
                                        </p:tav>
                                        <p:tav tm="100000">
                                          <p:val>
                                            <p:strVal val="#ppt_x"/>
                                          </p:val>
                                        </p:tav>
                                      </p:tavLst>
                                    </p:anim>
                                    <p:anim calcmode="lin" valueType="num">
                                      <p:cBhvr additive="base">
                                        <p:cTn id="54" dur="750" fill="hold"/>
                                        <p:tgtEl>
                                          <p:spTgt spid="16"/>
                                        </p:tgtEl>
                                        <p:attrNameLst>
                                          <p:attrName>ppt_y</p:attrName>
                                        </p:attrNameLst>
                                      </p:cBhvr>
                                      <p:tavLst>
                                        <p:tav tm="0">
                                          <p:val>
                                            <p:strVal val="#ppt_y"/>
                                          </p:val>
                                        </p:tav>
                                        <p:tav tm="100000">
                                          <p:val>
                                            <p:strVal val="#ppt_y"/>
                                          </p:val>
                                        </p:tav>
                                      </p:tavLst>
                                    </p:anim>
                                  </p:childTnLst>
                                </p:cTn>
                              </p:par>
                            </p:childTnLst>
                          </p:cTn>
                        </p:par>
                        <p:par>
                          <p:cTn id="55" fill="hold">
                            <p:stCondLst>
                              <p:cond delay="1000"/>
                            </p:stCondLst>
                            <p:childTnLst>
                              <p:par>
                                <p:cTn id="56" presetID="2" presetClass="exit" presetSubtype="2" accel="100000" fill="hold" grpId="3" nodeType="afterEffect">
                                  <p:stCondLst>
                                    <p:cond delay="0"/>
                                  </p:stCondLst>
                                  <p:childTnLst>
                                    <p:anim calcmode="lin" valueType="num">
                                      <p:cBhvr additive="base">
                                        <p:cTn id="57" dur="500"/>
                                        <p:tgtEl>
                                          <p:spTgt spid="17"/>
                                        </p:tgtEl>
                                        <p:attrNameLst>
                                          <p:attrName>ppt_x</p:attrName>
                                        </p:attrNameLst>
                                      </p:cBhvr>
                                      <p:tavLst>
                                        <p:tav tm="0">
                                          <p:val>
                                            <p:strVal val="ppt_x"/>
                                          </p:val>
                                        </p:tav>
                                        <p:tav tm="100000">
                                          <p:val>
                                            <p:strVal val="1+ppt_w/2"/>
                                          </p:val>
                                        </p:tav>
                                      </p:tavLst>
                                    </p:anim>
                                    <p:anim calcmode="lin" valueType="num">
                                      <p:cBhvr additive="base">
                                        <p:cTn id="58" dur="500"/>
                                        <p:tgtEl>
                                          <p:spTgt spid="17"/>
                                        </p:tgtEl>
                                        <p:attrNameLst>
                                          <p:attrName>ppt_y</p:attrName>
                                        </p:attrNameLst>
                                      </p:cBhvr>
                                      <p:tavLst>
                                        <p:tav tm="0">
                                          <p:val>
                                            <p:strVal val="ppt_y"/>
                                          </p:val>
                                        </p:tav>
                                        <p:tav tm="100000">
                                          <p:val>
                                            <p:strVal val="ppt_y"/>
                                          </p:val>
                                        </p:tav>
                                      </p:tavLst>
                                    </p:anim>
                                    <p:set>
                                      <p:cBhvr>
                                        <p:cTn id="59" dur="1" fill="hold">
                                          <p:stCondLst>
                                            <p:cond delay="499"/>
                                          </p:stCondLst>
                                        </p:cTn>
                                        <p:tgtEl>
                                          <p:spTgt spid="17"/>
                                        </p:tgtEl>
                                        <p:attrNameLst>
                                          <p:attrName>style.visibility</p:attrName>
                                        </p:attrNameLst>
                                      </p:cBhvr>
                                      <p:to>
                                        <p:strVal val="hidden"/>
                                      </p:to>
                                    </p:set>
                                  </p:childTnLst>
                                </p:cTn>
                              </p:par>
                              <p:par>
                                <p:cTn id="60" presetID="2" presetClass="exit" presetSubtype="2" accel="100000" fill="hold" grpId="3" nodeType="withEffect">
                                  <p:stCondLst>
                                    <p:cond delay="100"/>
                                  </p:stCondLst>
                                  <p:childTnLst>
                                    <p:anim calcmode="lin" valueType="num">
                                      <p:cBhvr additive="base">
                                        <p:cTn id="61" dur="500"/>
                                        <p:tgtEl>
                                          <p:spTgt spid="4"/>
                                        </p:tgtEl>
                                        <p:attrNameLst>
                                          <p:attrName>ppt_x</p:attrName>
                                        </p:attrNameLst>
                                      </p:cBhvr>
                                      <p:tavLst>
                                        <p:tav tm="0">
                                          <p:val>
                                            <p:strVal val="ppt_x"/>
                                          </p:val>
                                        </p:tav>
                                        <p:tav tm="100000">
                                          <p:val>
                                            <p:strVal val="1+ppt_w/2"/>
                                          </p:val>
                                        </p:tav>
                                      </p:tavLst>
                                    </p:anim>
                                    <p:anim calcmode="lin" valueType="num">
                                      <p:cBhvr additive="base">
                                        <p:cTn id="62" dur="500"/>
                                        <p:tgtEl>
                                          <p:spTgt spid="4"/>
                                        </p:tgtEl>
                                        <p:attrNameLst>
                                          <p:attrName>ppt_y</p:attrName>
                                        </p:attrNameLst>
                                      </p:cBhvr>
                                      <p:tavLst>
                                        <p:tav tm="0">
                                          <p:val>
                                            <p:strVal val="ppt_y"/>
                                          </p:val>
                                        </p:tav>
                                        <p:tav tm="100000">
                                          <p:val>
                                            <p:strVal val="ppt_y"/>
                                          </p:val>
                                        </p:tav>
                                      </p:tavLst>
                                    </p:anim>
                                    <p:set>
                                      <p:cBhvr>
                                        <p:cTn id="63" dur="1" fill="hold">
                                          <p:stCondLst>
                                            <p:cond delay="499"/>
                                          </p:stCondLst>
                                        </p:cTn>
                                        <p:tgtEl>
                                          <p:spTgt spid="4"/>
                                        </p:tgtEl>
                                        <p:attrNameLst>
                                          <p:attrName>style.visibility</p:attrName>
                                        </p:attrNameLst>
                                      </p:cBhvr>
                                      <p:to>
                                        <p:strVal val="hidden"/>
                                      </p:to>
                                    </p:set>
                                  </p:childTnLst>
                                </p:cTn>
                              </p:par>
                              <p:par>
                                <p:cTn id="64" presetID="2" presetClass="exit" presetSubtype="8" accel="100000" fill="hold" grpId="3" nodeType="withEffect">
                                  <p:stCondLst>
                                    <p:cond delay="0"/>
                                  </p:stCondLst>
                                  <p:childTnLst>
                                    <p:anim calcmode="lin" valueType="num">
                                      <p:cBhvr additive="base">
                                        <p:cTn id="65" dur="500"/>
                                        <p:tgtEl>
                                          <p:spTgt spid="14"/>
                                        </p:tgtEl>
                                        <p:attrNameLst>
                                          <p:attrName>ppt_x</p:attrName>
                                        </p:attrNameLst>
                                      </p:cBhvr>
                                      <p:tavLst>
                                        <p:tav tm="0">
                                          <p:val>
                                            <p:strVal val="ppt_x"/>
                                          </p:val>
                                        </p:tav>
                                        <p:tav tm="100000">
                                          <p:val>
                                            <p:strVal val="0-ppt_w/2"/>
                                          </p:val>
                                        </p:tav>
                                      </p:tavLst>
                                    </p:anim>
                                    <p:anim calcmode="lin" valueType="num">
                                      <p:cBhvr additive="base">
                                        <p:cTn id="66" dur="500"/>
                                        <p:tgtEl>
                                          <p:spTgt spid="14"/>
                                        </p:tgtEl>
                                        <p:attrNameLst>
                                          <p:attrName>ppt_y</p:attrName>
                                        </p:attrNameLst>
                                      </p:cBhvr>
                                      <p:tavLst>
                                        <p:tav tm="0">
                                          <p:val>
                                            <p:strVal val="ppt_y"/>
                                          </p:val>
                                        </p:tav>
                                        <p:tav tm="100000">
                                          <p:val>
                                            <p:strVal val="ppt_y"/>
                                          </p:val>
                                        </p:tav>
                                      </p:tavLst>
                                    </p:anim>
                                    <p:set>
                                      <p:cBhvr>
                                        <p:cTn id="67" dur="1" fill="hold">
                                          <p:stCondLst>
                                            <p:cond delay="499"/>
                                          </p:stCondLst>
                                        </p:cTn>
                                        <p:tgtEl>
                                          <p:spTgt spid="14"/>
                                        </p:tgtEl>
                                        <p:attrNameLst>
                                          <p:attrName>style.visibility</p:attrName>
                                        </p:attrNameLst>
                                      </p:cBhvr>
                                      <p:to>
                                        <p:strVal val="hidden"/>
                                      </p:to>
                                    </p:set>
                                  </p:childTnLst>
                                </p:cTn>
                              </p:par>
                              <p:par>
                                <p:cTn id="68" presetID="2" presetClass="exit" presetSubtype="8" accel="100000" fill="hold" grpId="3" nodeType="withEffect">
                                  <p:stCondLst>
                                    <p:cond delay="100"/>
                                  </p:stCondLst>
                                  <p:childTnLst>
                                    <p:anim calcmode="lin" valueType="num">
                                      <p:cBhvr additive="base">
                                        <p:cTn id="69" dur="500"/>
                                        <p:tgtEl>
                                          <p:spTgt spid="13"/>
                                        </p:tgtEl>
                                        <p:attrNameLst>
                                          <p:attrName>ppt_x</p:attrName>
                                        </p:attrNameLst>
                                      </p:cBhvr>
                                      <p:tavLst>
                                        <p:tav tm="0">
                                          <p:val>
                                            <p:strVal val="ppt_x"/>
                                          </p:val>
                                        </p:tav>
                                        <p:tav tm="100000">
                                          <p:val>
                                            <p:strVal val="0-ppt_w/2"/>
                                          </p:val>
                                        </p:tav>
                                      </p:tavLst>
                                    </p:anim>
                                    <p:anim calcmode="lin" valueType="num">
                                      <p:cBhvr additive="base">
                                        <p:cTn id="70" dur="500"/>
                                        <p:tgtEl>
                                          <p:spTgt spid="13"/>
                                        </p:tgtEl>
                                        <p:attrNameLst>
                                          <p:attrName>ppt_y</p:attrName>
                                        </p:attrNameLst>
                                      </p:cBhvr>
                                      <p:tavLst>
                                        <p:tav tm="0">
                                          <p:val>
                                            <p:strVal val="ppt_y"/>
                                          </p:val>
                                        </p:tav>
                                        <p:tav tm="100000">
                                          <p:val>
                                            <p:strVal val="ppt_y"/>
                                          </p:val>
                                        </p:tav>
                                      </p:tavLst>
                                    </p:anim>
                                    <p:set>
                                      <p:cBhvr>
                                        <p:cTn id="71" dur="1" fill="hold">
                                          <p:stCondLst>
                                            <p:cond delay="499"/>
                                          </p:stCondLst>
                                        </p:cTn>
                                        <p:tgtEl>
                                          <p:spTgt spid="13"/>
                                        </p:tgtEl>
                                        <p:attrNameLst>
                                          <p:attrName>style.visibility</p:attrName>
                                        </p:attrNameLst>
                                      </p:cBhvr>
                                      <p:to>
                                        <p:strVal val="hidden"/>
                                      </p:to>
                                    </p:set>
                                  </p:childTnLst>
                                </p:cTn>
                              </p:par>
                              <p:par>
                                <p:cTn id="72" presetID="2" presetClass="exit" presetSubtype="8" accel="100000" fill="hold" grpId="3" nodeType="withEffect">
                                  <p:stCondLst>
                                    <p:cond delay="0"/>
                                  </p:stCondLst>
                                  <p:childTnLst>
                                    <p:anim calcmode="lin" valueType="num">
                                      <p:cBhvr additive="base">
                                        <p:cTn id="73" dur="500"/>
                                        <p:tgtEl>
                                          <p:spTgt spid="16"/>
                                        </p:tgtEl>
                                        <p:attrNameLst>
                                          <p:attrName>ppt_x</p:attrName>
                                        </p:attrNameLst>
                                      </p:cBhvr>
                                      <p:tavLst>
                                        <p:tav tm="0">
                                          <p:val>
                                            <p:strVal val="ppt_x"/>
                                          </p:val>
                                        </p:tav>
                                        <p:tav tm="100000">
                                          <p:val>
                                            <p:strVal val="0-ppt_w/2"/>
                                          </p:val>
                                        </p:tav>
                                      </p:tavLst>
                                    </p:anim>
                                    <p:anim calcmode="lin" valueType="num">
                                      <p:cBhvr additive="base">
                                        <p:cTn id="74" dur="500"/>
                                        <p:tgtEl>
                                          <p:spTgt spid="16"/>
                                        </p:tgtEl>
                                        <p:attrNameLst>
                                          <p:attrName>ppt_y</p:attrName>
                                        </p:attrNameLst>
                                      </p:cBhvr>
                                      <p:tavLst>
                                        <p:tav tm="0">
                                          <p:val>
                                            <p:strVal val="ppt_y"/>
                                          </p:val>
                                        </p:tav>
                                        <p:tav tm="100000">
                                          <p:val>
                                            <p:strVal val="ppt_y"/>
                                          </p:val>
                                        </p:tav>
                                      </p:tavLst>
                                    </p:anim>
                                    <p:set>
                                      <p:cBhvr>
                                        <p:cTn id="75" dur="1" fill="hold">
                                          <p:stCondLst>
                                            <p:cond delay="499"/>
                                          </p:stCondLst>
                                        </p:cTn>
                                        <p:tgtEl>
                                          <p:spTgt spid="16"/>
                                        </p:tgtEl>
                                        <p:attrNameLst>
                                          <p:attrName>style.visibility</p:attrName>
                                        </p:attrNameLst>
                                      </p:cBhvr>
                                      <p:to>
                                        <p:strVal val="hidden"/>
                                      </p:to>
                                    </p:set>
                                  </p:childTnLst>
                                </p:cTn>
                              </p:par>
                            </p:childTnLst>
                          </p:cTn>
                        </p:par>
                        <p:par>
                          <p:cTn id="76" fill="hold">
                            <p:stCondLst>
                              <p:cond delay="1600"/>
                            </p:stCondLst>
                            <p:childTnLst>
                              <p:par>
                                <p:cTn id="77" presetID="2" presetClass="entr" presetSubtype="6" decel="100000" fill="hold" grpId="0" nodeType="afterEffect">
                                  <p:stCondLst>
                                    <p:cond delay="0"/>
                                  </p:stCondLst>
                                  <p:childTnLst>
                                    <p:set>
                                      <p:cBhvr>
                                        <p:cTn id="78" dur="1" fill="hold">
                                          <p:stCondLst>
                                            <p:cond delay="0"/>
                                          </p:stCondLst>
                                        </p:cTn>
                                        <p:tgtEl>
                                          <p:spTgt spid="19"/>
                                        </p:tgtEl>
                                        <p:attrNameLst>
                                          <p:attrName>style.visibility</p:attrName>
                                        </p:attrNameLst>
                                      </p:cBhvr>
                                      <p:to>
                                        <p:strVal val="visible"/>
                                      </p:to>
                                    </p:set>
                                    <p:anim calcmode="lin" valueType="num">
                                      <p:cBhvr additive="base">
                                        <p:cTn id="79" dur="500" fill="hold"/>
                                        <p:tgtEl>
                                          <p:spTgt spid="19"/>
                                        </p:tgtEl>
                                        <p:attrNameLst>
                                          <p:attrName>ppt_x</p:attrName>
                                        </p:attrNameLst>
                                      </p:cBhvr>
                                      <p:tavLst>
                                        <p:tav tm="0">
                                          <p:val>
                                            <p:strVal val="1+#ppt_w/2"/>
                                          </p:val>
                                        </p:tav>
                                        <p:tav tm="100000">
                                          <p:val>
                                            <p:strVal val="#ppt_x"/>
                                          </p:val>
                                        </p:tav>
                                      </p:tavLst>
                                    </p:anim>
                                    <p:anim calcmode="lin" valueType="num">
                                      <p:cBhvr additive="base">
                                        <p:cTn id="80" dur="500" fill="hold"/>
                                        <p:tgtEl>
                                          <p:spTgt spid="19"/>
                                        </p:tgtEl>
                                        <p:attrNameLst>
                                          <p:attrName>ppt_y</p:attrName>
                                        </p:attrNameLst>
                                      </p:cBhvr>
                                      <p:tavLst>
                                        <p:tav tm="0">
                                          <p:val>
                                            <p:strVal val="1+#ppt_h/2"/>
                                          </p:val>
                                        </p:tav>
                                        <p:tav tm="100000">
                                          <p:val>
                                            <p:strVal val="#ppt_y"/>
                                          </p:val>
                                        </p:tav>
                                      </p:tavLst>
                                    </p:anim>
                                  </p:childTnLst>
                                </p:cTn>
                              </p:par>
                              <p:par>
                                <p:cTn id="81" presetID="2" presetClass="entr" presetSubtype="9" decel="100000" fill="hold" grpId="0" nodeType="withEffect">
                                  <p:stCondLst>
                                    <p:cond delay="0"/>
                                  </p:stCondLst>
                                  <p:childTnLst>
                                    <p:set>
                                      <p:cBhvr>
                                        <p:cTn id="82" dur="1" fill="hold">
                                          <p:stCondLst>
                                            <p:cond delay="0"/>
                                          </p:stCondLst>
                                        </p:cTn>
                                        <p:tgtEl>
                                          <p:spTgt spid="5"/>
                                        </p:tgtEl>
                                        <p:attrNameLst>
                                          <p:attrName>style.visibility</p:attrName>
                                        </p:attrNameLst>
                                      </p:cBhvr>
                                      <p:to>
                                        <p:strVal val="visible"/>
                                      </p:to>
                                    </p:set>
                                    <p:anim calcmode="lin" valueType="num">
                                      <p:cBhvr additive="base">
                                        <p:cTn id="83" dur="500" fill="hold"/>
                                        <p:tgtEl>
                                          <p:spTgt spid="5"/>
                                        </p:tgtEl>
                                        <p:attrNameLst>
                                          <p:attrName>ppt_x</p:attrName>
                                        </p:attrNameLst>
                                      </p:cBhvr>
                                      <p:tavLst>
                                        <p:tav tm="0">
                                          <p:val>
                                            <p:strVal val="0-#ppt_w/2"/>
                                          </p:val>
                                        </p:tav>
                                        <p:tav tm="100000">
                                          <p:val>
                                            <p:strVal val="#ppt_x"/>
                                          </p:val>
                                        </p:tav>
                                      </p:tavLst>
                                    </p:anim>
                                    <p:anim calcmode="lin" valueType="num">
                                      <p:cBhvr additive="base">
                                        <p:cTn id="84" dur="500" fill="hold"/>
                                        <p:tgtEl>
                                          <p:spTgt spid="5"/>
                                        </p:tgtEl>
                                        <p:attrNameLst>
                                          <p:attrName>ppt_y</p:attrName>
                                        </p:attrNameLst>
                                      </p:cBhvr>
                                      <p:tavLst>
                                        <p:tav tm="0">
                                          <p:val>
                                            <p:strVal val="0-#ppt_h/2"/>
                                          </p:val>
                                        </p:tav>
                                        <p:tav tm="100000">
                                          <p:val>
                                            <p:strVal val="#ppt_y"/>
                                          </p:val>
                                        </p:tav>
                                      </p:tavLst>
                                    </p:anim>
                                  </p:childTnLst>
                                </p:cTn>
                              </p:par>
                              <p:par>
                                <p:cTn id="85" presetID="2" presetClass="entr" presetSubtype="6" decel="100000" fill="hold" grpId="0" nodeType="withEffect">
                                  <p:stCondLst>
                                    <p:cond delay="100"/>
                                  </p:stCondLst>
                                  <p:childTnLst>
                                    <p:set>
                                      <p:cBhvr>
                                        <p:cTn id="86" dur="1" fill="hold">
                                          <p:stCondLst>
                                            <p:cond delay="0"/>
                                          </p:stCondLst>
                                        </p:cTn>
                                        <p:tgtEl>
                                          <p:spTgt spid="27"/>
                                        </p:tgtEl>
                                        <p:attrNameLst>
                                          <p:attrName>style.visibility</p:attrName>
                                        </p:attrNameLst>
                                      </p:cBhvr>
                                      <p:to>
                                        <p:strVal val="visible"/>
                                      </p:to>
                                    </p:set>
                                    <p:anim calcmode="lin" valueType="num">
                                      <p:cBhvr additive="base">
                                        <p:cTn id="87" dur="500" fill="hold"/>
                                        <p:tgtEl>
                                          <p:spTgt spid="27"/>
                                        </p:tgtEl>
                                        <p:attrNameLst>
                                          <p:attrName>ppt_x</p:attrName>
                                        </p:attrNameLst>
                                      </p:cBhvr>
                                      <p:tavLst>
                                        <p:tav tm="0">
                                          <p:val>
                                            <p:strVal val="1+#ppt_w/2"/>
                                          </p:val>
                                        </p:tav>
                                        <p:tav tm="100000">
                                          <p:val>
                                            <p:strVal val="#ppt_x"/>
                                          </p:val>
                                        </p:tav>
                                      </p:tavLst>
                                    </p:anim>
                                    <p:anim calcmode="lin" valueType="num">
                                      <p:cBhvr additive="base">
                                        <p:cTn id="88" dur="500" fill="hold"/>
                                        <p:tgtEl>
                                          <p:spTgt spid="27"/>
                                        </p:tgtEl>
                                        <p:attrNameLst>
                                          <p:attrName>ppt_y</p:attrName>
                                        </p:attrNameLst>
                                      </p:cBhvr>
                                      <p:tavLst>
                                        <p:tav tm="0">
                                          <p:val>
                                            <p:strVal val="1+#ppt_h/2"/>
                                          </p:val>
                                        </p:tav>
                                        <p:tav tm="100000">
                                          <p:val>
                                            <p:strVal val="#ppt_y"/>
                                          </p:val>
                                        </p:tav>
                                      </p:tavLst>
                                    </p:anim>
                                  </p:childTnLst>
                                </p:cTn>
                              </p:par>
                              <p:par>
                                <p:cTn id="89" presetID="2" presetClass="entr" presetSubtype="9" decel="100000" fill="hold" grpId="0" nodeType="withEffect">
                                  <p:stCondLst>
                                    <p:cond delay="100"/>
                                  </p:stCondLst>
                                  <p:childTnLst>
                                    <p:set>
                                      <p:cBhvr>
                                        <p:cTn id="90" dur="1" fill="hold">
                                          <p:stCondLst>
                                            <p:cond delay="0"/>
                                          </p:stCondLst>
                                        </p:cTn>
                                        <p:tgtEl>
                                          <p:spTgt spid="26"/>
                                        </p:tgtEl>
                                        <p:attrNameLst>
                                          <p:attrName>style.visibility</p:attrName>
                                        </p:attrNameLst>
                                      </p:cBhvr>
                                      <p:to>
                                        <p:strVal val="visible"/>
                                      </p:to>
                                    </p:set>
                                    <p:anim calcmode="lin" valueType="num">
                                      <p:cBhvr additive="base">
                                        <p:cTn id="91" dur="500" fill="hold"/>
                                        <p:tgtEl>
                                          <p:spTgt spid="26"/>
                                        </p:tgtEl>
                                        <p:attrNameLst>
                                          <p:attrName>ppt_x</p:attrName>
                                        </p:attrNameLst>
                                      </p:cBhvr>
                                      <p:tavLst>
                                        <p:tav tm="0">
                                          <p:val>
                                            <p:strVal val="0-#ppt_w/2"/>
                                          </p:val>
                                        </p:tav>
                                        <p:tav tm="100000">
                                          <p:val>
                                            <p:strVal val="#ppt_x"/>
                                          </p:val>
                                        </p:tav>
                                      </p:tavLst>
                                    </p:anim>
                                    <p:anim calcmode="lin" valueType="num">
                                      <p:cBhvr additive="base">
                                        <p:cTn id="92" dur="500" fill="hold"/>
                                        <p:tgtEl>
                                          <p:spTgt spid="26"/>
                                        </p:tgtEl>
                                        <p:attrNameLst>
                                          <p:attrName>ppt_y</p:attrName>
                                        </p:attrNameLst>
                                      </p:cBhvr>
                                      <p:tavLst>
                                        <p:tav tm="0">
                                          <p:val>
                                            <p:strVal val="0-#ppt_h/2"/>
                                          </p:val>
                                        </p:tav>
                                        <p:tav tm="100000">
                                          <p:val>
                                            <p:strVal val="#ppt_y"/>
                                          </p:val>
                                        </p:tav>
                                      </p:tavLst>
                                    </p:anim>
                                  </p:childTnLst>
                                </p:cTn>
                              </p:par>
                              <p:par>
                                <p:cTn id="93" presetID="2" presetClass="entr" presetSubtype="6" decel="100000" fill="hold" grpId="0" nodeType="withEffect">
                                  <p:stCondLst>
                                    <p:cond delay="500"/>
                                  </p:stCondLst>
                                  <p:childTnLst>
                                    <p:set>
                                      <p:cBhvr>
                                        <p:cTn id="94" dur="1" fill="hold">
                                          <p:stCondLst>
                                            <p:cond delay="0"/>
                                          </p:stCondLst>
                                        </p:cTn>
                                        <p:tgtEl>
                                          <p:spTgt spid="29"/>
                                        </p:tgtEl>
                                        <p:attrNameLst>
                                          <p:attrName>style.visibility</p:attrName>
                                        </p:attrNameLst>
                                      </p:cBhvr>
                                      <p:to>
                                        <p:strVal val="visible"/>
                                      </p:to>
                                    </p:set>
                                    <p:anim calcmode="lin" valueType="num">
                                      <p:cBhvr additive="base">
                                        <p:cTn id="95" dur="500" fill="hold"/>
                                        <p:tgtEl>
                                          <p:spTgt spid="29"/>
                                        </p:tgtEl>
                                        <p:attrNameLst>
                                          <p:attrName>ppt_x</p:attrName>
                                        </p:attrNameLst>
                                      </p:cBhvr>
                                      <p:tavLst>
                                        <p:tav tm="0">
                                          <p:val>
                                            <p:strVal val="1+#ppt_w/2"/>
                                          </p:val>
                                        </p:tav>
                                        <p:tav tm="100000">
                                          <p:val>
                                            <p:strVal val="#ppt_x"/>
                                          </p:val>
                                        </p:tav>
                                      </p:tavLst>
                                    </p:anim>
                                    <p:anim calcmode="lin" valueType="num">
                                      <p:cBhvr additive="base">
                                        <p:cTn id="96" dur="500" fill="hold"/>
                                        <p:tgtEl>
                                          <p:spTgt spid="29"/>
                                        </p:tgtEl>
                                        <p:attrNameLst>
                                          <p:attrName>ppt_y</p:attrName>
                                        </p:attrNameLst>
                                      </p:cBhvr>
                                      <p:tavLst>
                                        <p:tav tm="0">
                                          <p:val>
                                            <p:strVal val="1+#ppt_h/2"/>
                                          </p:val>
                                        </p:tav>
                                        <p:tav tm="100000">
                                          <p:val>
                                            <p:strVal val="#ppt_y"/>
                                          </p:val>
                                        </p:tav>
                                      </p:tavLst>
                                    </p:anim>
                                  </p:childTnLst>
                                </p:cTn>
                              </p:par>
                              <p:par>
                                <p:cTn id="97" presetID="2" presetClass="entr" presetSubtype="9" decel="100000" fill="hold" grpId="0" nodeType="withEffect">
                                  <p:stCondLst>
                                    <p:cond delay="500"/>
                                  </p:stCondLst>
                                  <p:childTnLst>
                                    <p:set>
                                      <p:cBhvr>
                                        <p:cTn id="98" dur="1" fill="hold">
                                          <p:stCondLst>
                                            <p:cond delay="0"/>
                                          </p:stCondLst>
                                        </p:cTn>
                                        <p:tgtEl>
                                          <p:spTgt spid="28"/>
                                        </p:tgtEl>
                                        <p:attrNameLst>
                                          <p:attrName>style.visibility</p:attrName>
                                        </p:attrNameLst>
                                      </p:cBhvr>
                                      <p:to>
                                        <p:strVal val="visible"/>
                                      </p:to>
                                    </p:set>
                                    <p:anim calcmode="lin" valueType="num">
                                      <p:cBhvr additive="base">
                                        <p:cTn id="99" dur="500" fill="hold"/>
                                        <p:tgtEl>
                                          <p:spTgt spid="28"/>
                                        </p:tgtEl>
                                        <p:attrNameLst>
                                          <p:attrName>ppt_x</p:attrName>
                                        </p:attrNameLst>
                                      </p:cBhvr>
                                      <p:tavLst>
                                        <p:tav tm="0">
                                          <p:val>
                                            <p:strVal val="0-#ppt_w/2"/>
                                          </p:val>
                                        </p:tav>
                                        <p:tav tm="100000">
                                          <p:val>
                                            <p:strVal val="#ppt_x"/>
                                          </p:val>
                                        </p:tav>
                                      </p:tavLst>
                                    </p:anim>
                                    <p:anim calcmode="lin" valueType="num">
                                      <p:cBhvr additive="base">
                                        <p:cTn id="100" dur="500" fill="hold"/>
                                        <p:tgtEl>
                                          <p:spTgt spid="28"/>
                                        </p:tgtEl>
                                        <p:attrNameLst>
                                          <p:attrName>ppt_y</p:attrName>
                                        </p:attrNameLst>
                                      </p:cBhvr>
                                      <p:tavLst>
                                        <p:tav tm="0">
                                          <p:val>
                                            <p:strVal val="0-#ppt_h/2"/>
                                          </p:val>
                                        </p:tav>
                                        <p:tav tm="100000">
                                          <p:val>
                                            <p:strVal val="#ppt_y"/>
                                          </p:val>
                                        </p:tav>
                                      </p:tavLst>
                                    </p:anim>
                                  </p:childTnLst>
                                </p:cTn>
                              </p:par>
                              <p:par>
                                <p:cTn id="101" presetID="2" presetClass="exit" presetSubtype="9" accel="100000" fill="hold" grpId="1" nodeType="withEffect">
                                  <p:stCondLst>
                                    <p:cond delay="1250"/>
                                  </p:stCondLst>
                                  <p:childTnLst>
                                    <p:anim calcmode="lin" valueType="num">
                                      <p:cBhvr additive="base">
                                        <p:cTn id="102" dur="500"/>
                                        <p:tgtEl>
                                          <p:spTgt spid="29"/>
                                        </p:tgtEl>
                                        <p:attrNameLst>
                                          <p:attrName>ppt_x</p:attrName>
                                        </p:attrNameLst>
                                      </p:cBhvr>
                                      <p:tavLst>
                                        <p:tav tm="0">
                                          <p:val>
                                            <p:strVal val="ppt_x"/>
                                          </p:val>
                                        </p:tav>
                                        <p:tav tm="100000">
                                          <p:val>
                                            <p:strVal val="0-ppt_w/2"/>
                                          </p:val>
                                        </p:tav>
                                      </p:tavLst>
                                    </p:anim>
                                    <p:anim calcmode="lin" valueType="num">
                                      <p:cBhvr additive="base">
                                        <p:cTn id="103" dur="500"/>
                                        <p:tgtEl>
                                          <p:spTgt spid="29"/>
                                        </p:tgtEl>
                                        <p:attrNameLst>
                                          <p:attrName>ppt_y</p:attrName>
                                        </p:attrNameLst>
                                      </p:cBhvr>
                                      <p:tavLst>
                                        <p:tav tm="0">
                                          <p:val>
                                            <p:strVal val="ppt_y"/>
                                          </p:val>
                                        </p:tav>
                                        <p:tav tm="100000">
                                          <p:val>
                                            <p:strVal val="0-ppt_h/2"/>
                                          </p:val>
                                        </p:tav>
                                      </p:tavLst>
                                    </p:anim>
                                    <p:set>
                                      <p:cBhvr>
                                        <p:cTn id="104" dur="1" fill="hold">
                                          <p:stCondLst>
                                            <p:cond delay="499"/>
                                          </p:stCondLst>
                                        </p:cTn>
                                        <p:tgtEl>
                                          <p:spTgt spid="29"/>
                                        </p:tgtEl>
                                        <p:attrNameLst>
                                          <p:attrName>style.visibility</p:attrName>
                                        </p:attrNameLst>
                                      </p:cBhvr>
                                      <p:to>
                                        <p:strVal val="hidden"/>
                                      </p:to>
                                    </p:set>
                                  </p:childTnLst>
                                </p:cTn>
                              </p:par>
                              <p:par>
                                <p:cTn id="105" presetID="2" presetClass="exit" presetSubtype="6" accel="100000" fill="hold" grpId="1" nodeType="withEffect">
                                  <p:stCondLst>
                                    <p:cond delay="1250"/>
                                  </p:stCondLst>
                                  <p:childTnLst>
                                    <p:anim calcmode="lin" valueType="num">
                                      <p:cBhvr additive="base">
                                        <p:cTn id="106" dur="500"/>
                                        <p:tgtEl>
                                          <p:spTgt spid="28"/>
                                        </p:tgtEl>
                                        <p:attrNameLst>
                                          <p:attrName>ppt_x</p:attrName>
                                        </p:attrNameLst>
                                      </p:cBhvr>
                                      <p:tavLst>
                                        <p:tav tm="0">
                                          <p:val>
                                            <p:strVal val="ppt_x"/>
                                          </p:val>
                                        </p:tav>
                                        <p:tav tm="100000">
                                          <p:val>
                                            <p:strVal val="1+ppt_w/2"/>
                                          </p:val>
                                        </p:tav>
                                      </p:tavLst>
                                    </p:anim>
                                    <p:anim calcmode="lin" valueType="num">
                                      <p:cBhvr additive="base">
                                        <p:cTn id="107" dur="500"/>
                                        <p:tgtEl>
                                          <p:spTgt spid="28"/>
                                        </p:tgtEl>
                                        <p:attrNameLst>
                                          <p:attrName>ppt_y</p:attrName>
                                        </p:attrNameLst>
                                      </p:cBhvr>
                                      <p:tavLst>
                                        <p:tav tm="0">
                                          <p:val>
                                            <p:strVal val="ppt_y"/>
                                          </p:val>
                                        </p:tav>
                                        <p:tav tm="100000">
                                          <p:val>
                                            <p:strVal val="1+ppt_h/2"/>
                                          </p:val>
                                        </p:tav>
                                      </p:tavLst>
                                    </p:anim>
                                    <p:set>
                                      <p:cBhvr>
                                        <p:cTn id="108" dur="1" fill="hold">
                                          <p:stCondLst>
                                            <p:cond delay="499"/>
                                          </p:stCondLst>
                                        </p:cTn>
                                        <p:tgtEl>
                                          <p:spTgt spid="28"/>
                                        </p:tgtEl>
                                        <p:attrNameLst>
                                          <p:attrName>style.visibility</p:attrName>
                                        </p:attrNameLst>
                                      </p:cBhvr>
                                      <p:to>
                                        <p:strVal val="hidden"/>
                                      </p:to>
                                    </p:set>
                                  </p:childTnLst>
                                </p:cTn>
                              </p:par>
                            </p:childTnLst>
                          </p:cTn>
                        </p:par>
                        <p:par>
                          <p:cTn id="109" fill="hold">
                            <p:stCondLst>
                              <p:cond delay="3350"/>
                            </p:stCondLst>
                            <p:childTnLst>
                              <p:par>
                                <p:cTn id="110" presetID="2" presetClass="entr" presetSubtype="4" decel="100000" fill="hold" grpId="0" nodeType="afterEffect">
                                  <p:stCondLst>
                                    <p:cond delay="0"/>
                                  </p:stCondLst>
                                  <p:childTnLst>
                                    <p:set>
                                      <p:cBhvr>
                                        <p:cTn id="111" dur="1" fill="hold">
                                          <p:stCondLst>
                                            <p:cond delay="0"/>
                                          </p:stCondLst>
                                        </p:cTn>
                                        <p:tgtEl>
                                          <p:spTgt spid="30"/>
                                        </p:tgtEl>
                                        <p:attrNameLst>
                                          <p:attrName>style.visibility</p:attrName>
                                        </p:attrNameLst>
                                      </p:cBhvr>
                                      <p:to>
                                        <p:strVal val="visible"/>
                                      </p:to>
                                    </p:set>
                                    <p:anim calcmode="lin" valueType="num">
                                      <p:cBhvr additive="base">
                                        <p:cTn id="112" dur="500" fill="hold"/>
                                        <p:tgtEl>
                                          <p:spTgt spid="30"/>
                                        </p:tgtEl>
                                        <p:attrNameLst>
                                          <p:attrName>ppt_x</p:attrName>
                                        </p:attrNameLst>
                                      </p:cBhvr>
                                      <p:tavLst>
                                        <p:tav tm="0">
                                          <p:val>
                                            <p:strVal val="#ppt_x"/>
                                          </p:val>
                                        </p:tav>
                                        <p:tav tm="100000">
                                          <p:val>
                                            <p:strVal val="#ppt_x"/>
                                          </p:val>
                                        </p:tav>
                                      </p:tavLst>
                                    </p:anim>
                                    <p:anim calcmode="lin" valueType="num">
                                      <p:cBhvr additive="base">
                                        <p:cTn id="113" dur="500" fill="hold"/>
                                        <p:tgtEl>
                                          <p:spTgt spid="30"/>
                                        </p:tgtEl>
                                        <p:attrNameLst>
                                          <p:attrName>ppt_y</p:attrName>
                                        </p:attrNameLst>
                                      </p:cBhvr>
                                      <p:tavLst>
                                        <p:tav tm="0">
                                          <p:val>
                                            <p:strVal val="1+#ppt_h/2"/>
                                          </p:val>
                                        </p:tav>
                                        <p:tav tm="100000">
                                          <p:val>
                                            <p:strVal val="#ppt_y"/>
                                          </p:val>
                                        </p:tav>
                                      </p:tavLst>
                                    </p:anim>
                                  </p:childTnLst>
                                </p:cTn>
                              </p:par>
                              <p:par>
                                <p:cTn id="114" presetID="2" presetClass="entr" presetSubtype="4" decel="100000" fill="hold" grpId="0" nodeType="withEffect">
                                  <p:stCondLst>
                                    <p:cond delay="0"/>
                                  </p:stCondLst>
                                  <p:childTnLst>
                                    <p:set>
                                      <p:cBhvr>
                                        <p:cTn id="115" dur="1" fill="hold">
                                          <p:stCondLst>
                                            <p:cond delay="0"/>
                                          </p:stCondLst>
                                        </p:cTn>
                                        <p:tgtEl>
                                          <p:spTgt spid="31"/>
                                        </p:tgtEl>
                                        <p:attrNameLst>
                                          <p:attrName>style.visibility</p:attrName>
                                        </p:attrNameLst>
                                      </p:cBhvr>
                                      <p:to>
                                        <p:strVal val="visible"/>
                                      </p:to>
                                    </p:set>
                                    <p:anim calcmode="lin" valueType="num">
                                      <p:cBhvr additive="base">
                                        <p:cTn id="116" dur="750" fill="hold"/>
                                        <p:tgtEl>
                                          <p:spTgt spid="31"/>
                                        </p:tgtEl>
                                        <p:attrNameLst>
                                          <p:attrName>ppt_x</p:attrName>
                                        </p:attrNameLst>
                                      </p:cBhvr>
                                      <p:tavLst>
                                        <p:tav tm="0">
                                          <p:val>
                                            <p:strVal val="#ppt_x"/>
                                          </p:val>
                                        </p:tav>
                                        <p:tav tm="100000">
                                          <p:val>
                                            <p:strVal val="#ppt_x"/>
                                          </p:val>
                                        </p:tav>
                                      </p:tavLst>
                                    </p:anim>
                                    <p:anim calcmode="lin" valueType="num">
                                      <p:cBhvr additive="base">
                                        <p:cTn id="117" dur="750" fill="hold"/>
                                        <p:tgtEl>
                                          <p:spTgt spid="31"/>
                                        </p:tgtEl>
                                        <p:attrNameLst>
                                          <p:attrName>ppt_y</p:attrName>
                                        </p:attrNameLst>
                                      </p:cBhvr>
                                      <p:tavLst>
                                        <p:tav tm="0">
                                          <p:val>
                                            <p:strVal val="1+#ppt_h/2"/>
                                          </p:val>
                                        </p:tav>
                                        <p:tav tm="100000">
                                          <p:val>
                                            <p:strVal val="#ppt_y"/>
                                          </p:val>
                                        </p:tav>
                                      </p:tavLst>
                                    </p:anim>
                                  </p:childTnLst>
                                </p:cTn>
                              </p:par>
                            </p:childTnLst>
                          </p:cTn>
                        </p:par>
                        <p:par>
                          <p:cTn id="118" fill="hold">
                            <p:stCondLst>
                              <p:cond delay="4100"/>
                            </p:stCondLst>
                            <p:childTnLst>
                              <p:par>
                                <p:cTn id="119" presetID="10" presetClass="entr" presetSubtype="0" fill="hold" grpId="0" nodeType="afterEffect">
                                  <p:stCondLst>
                                    <p:cond delay="0"/>
                                  </p:stCondLst>
                                  <p:childTnLst>
                                    <p:set>
                                      <p:cBhvr>
                                        <p:cTn id="120" dur="1" fill="hold">
                                          <p:stCondLst>
                                            <p:cond delay="0"/>
                                          </p:stCondLst>
                                        </p:cTn>
                                        <p:tgtEl>
                                          <p:spTgt spid="32"/>
                                        </p:tgtEl>
                                        <p:attrNameLst>
                                          <p:attrName>style.visibility</p:attrName>
                                        </p:attrNameLst>
                                      </p:cBhvr>
                                      <p:to>
                                        <p:strVal val="visible"/>
                                      </p:to>
                                    </p:set>
                                    <p:animEffect transition="in" filter="fade">
                                      <p:cBhvr>
                                        <p:cTn id="121" dur="500"/>
                                        <p:tgtEl>
                                          <p:spTgt spid="32"/>
                                        </p:tgtEl>
                                      </p:cBhvr>
                                    </p:animEffect>
                                  </p:childTnLst>
                                </p:cTn>
                              </p:par>
                            </p:childTnLst>
                          </p:cTn>
                        </p:par>
                        <p:par>
                          <p:cTn id="122" fill="hold">
                            <p:stCondLst>
                              <p:cond delay="4600"/>
                            </p:stCondLst>
                            <p:childTnLst>
                              <p:par>
                                <p:cTn id="123" presetID="10" presetClass="entr" presetSubtype="0" fill="hold" grpId="0" nodeType="afterEffect">
                                  <p:stCondLst>
                                    <p:cond delay="0"/>
                                  </p:stCondLst>
                                  <p:childTnLst>
                                    <p:set>
                                      <p:cBhvr>
                                        <p:cTn id="124" dur="1" fill="hold">
                                          <p:stCondLst>
                                            <p:cond delay="0"/>
                                          </p:stCondLst>
                                        </p:cTn>
                                        <p:tgtEl>
                                          <p:spTgt spid="33"/>
                                        </p:tgtEl>
                                        <p:attrNameLst>
                                          <p:attrName>style.visibility</p:attrName>
                                        </p:attrNameLst>
                                      </p:cBhvr>
                                      <p:to>
                                        <p:strVal val="visible"/>
                                      </p:to>
                                    </p:set>
                                    <p:animEffect transition="in" filter="fade">
                                      <p:cBhvr>
                                        <p:cTn id="125" dur="500"/>
                                        <p:tgtEl>
                                          <p:spTgt spid="33"/>
                                        </p:tgtEl>
                                      </p:cBhvr>
                                    </p:animEffect>
                                  </p:childTnLst>
                                </p:cTn>
                              </p:par>
                            </p:childTnLst>
                          </p:cTn>
                        </p:par>
                        <p:par>
                          <p:cTn id="126" fill="hold">
                            <p:stCondLst>
                              <p:cond delay="5100"/>
                            </p:stCondLst>
                            <p:childTnLst>
                              <p:par>
                                <p:cTn id="127" presetID="10" presetClass="entr" presetSubtype="0" fill="hold" grpId="0" nodeType="afterEffect">
                                  <p:stCondLst>
                                    <p:cond delay="0"/>
                                  </p:stCondLst>
                                  <p:childTnLst>
                                    <p:set>
                                      <p:cBhvr>
                                        <p:cTn id="128" dur="1" fill="hold">
                                          <p:stCondLst>
                                            <p:cond delay="0"/>
                                          </p:stCondLst>
                                        </p:cTn>
                                        <p:tgtEl>
                                          <p:spTgt spid="34"/>
                                        </p:tgtEl>
                                        <p:attrNameLst>
                                          <p:attrName>style.visibility</p:attrName>
                                        </p:attrNameLst>
                                      </p:cBhvr>
                                      <p:to>
                                        <p:strVal val="visible"/>
                                      </p:to>
                                    </p:set>
                                    <p:animEffect transition="in" filter="fade">
                                      <p:cBhvr>
                                        <p:cTn id="129" dur="500"/>
                                        <p:tgtEl>
                                          <p:spTgt spid="34"/>
                                        </p:tgtEl>
                                      </p:cBhvr>
                                    </p:animEffect>
                                  </p:childTnLst>
                                </p:cTn>
                              </p:par>
                            </p:childTnLst>
                          </p:cTn>
                        </p:par>
                        <p:par>
                          <p:cTn id="130" fill="hold">
                            <p:stCondLst>
                              <p:cond delay="5600"/>
                            </p:stCondLst>
                            <p:childTnLst>
                              <p:par>
                                <p:cTn id="131" presetID="2" presetClass="entr" presetSubtype="4" decel="100000" fill="hold" grpId="0" nodeType="afterEffect">
                                  <p:stCondLst>
                                    <p:cond delay="0"/>
                                  </p:stCondLst>
                                  <p:childTnLst>
                                    <p:set>
                                      <p:cBhvr>
                                        <p:cTn id="132" dur="1" fill="hold">
                                          <p:stCondLst>
                                            <p:cond delay="0"/>
                                          </p:stCondLst>
                                        </p:cTn>
                                        <p:tgtEl>
                                          <p:spTgt spid="35">
                                            <p:txEl>
                                              <p:pRg st="0" end="0"/>
                                            </p:txEl>
                                          </p:spTgt>
                                        </p:tgtEl>
                                        <p:attrNameLst>
                                          <p:attrName>style.visibility</p:attrName>
                                        </p:attrNameLst>
                                      </p:cBhvr>
                                      <p:to>
                                        <p:strVal val="visible"/>
                                      </p:to>
                                    </p:set>
                                    <p:anim calcmode="lin" valueType="num">
                                      <p:cBhvr additive="base">
                                        <p:cTn id="133" dur="500" fill="hold"/>
                                        <p:tgtEl>
                                          <p:spTgt spid="35">
                                            <p:txEl>
                                              <p:pRg st="0" end="0"/>
                                            </p:txEl>
                                          </p:spTgt>
                                        </p:tgtEl>
                                        <p:attrNameLst>
                                          <p:attrName>ppt_x</p:attrName>
                                        </p:attrNameLst>
                                      </p:cBhvr>
                                      <p:tavLst>
                                        <p:tav tm="0">
                                          <p:val>
                                            <p:strVal val="#ppt_x"/>
                                          </p:val>
                                        </p:tav>
                                        <p:tav tm="100000">
                                          <p:val>
                                            <p:strVal val="#ppt_x"/>
                                          </p:val>
                                        </p:tav>
                                      </p:tavLst>
                                    </p:anim>
                                    <p:anim calcmode="lin" valueType="num">
                                      <p:cBhvr additive="base">
                                        <p:cTn id="134" dur="500" fill="hold"/>
                                        <p:tgtEl>
                                          <p:spTgt spid="35">
                                            <p:txEl>
                                              <p:pRg st="0" end="0"/>
                                            </p:txEl>
                                          </p:spTgt>
                                        </p:tgtEl>
                                        <p:attrNameLst>
                                          <p:attrName>ppt_y</p:attrName>
                                        </p:attrNameLst>
                                      </p:cBhvr>
                                      <p:tavLst>
                                        <p:tav tm="0">
                                          <p:val>
                                            <p:strVal val="1+#ppt_h/2"/>
                                          </p:val>
                                        </p:tav>
                                        <p:tav tm="100000">
                                          <p:val>
                                            <p:strVal val="#ppt_y"/>
                                          </p:val>
                                        </p:tav>
                                      </p:tavLst>
                                    </p:anim>
                                  </p:childTnLst>
                                </p:cTn>
                              </p:par>
                            </p:childTnLst>
                          </p:cTn>
                        </p:par>
                        <p:par>
                          <p:cTn id="135" fill="hold">
                            <p:stCondLst>
                              <p:cond delay="6100"/>
                            </p:stCondLst>
                            <p:childTnLst>
                              <p:par>
                                <p:cTn id="136" presetID="10" presetClass="entr" presetSubtype="0" fill="hold" grpId="0" nodeType="afterEffect">
                                  <p:stCondLst>
                                    <p:cond delay="250"/>
                                  </p:stCondLst>
                                  <p:childTnLst>
                                    <p:set>
                                      <p:cBhvr>
                                        <p:cTn id="137" dur="1" fill="hold">
                                          <p:stCondLst>
                                            <p:cond delay="0"/>
                                          </p:stCondLst>
                                        </p:cTn>
                                        <p:tgtEl>
                                          <p:spTgt spid="36">
                                            <p:txEl>
                                              <p:pRg st="0" end="0"/>
                                            </p:txEl>
                                          </p:spTgt>
                                        </p:tgtEl>
                                        <p:attrNameLst>
                                          <p:attrName>style.visibility</p:attrName>
                                        </p:attrNameLst>
                                      </p:cBhvr>
                                      <p:to>
                                        <p:strVal val="visible"/>
                                      </p:to>
                                    </p:set>
                                    <p:animEffect transition="in" filter="fade">
                                      <p:cBhvr>
                                        <p:cTn id="138" dur="500"/>
                                        <p:tgtEl>
                                          <p:spTgt spid="3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1" animBg="1"/>
      <p:bldP spid="17" grpId="2" animBg="1"/>
      <p:bldP spid="17" grpId="3" animBg="1"/>
      <p:bldP spid="16" grpId="1" animBg="1"/>
      <p:bldP spid="16" grpId="2" animBg="1"/>
      <p:bldP spid="16" grpId="3" animBg="1"/>
      <p:bldP spid="4" grpId="1" animBg="1"/>
      <p:bldP spid="4" grpId="2" animBg="1"/>
      <p:bldP spid="4" grpId="3" animBg="1"/>
      <p:bldP spid="13" grpId="1" animBg="1"/>
      <p:bldP spid="13" grpId="2" animBg="1"/>
      <p:bldP spid="13" grpId="3" animBg="1"/>
      <p:bldP spid="14" grpId="1" animBg="1"/>
      <p:bldP spid="14" grpId="2" animBg="1"/>
      <p:bldP spid="14" grpId="3" animBg="1"/>
      <p:bldP spid="5" grpId="0" animBg="1"/>
      <p:bldP spid="19" grpId="0" animBg="1"/>
      <p:bldP spid="26" grpId="0" animBg="1"/>
      <p:bldP spid="27" grpId="0" animBg="1"/>
      <p:bldP spid="28" grpId="0" animBg="1"/>
      <p:bldP spid="28" grpId="1" animBg="1"/>
      <p:bldP spid="29" grpId="0" animBg="1"/>
      <p:bldP spid="29" grpId="1" animBg="1"/>
      <p:bldP spid="30" grpId="0" animBg="1"/>
      <p:bldP spid="31" grpId="0"/>
      <p:bldP spid="32" grpId="0" animBg="1"/>
      <p:bldP spid="33" grpId="0" animBg="1"/>
      <p:bldP spid="34" grpId="0" animBg="1"/>
      <p:bldP spid="35" grpId="0" build="p">
        <p:tmplLst>
          <p:tmpl lvl="1">
            <p:tnLst>
              <p:par>
                <p:cTn presetID="2" presetClass="entr" presetSubtype="4" decel="100000"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ppt_x"/>
                          </p:val>
                        </p:tav>
                        <p:tav tm="100000">
                          <p:val>
                            <p:strVal val="#ppt_x"/>
                          </p:val>
                        </p:tav>
                      </p:tavLst>
                    </p:anim>
                    <p:anim calcmode="lin" valueType="num">
                      <p:cBhvr additive="base">
                        <p:cTn dur="500" fill="hold"/>
                        <p:tgtEl>
                          <p:spTgt spid="35"/>
                        </p:tgtEl>
                        <p:attrNameLst>
                          <p:attrName>ppt_y</p:attrName>
                        </p:attrNameLst>
                      </p:cBhvr>
                      <p:tavLst>
                        <p:tav tm="0">
                          <p:val>
                            <p:strVal val="1+#ppt_h/2"/>
                          </p:val>
                        </p:tav>
                        <p:tav tm="100000">
                          <p:val>
                            <p:strVal val="#ppt_y"/>
                          </p:val>
                        </p:tav>
                      </p:tavLst>
                    </p:anim>
                  </p:childTnLst>
                </p:cTn>
              </p:par>
            </p:tnLst>
          </p:tmpl>
        </p:tmplLst>
      </p:bldP>
      <p:bldP spid="36" grpId="0" build="p">
        <p:tmplLst>
          <p:tmpl lvl="1">
            <p:tnLst>
              <p:par>
                <p:cTn presetID="10" presetClass="entr" presetSubtype="0" fill="hold" nodeType="afterEffect">
                  <p:stCondLst>
                    <p:cond delay="250"/>
                  </p:stCondLst>
                  <p:childTnLst>
                    <p:set>
                      <p:cBhvr>
                        <p:cTn dur="1" fill="hold">
                          <p:stCondLst>
                            <p:cond delay="0"/>
                          </p:stCondLst>
                        </p:cTn>
                        <p:tgtEl>
                          <p:spTgt spid="36"/>
                        </p:tgtEl>
                        <p:attrNameLst>
                          <p:attrName>style.visibility</p:attrName>
                        </p:attrNameLst>
                      </p:cBhvr>
                      <p:to>
                        <p:strVal val="visible"/>
                      </p:to>
                    </p:set>
                    <p:animEffect transition="in" filter="fade">
                      <p:cBhvr>
                        <p:cTn dur="500"/>
                        <p:tgtEl>
                          <p:spTgt spid="36"/>
                        </p:tgtEl>
                      </p:cBhvr>
                    </p:animEffect>
                  </p:childTnLst>
                </p:cTn>
              </p:par>
            </p:tnLst>
          </p:tmpl>
        </p:tmplLst>
      </p:bldP>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 Icons, Headings &amp; Texts - Horizontal">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テキスト プレースホルダー 12"/>
          <p:cNvSpPr>
            <a:spLocks noGrp="1"/>
          </p:cNvSpPr>
          <p:nvPr>
            <p:ph type="body" sz="quarter" idx="12" hasCustomPrompt="1"/>
          </p:nvPr>
        </p:nvSpPr>
        <p:spPr>
          <a:xfrm>
            <a:off x="1277819" y="5556408"/>
            <a:ext cx="3743360" cy="2479915"/>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6" name="テキスト プレースホルダー 12"/>
          <p:cNvSpPr>
            <a:spLocks noGrp="1"/>
          </p:cNvSpPr>
          <p:nvPr>
            <p:ph type="body" sz="quarter" idx="13" hasCustomPrompt="1"/>
          </p:nvPr>
        </p:nvSpPr>
        <p:spPr>
          <a:xfrm>
            <a:off x="1277819" y="4567087"/>
            <a:ext cx="3743360" cy="747032"/>
          </a:xfrm>
        </p:spPr>
        <p:txBody>
          <a:bodyPr anchor="ctr">
            <a:noAutofit/>
          </a:bodyPr>
          <a:lstStyle>
            <a:lvl1pPr algn="ct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Word</a:t>
            </a:r>
            <a:endParaRPr kumimoji="1" lang="ja-JP" altLang="en-US" dirty="0"/>
          </a:p>
        </p:txBody>
      </p:sp>
      <p:sp>
        <p:nvSpPr>
          <p:cNvPr id="7" name="正方形/長方形 6"/>
          <p:cNvSpPr/>
          <p:nvPr userDrawn="1"/>
        </p:nvSpPr>
        <p:spPr>
          <a:xfrm>
            <a:off x="2235550" y="5332253"/>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4"/>
          <p:cNvSpPr/>
          <p:nvPr userDrawn="1"/>
        </p:nvSpPr>
        <p:spPr>
          <a:xfrm>
            <a:off x="2581242" y="3174870"/>
            <a:ext cx="1136515" cy="1138145"/>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図プレースホルダー 25"/>
          <p:cNvSpPr>
            <a:spLocks noGrp="1"/>
          </p:cNvSpPr>
          <p:nvPr>
            <p:ph type="pic" sz="quarter" idx="14" hasCustomPrompt="1"/>
          </p:nvPr>
        </p:nvSpPr>
        <p:spPr>
          <a:xfrm>
            <a:off x="2834499" y="3428942"/>
            <a:ext cx="630000" cy="630000"/>
          </a:xfrm>
        </p:spPr>
        <p:txBody>
          <a:bodyPr>
            <a:normAutofit/>
          </a:bodyPr>
          <a:lstStyle>
            <a:lvl1pPr algn="ctr">
              <a:defRPr sz="1400">
                <a:solidFill>
                  <a:schemeClr val="bg1"/>
                </a:solidFill>
              </a:defRPr>
            </a:lvl1pPr>
          </a:lstStyle>
          <a:p>
            <a:r>
              <a:rPr kumimoji="1" lang="en-US" altLang="ja-JP" dirty="0"/>
              <a:t>Icon</a:t>
            </a:r>
            <a:endParaRPr kumimoji="1" lang="ja-JP" altLang="en-US" dirty="0"/>
          </a:p>
        </p:txBody>
      </p:sp>
      <p:sp>
        <p:nvSpPr>
          <p:cNvPr id="32" name="テキスト プレースホルダー 12"/>
          <p:cNvSpPr>
            <a:spLocks noGrp="1"/>
          </p:cNvSpPr>
          <p:nvPr>
            <p:ph type="body" sz="quarter" idx="15" hasCustomPrompt="1"/>
          </p:nvPr>
        </p:nvSpPr>
        <p:spPr>
          <a:xfrm>
            <a:off x="5274436" y="5556408"/>
            <a:ext cx="3743360" cy="2479915"/>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33" name="テキスト プレースホルダー 12"/>
          <p:cNvSpPr>
            <a:spLocks noGrp="1"/>
          </p:cNvSpPr>
          <p:nvPr>
            <p:ph type="body" sz="quarter" idx="16" hasCustomPrompt="1"/>
          </p:nvPr>
        </p:nvSpPr>
        <p:spPr>
          <a:xfrm>
            <a:off x="5274436" y="4567087"/>
            <a:ext cx="3743360" cy="747032"/>
          </a:xfrm>
        </p:spPr>
        <p:txBody>
          <a:bodyPr anchor="ctr">
            <a:noAutofit/>
          </a:bodyPr>
          <a:lstStyle>
            <a:lvl1pPr algn="ct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Word</a:t>
            </a:r>
            <a:endParaRPr kumimoji="1" lang="ja-JP" altLang="en-US" dirty="0"/>
          </a:p>
        </p:txBody>
      </p:sp>
      <p:sp>
        <p:nvSpPr>
          <p:cNvPr id="34" name="正方形/長方形 33"/>
          <p:cNvSpPr/>
          <p:nvPr userDrawn="1"/>
        </p:nvSpPr>
        <p:spPr>
          <a:xfrm>
            <a:off x="6232167" y="5332253"/>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円/楕円 4"/>
          <p:cNvSpPr/>
          <p:nvPr userDrawn="1"/>
        </p:nvSpPr>
        <p:spPr>
          <a:xfrm>
            <a:off x="6577859" y="3174870"/>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図プレースホルダー 25"/>
          <p:cNvSpPr>
            <a:spLocks noGrp="1"/>
          </p:cNvSpPr>
          <p:nvPr>
            <p:ph type="pic" sz="quarter" idx="17" hasCustomPrompt="1"/>
          </p:nvPr>
        </p:nvSpPr>
        <p:spPr>
          <a:xfrm>
            <a:off x="6831116" y="3428942"/>
            <a:ext cx="630000" cy="630000"/>
          </a:xfrm>
        </p:spPr>
        <p:txBody>
          <a:bodyPr>
            <a:normAutofit/>
          </a:bodyPr>
          <a:lstStyle>
            <a:lvl1pPr algn="ctr">
              <a:defRPr sz="1400">
                <a:solidFill>
                  <a:schemeClr val="bg1"/>
                </a:solidFill>
              </a:defRPr>
            </a:lvl1pPr>
          </a:lstStyle>
          <a:p>
            <a:r>
              <a:rPr kumimoji="1" lang="en-US" altLang="ja-JP" dirty="0"/>
              <a:t>Icon</a:t>
            </a:r>
            <a:endParaRPr kumimoji="1" lang="ja-JP" altLang="en-US" dirty="0"/>
          </a:p>
        </p:txBody>
      </p:sp>
      <p:sp>
        <p:nvSpPr>
          <p:cNvPr id="46" name="テキスト プレースホルダー 12"/>
          <p:cNvSpPr>
            <a:spLocks noGrp="1"/>
          </p:cNvSpPr>
          <p:nvPr>
            <p:ph type="body" sz="quarter" idx="18" hasCustomPrompt="1"/>
          </p:nvPr>
        </p:nvSpPr>
        <p:spPr>
          <a:xfrm>
            <a:off x="9271053" y="5556408"/>
            <a:ext cx="3743360" cy="2479915"/>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47" name="テキスト プレースホルダー 12"/>
          <p:cNvSpPr>
            <a:spLocks noGrp="1"/>
          </p:cNvSpPr>
          <p:nvPr>
            <p:ph type="body" sz="quarter" idx="19" hasCustomPrompt="1"/>
          </p:nvPr>
        </p:nvSpPr>
        <p:spPr>
          <a:xfrm>
            <a:off x="9271053" y="4567087"/>
            <a:ext cx="3743360" cy="747032"/>
          </a:xfrm>
        </p:spPr>
        <p:txBody>
          <a:bodyPr anchor="ctr">
            <a:noAutofit/>
          </a:bodyPr>
          <a:lstStyle>
            <a:lvl1pPr algn="ct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Word</a:t>
            </a:r>
            <a:endParaRPr kumimoji="1" lang="ja-JP" altLang="en-US" dirty="0"/>
          </a:p>
        </p:txBody>
      </p:sp>
      <p:sp>
        <p:nvSpPr>
          <p:cNvPr id="48" name="正方形/長方形 47"/>
          <p:cNvSpPr/>
          <p:nvPr userDrawn="1"/>
        </p:nvSpPr>
        <p:spPr>
          <a:xfrm>
            <a:off x="10228784" y="5332253"/>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円/楕円 4"/>
          <p:cNvSpPr/>
          <p:nvPr userDrawn="1"/>
        </p:nvSpPr>
        <p:spPr>
          <a:xfrm>
            <a:off x="10574476" y="3174870"/>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図プレースホルダー 25"/>
          <p:cNvSpPr>
            <a:spLocks noGrp="1"/>
          </p:cNvSpPr>
          <p:nvPr>
            <p:ph type="pic" sz="quarter" idx="20" hasCustomPrompt="1"/>
          </p:nvPr>
        </p:nvSpPr>
        <p:spPr>
          <a:xfrm>
            <a:off x="10827733" y="3428942"/>
            <a:ext cx="630000" cy="630000"/>
          </a:xfrm>
        </p:spPr>
        <p:txBody>
          <a:bodyPr>
            <a:normAutofit/>
          </a:bodyPr>
          <a:lstStyle>
            <a:lvl1pPr algn="ctr">
              <a:defRPr sz="1400">
                <a:solidFill>
                  <a:schemeClr val="bg1"/>
                </a:solidFill>
              </a:defRPr>
            </a:lvl1pPr>
          </a:lstStyle>
          <a:p>
            <a:r>
              <a:rPr kumimoji="1" lang="en-US" altLang="ja-JP" dirty="0"/>
              <a:t>Icon</a:t>
            </a:r>
            <a:endParaRPr kumimoji="1" lang="ja-JP" altLang="en-US" dirty="0"/>
          </a:p>
        </p:txBody>
      </p:sp>
      <p:sp>
        <p:nvSpPr>
          <p:cNvPr id="51" name="テキスト プレースホルダー 12"/>
          <p:cNvSpPr>
            <a:spLocks noGrp="1"/>
          </p:cNvSpPr>
          <p:nvPr>
            <p:ph type="body" sz="quarter" idx="21" hasCustomPrompt="1"/>
          </p:nvPr>
        </p:nvSpPr>
        <p:spPr>
          <a:xfrm>
            <a:off x="13267670" y="5556408"/>
            <a:ext cx="3743360" cy="2479915"/>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52" name="テキスト プレースホルダー 12"/>
          <p:cNvSpPr>
            <a:spLocks noGrp="1"/>
          </p:cNvSpPr>
          <p:nvPr>
            <p:ph type="body" sz="quarter" idx="22" hasCustomPrompt="1"/>
          </p:nvPr>
        </p:nvSpPr>
        <p:spPr>
          <a:xfrm>
            <a:off x="13267670" y="4567087"/>
            <a:ext cx="3743360" cy="747032"/>
          </a:xfrm>
        </p:spPr>
        <p:txBody>
          <a:bodyPr anchor="ctr">
            <a:noAutofit/>
          </a:bodyPr>
          <a:lstStyle>
            <a:lvl1pPr algn="ct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Word</a:t>
            </a:r>
            <a:endParaRPr kumimoji="1" lang="ja-JP" altLang="en-US" dirty="0"/>
          </a:p>
        </p:txBody>
      </p:sp>
      <p:sp>
        <p:nvSpPr>
          <p:cNvPr id="53" name="正方形/長方形 52"/>
          <p:cNvSpPr/>
          <p:nvPr userDrawn="1"/>
        </p:nvSpPr>
        <p:spPr>
          <a:xfrm>
            <a:off x="14225401" y="5332253"/>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円/楕円 4"/>
          <p:cNvSpPr/>
          <p:nvPr userDrawn="1"/>
        </p:nvSpPr>
        <p:spPr>
          <a:xfrm>
            <a:off x="14571093" y="3174870"/>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図プレースホルダー 25"/>
          <p:cNvSpPr>
            <a:spLocks noGrp="1"/>
          </p:cNvSpPr>
          <p:nvPr>
            <p:ph type="pic" sz="quarter" idx="23" hasCustomPrompt="1"/>
          </p:nvPr>
        </p:nvSpPr>
        <p:spPr>
          <a:xfrm>
            <a:off x="14824350" y="3428942"/>
            <a:ext cx="630000" cy="630000"/>
          </a:xfrm>
        </p:spPr>
        <p:txBody>
          <a:bodyPr>
            <a:normAutofit/>
          </a:bodyPr>
          <a:lstStyle>
            <a:lvl1pPr algn="ctr">
              <a:defRPr sz="1400">
                <a:solidFill>
                  <a:schemeClr val="bg1"/>
                </a:solidFill>
              </a:defRPr>
            </a:lvl1pPr>
          </a:lstStyle>
          <a:p>
            <a:r>
              <a:rPr kumimoji="1" lang="en-US" altLang="ja-JP" dirty="0"/>
              <a:t>Icon</a:t>
            </a:r>
            <a:endParaRPr kumimoji="1" lang="ja-JP" altLang="en-US" dirty="0"/>
          </a:p>
        </p:txBody>
      </p:sp>
    </p:spTree>
    <p:extLst>
      <p:ext uri="{BB962C8B-B14F-4D97-AF65-F5344CB8AC3E}">
        <p14:creationId xmlns:p14="http://schemas.microsoft.com/office/powerpoint/2010/main" val="1786946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750" fill="hold"/>
                                        <p:tgtEl>
                                          <p:spTgt spid="14"/>
                                        </p:tgtEl>
                                        <p:attrNameLst>
                                          <p:attrName>ppt_x</p:attrName>
                                        </p:attrNameLst>
                                      </p:cBhvr>
                                      <p:tavLst>
                                        <p:tav tm="0">
                                          <p:val>
                                            <p:strVal val="#ppt_x"/>
                                          </p:val>
                                        </p:tav>
                                        <p:tav tm="100000">
                                          <p:val>
                                            <p:strVal val="#ppt_x"/>
                                          </p:val>
                                        </p:tav>
                                      </p:tavLst>
                                    </p:anim>
                                    <p:anim calcmode="lin" valueType="num">
                                      <p:cBhvr additive="base">
                                        <p:cTn id="8" dur="750" fill="hold"/>
                                        <p:tgtEl>
                                          <p:spTgt spid="14"/>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cBhvr additive="base">
                                        <p:cTn id="11" dur="750" fill="hold"/>
                                        <p:tgtEl>
                                          <p:spTgt spid="26"/>
                                        </p:tgtEl>
                                        <p:attrNameLst>
                                          <p:attrName>ppt_x</p:attrName>
                                        </p:attrNameLst>
                                      </p:cBhvr>
                                      <p:tavLst>
                                        <p:tav tm="0">
                                          <p:val>
                                            <p:strVal val="#ppt_x"/>
                                          </p:val>
                                        </p:tav>
                                        <p:tav tm="100000">
                                          <p:val>
                                            <p:strVal val="#ppt_x"/>
                                          </p:val>
                                        </p:tav>
                                      </p:tavLst>
                                    </p:anim>
                                    <p:anim calcmode="lin" valueType="num">
                                      <p:cBhvr additive="base">
                                        <p:cTn id="12" dur="750" fill="hold"/>
                                        <p:tgtEl>
                                          <p:spTgt spid="26"/>
                                        </p:tgtEl>
                                        <p:attrNameLst>
                                          <p:attrName>ppt_y</p:attrName>
                                        </p:attrNameLst>
                                      </p:cBhvr>
                                      <p:tavLst>
                                        <p:tav tm="0">
                                          <p:val>
                                            <p:strVal val="0-#ppt_h/2"/>
                                          </p:val>
                                        </p:tav>
                                        <p:tav tm="100000">
                                          <p:val>
                                            <p:strVal val="#ppt_y"/>
                                          </p:val>
                                        </p:tav>
                                      </p:tavLst>
                                    </p:anim>
                                  </p:childTnLst>
                                </p:cTn>
                              </p:par>
                            </p:childTnLst>
                          </p:cTn>
                        </p:par>
                        <p:par>
                          <p:cTn id="13" fill="hold">
                            <p:stCondLst>
                              <p:cond delay="750"/>
                            </p:stCondLst>
                            <p:childTnLst>
                              <p:par>
                                <p:cTn id="14" presetID="2" presetClass="entr" presetSubtype="8" decel="100000" fill="hold" grpId="0" nodeType="afterEffect">
                                  <p:stCondLst>
                                    <p:cond delay="0"/>
                                  </p:stCondLst>
                                  <p:childTnLst>
                                    <p:set>
                                      <p:cBhvr>
                                        <p:cTn id="15" dur="1" fill="hold">
                                          <p:stCondLst>
                                            <p:cond delay="0"/>
                                          </p:stCondLst>
                                        </p:cTn>
                                        <p:tgtEl>
                                          <p:spTgt spid="6">
                                            <p:txEl>
                                              <p:pRg st="0" end="0"/>
                                            </p:txEl>
                                          </p:spTgt>
                                        </p:tgtEl>
                                        <p:attrNameLst>
                                          <p:attrName>style.visibility</p:attrName>
                                        </p:attrNameLst>
                                      </p:cBhvr>
                                      <p:to>
                                        <p:strVal val="visible"/>
                                      </p:to>
                                    </p:set>
                                    <p:anim calcmode="lin" valueType="num">
                                      <p:cBhvr additive="base">
                                        <p:cTn id="16"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17" dur="500" fill="hold"/>
                                        <p:tgtEl>
                                          <p:spTgt spid="6">
                                            <p:txEl>
                                              <p:pRg st="0" end="0"/>
                                            </p:txEl>
                                          </p:spTgt>
                                        </p:tgtEl>
                                        <p:attrNameLst>
                                          <p:attrName>ppt_y</p:attrName>
                                        </p:attrNameLst>
                                      </p:cBhvr>
                                      <p:tavLst>
                                        <p:tav tm="0">
                                          <p:val>
                                            <p:strVal val="#ppt_y"/>
                                          </p:val>
                                        </p:tav>
                                        <p:tav tm="100000">
                                          <p:val>
                                            <p:strVal val="#ppt_y"/>
                                          </p:val>
                                        </p:tav>
                                      </p:tavLst>
                                    </p:anim>
                                  </p:childTnLst>
                                </p:cTn>
                              </p:par>
                              <p:par>
                                <p:cTn id="18" presetID="2" presetClass="entr" presetSubtype="4" decel="100000"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ppt_x"/>
                                          </p:val>
                                        </p:tav>
                                        <p:tav tm="100000">
                                          <p:val>
                                            <p:strVal val="#ppt_x"/>
                                          </p:val>
                                        </p:tav>
                                      </p:tavLst>
                                    </p:anim>
                                    <p:anim calcmode="lin" valueType="num">
                                      <p:cBhvr additive="base">
                                        <p:cTn id="21" dur="500" fill="hold"/>
                                        <p:tgtEl>
                                          <p:spTgt spid="7"/>
                                        </p:tgtEl>
                                        <p:attrNameLst>
                                          <p:attrName>ppt_y</p:attrName>
                                        </p:attrNameLst>
                                      </p:cBhvr>
                                      <p:tavLst>
                                        <p:tav tm="0">
                                          <p:val>
                                            <p:strVal val="1+#ppt_h/2"/>
                                          </p:val>
                                        </p:tav>
                                        <p:tav tm="100000">
                                          <p:val>
                                            <p:strVal val="#ppt_y"/>
                                          </p:val>
                                        </p:tav>
                                      </p:tavLst>
                                    </p:anim>
                                  </p:childTnLst>
                                </p:cTn>
                              </p:par>
                            </p:childTnLst>
                          </p:cTn>
                        </p:par>
                        <p:par>
                          <p:cTn id="22" fill="hold">
                            <p:stCondLst>
                              <p:cond delay="1250"/>
                            </p:stCondLst>
                            <p:childTnLst>
                              <p:par>
                                <p:cTn id="23" presetID="22" presetClass="entr" presetSubtype="8" fill="hold" grpId="0" nodeType="after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wipe(left)">
                                      <p:cBhvr>
                                        <p:cTn id="25" dur="500"/>
                                        <p:tgtEl>
                                          <p:spTgt spid="5"/>
                                        </p:tgtEl>
                                      </p:cBhvr>
                                    </p:animEffect>
                                  </p:childTnLst>
                                </p:cTn>
                              </p:par>
                            </p:childTnLst>
                          </p:cTn>
                        </p:par>
                        <p:par>
                          <p:cTn id="26" fill="hold">
                            <p:stCondLst>
                              <p:cond delay="1750"/>
                            </p:stCondLst>
                            <p:childTnLst>
                              <p:par>
                                <p:cTn id="27" presetID="2" presetClass="entr" presetSubtype="1" decel="100000" fill="hold" grpId="0" nodeType="afterEffect">
                                  <p:stCondLst>
                                    <p:cond delay="0"/>
                                  </p:stCondLst>
                                  <p:childTnLst>
                                    <p:set>
                                      <p:cBhvr>
                                        <p:cTn id="28" dur="1" fill="hold">
                                          <p:stCondLst>
                                            <p:cond delay="0"/>
                                          </p:stCondLst>
                                        </p:cTn>
                                        <p:tgtEl>
                                          <p:spTgt spid="35"/>
                                        </p:tgtEl>
                                        <p:attrNameLst>
                                          <p:attrName>style.visibility</p:attrName>
                                        </p:attrNameLst>
                                      </p:cBhvr>
                                      <p:to>
                                        <p:strVal val="visible"/>
                                      </p:to>
                                    </p:set>
                                    <p:anim calcmode="lin" valueType="num">
                                      <p:cBhvr additive="base">
                                        <p:cTn id="29" dur="750" fill="hold"/>
                                        <p:tgtEl>
                                          <p:spTgt spid="35"/>
                                        </p:tgtEl>
                                        <p:attrNameLst>
                                          <p:attrName>ppt_x</p:attrName>
                                        </p:attrNameLst>
                                      </p:cBhvr>
                                      <p:tavLst>
                                        <p:tav tm="0">
                                          <p:val>
                                            <p:strVal val="#ppt_x"/>
                                          </p:val>
                                        </p:tav>
                                        <p:tav tm="100000">
                                          <p:val>
                                            <p:strVal val="#ppt_x"/>
                                          </p:val>
                                        </p:tav>
                                      </p:tavLst>
                                    </p:anim>
                                    <p:anim calcmode="lin" valueType="num">
                                      <p:cBhvr additive="base">
                                        <p:cTn id="30" dur="750" fill="hold"/>
                                        <p:tgtEl>
                                          <p:spTgt spid="35"/>
                                        </p:tgtEl>
                                        <p:attrNameLst>
                                          <p:attrName>ppt_y</p:attrName>
                                        </p:attrNameLst>
                                      </p:cBhvr>
                                      <p:tavLst>
                                        <p:tav tm="0">
                                          <p:val>
                                            <p:strVal val="0-#ppt_h/2"/>
                                          </p:val>
                                        </p:tav>
                                        <p:tav tm="100000">
                                          <p:val>
                                            <p:strVal val="#ppt_y"/>
                                          </p:val>
                                        </p:tav>
                                      </p:tavLst>
                                    </p:anim>
                                  </p:childTnLst>
                                </p:cTn>
                              </p:par>
                              <p:par>
                                <p:cTn id="31" presetID="2" presetClass="entr" presetSubtype="1" decel="100000" fill="hold" grpId="0" nodeType="withEffect">
                                  <p:stCondLst>
                                    <p:cond delay="0"/>
                                  </p:stCondLst>
                                  <p:childTnLst>
                                    <p:set>
                                      <p:cBhvr>
                                        <p:cTn id="32" dur="1" fill="hold">
                                          <p:stCondLst>
                                            <p:cond delay="0"/>
                                          </p:stCondLst>
                                        </p:cTn>
                                        <p:tgtEl>
                                          <p:spTgt spid="36"/>
                                        </p:tgtEl>
                                        <p:attrNameLst>
                                          <p:attrName>style.visibility</p:attrName>
                                        </p:attrNameLst>
                                      </p:cBhvr>
                                      <p:to>
                                        <p:strVal val="visible"/>
                                      </p:to>
                                    </p:set>
                                    <p:anim calcmode="lin" valueType="num">
                                      <p:cBhvr additive="base">
                                        <p:cTn id="33" dur="750" fill="hold"/>
                                        <p:tgtEl>
                                          <p:spTgt spid="36"/>
                                        </p:tgtEl>
                                        <p:attrNameLst>
                                          <p:attrName>ppt_x</p:attrName>
                                        </p:attrNameLst>
                                      </p:cBhvr>
                                      <p:tavLst>
                                        <p:tav tm="0">
                                          <p:val>
                                            <p:strVal val="#ppt_x"/>
                                          </p:val>
                                        </p:tav>
                                        <p:tav tm="100000">
                                          <p:val>
                                            <p:strVal val="#ppt_x"/>
                                          </p:val>
                                        </p:tav>
                                      </p:tavLst>
                                    </p:anim>
                                    <p:anim calcmode="lin" valueType="num">
                                      <p:cBhvr additive="base">
                                        <p:cTn id="34" dur="750" fill="hold"/>
                                        <p:tgtEl>
                                          <p:spTgt spid="36"/>
                                        </p:tgtEl>
                                        <p:attrNameLst>
                                          <p:attrName>ppt_y</p:attrName>
                                        </p:attrNameLst>
                                      </p:cBhvr>
                                      <p:tavLst>
                                        <p:tav tm="0">
                                          <p:val>
                                            <p:strVal val="0-#ppt_h/2"/>
                                          </p:val>
                                        </p:tav>
                                        <p:tav tm="100000">
                                          <p:val>
                                            <p:strVal val="#ppt_y"/>
                                          </p:val>
                                        </p:tav>
                                      </p:tavLst>
                                    </p:anim>
                                  </p:childTnLst>
                                </p:cTn>
                              </p:par>
                            </p:childTnLst>
                          </p:cTn>
                        </p:par>
                        <p:par>
                          <p:cTn id="35" fill="hold">
                            <p:stCondLst>
                              <p:cond delay="2500"/>
                            </p:stCondLst>
                            <p:childTnLst>
                              <p:par>
                                <p:cTn id="36" presetID="2" presetClass="entr" presetSubtype="8" decel="100000" fill="hold" grpId="0" nodeType="afterEffect">
                                  <p:stCondLst>
                                    <p:cond delay="0"/>
                                  </p:stCondLst>
                                  <p:childTnLst>
                                    <p:set>
                                      <p:cBhvr>
                                        <p:cTn id="37" dur="1" fill="hold">
                                          <p:stCondLst>
                                            <p:cond delay="0"/>
                                          </p:stCondLst>
                                        </p:cTn>
                                        <p:tgtEl>
                                          <p:spTgt spid="33">
                                            <p:txEl>
                                              <p:pRg st="0" end="0"/>
                                            </p:txEl>
                                          </p:spTgt>
                                        </p:tgtEl>
                                        <p:attrNameLst>
                                          <p:attrName>style.visibility</p:attrName>
                                        </p:attrNameLst>
                                      </p:cBhvr>
                                      <p:to>
                                        <p:strVal val="visible"/>
                                      </p:to>
                                    </p:set>
                                    <p:anim calcmode="lin" valueType="num">
                                      <p:cBhvr additive="base">
                                        <p:cTn id="38" dur="500" fill="hold"/>
                                        <p:tgtEl>
                                          <p:spTgt spid="33">
                                            <p:txEl>
                                              <p:pRg st="0" end="0"/>
                                            </p:txEl>
                                          </p:spTgt>
                                        </p:tgtEl>
                                        <p:attrNameLst>
                                          <p:attrName>ppt_x</p:attrName>
                                        </p:attrNameLst>
                                      </p:cBhvr>
                                      <p:tavLst>
                                        <p:tav tm="0">
                                          <p:val>
                                            <p:strVal val="0-#ppt_w/2"/>
                                          </p:val>
                                        </p:tav>
                                        <p:tav tm="100000">
                                          <p:val>
                                            <p:strVal val="#ppt_x"/>
                                          </p:val>
                                        </p:tav>
                                      </p:tavLst>
                                    </p:anim>
                                    <p:anim calcmode="lin" valueType="num">
                                      <p:cBhvr additive="base">
                                        <p:cTn id="39" dur="500" fill="hold"/>
                                        <p:tgtEl>
                                          <p:spTgt spid="33">
                                            <p:txEl>
                                              <p:pRg st="0" end="0"/>
                                            </p:txEl>
                                          </p:spTgt>
                                        </p:tgtEl>
                                        <p:attrNameLst>
                                          <p:attrName>ppt_y</p:attrName>
                                        </p:attrNameLst>
                                      </p:cBhvr>
                                      <p:tavLst>
                                        <p:tav tm="0">
                                          <p:val>
                                            <p:strVal val="#ppt_y"/>
                                          </p:val>
                                        </p:tav>
                                        <p:tav tm="100000">
                                          <p:val>
                                            <p:strVal val="#ppt_y"/>
                                          </p:val>
                                        </p:tav>
                                      </p:tavLst>
                                    </p:anim>
                                  </p:childTnLst>
                                </p:cTn>
                              </p:par>
                              <p:par>
                                <p:cTn id="40" presetID="2" presetClass="entr" presetSubtype="4" decel="100000" fill="hold" grpId="0" nodeType="withEffect">
                                  <p:stCondLst>
                                    <p:cond delay="0"/>
                                  </p:stCondLst>
                                  <p:childTnLst>
                                    <p:set>
                                      <p:cBhvr>
                                        <p:cTn id="41" dur="1" fill="hold">
                                          <p:stCondLst>
                                            <p:cond delay="0"/>
                                          </p:stCondLst>
                                        </p:cTn>
                                        <p:tgtEl>
                                          <p:spTgt spid="34"/>
                                        </p:tgtEl>
                                        <p:attrNameLst>
                                          <p:attrName>style.visibility</p:attrName>
                                        </p:attrNameLst>
                                      </p:cBhvr>
                                      <p:to>
                                        <p:strVal val="visible"/>
                                      </p:to>
                                    </p:set>
                                    <p:anim calcmode="lin" valueType="num">
                                      <p:cBhvr additive="base">
                                        <p:cTn id="42" dur="500" fill="hold"/>
                                        <p:tgtEl>
                                          <p:spTgt spid="34"/>
                                        </p:tgtEl>
                                        <p:attrNameLst>
                                          <p:attrName>ppt_x</p:attrName>
                                        </p:attrNameLst>
                                      </p:cBhvr>
                                      <p:tavLst>
                                        <p:tav tm="0">
                                          <p:val>
                                            <p:strVal val="#ppt_x"/>
                                          </p:val>
                                        </p:tav>
                                        <p:tav tm="100000">
                                          <p:val>
                                            <p:strVal val="#ppt_x"/>
                                          </p:val>
                                        </p:tav>
                                      </p:tavLst>
                                    </p:anim>
                                    <p:anim calcmode="lin" valueType="num">
                                      <p:cBhvr additive="base">
                                        <p:cTn id="43" dur="500" fill="hold"/>
                                        <p:tgtEl>
                                          <p:spTgt spid="34"/>
                                        </p:tgtEl>
                                        <p:attrNameLst>
                                          <p:attrName>ppt_y</p:attrName>
                                        </p:attrNameLst>
                                      </p:cBhvr>
                                      <p:tavLst>
                                        <p:tav tm="0">
                                          <p:val>
                                            <p:strVal val="1+#ppt_h/2"/>
                                          </p:val>
                                        </p:tav>
                                        <p:tav tm="100000">
                                          <p:val>
                                            <p:strVal val="#ppt_y"/>
                                          </p:val>
                                        </p:tav>
                                      </p:tavLst>
                                    </p:anim>
                                  </p:childTnLst>
                                </p:cTn>
                              </p:par>
                            </p:childTnLst>
                          </p:cTn>
                        </p:par>
                        <p:par>
                          <p:cTn id="44" fill="hold">
                            <p:stCondLst>
                              <p:cond delay="3000"/>
                            </p:stCondLst>
                            <p:childTnLst>
                              <p:par>
                                <p:cTn id="45" presetID="22" presetClass="entr" presetSubtype="8" fill="hold" grpId="0" nodeType="afterEffect">
                                  <p:stCondLst>
                                    <p:cond delay="0"/>
                                  </p:stCondLst>
                                  <p:childTnLst>
                                    <p:set>
                                      <p:cBhvr>
                                        <p:cTn id="46" dur="1" fill="hold">
                                          <p:stCondLst>
                                            <p:cond delay="0"/>
                                          </p:stCondLst>
                                        </p:cTn>
                                        <p:tgtEl>
                                          <p:spTgt spid="32"/>
                                        </p:tgtEl>
                                        <p:attrNameLst>
                                          <p:attrName>style.visibility</p:attrName>
                                        </p:attrNameLst>
                                      </p:cBhvr>
                                      <p:to>
                                        <p:strVal val="visible"/>
                                      </p:to>
                                    </p:set>
                                    <p:animEffect transition="in" filter="wipe(left)">
                                      <p:cBhvr>
                                        <p:cTn id="47" dur="500"/>
                                        <p:tgtEl>
                                          <p:spTgt spid="32"/>
                                        </p:tgtEl>
                                      </p:cBhvr>
                                    </p:animEffect>
                                  </p:childTnLst>
                                </p:cTn>
                              </p:par>
                            </p:childTnLst>
                          </p:cTn>
                        </p:par>
                        <p:par>
                          <p:cTn id="48" fill="hold">
                            <p:stCondLst>
                              <p:cond delay="3500"/>
                            </p:stCondLst>
                            <p:childTnLst>
                              <p:par>
                                <p:cTn id="49" presetID="2" presetClass="entr" presetSubtype="1" decel="100000" fill="hold" grpId="0" nodeType="afterEffect">
                                  <p:stCondLst>
                                    <p:cond delay="0"/>
                                  </p:stCondLst>
                                  <p:childTnLst>
                                    <p:set>
                                      <p:cBhvr>
                                        <p:cTn id="50" dur="1" fill="hold">
                                          <p:stCondLst>
                                            <p:cond delay="0"/>
                                          </p:stCondLst>
                                        </p:cTn>
                                        <p:tgtEl>
                                          <p:spTgt spid="49"/>
                                        </p:tgtEl>
                                        <p:attrNameLst>
                                          <p:attrName>style.visibility</p:attrName>
                                        </p:attrNameLst>
                                      </p:cBhvr>
                                      <p:to>
                                        <p:strVal val="visible"/>
                                      </p:to>
                                    </p:set>
                                    <p:anim calcmode="lin" valueType="num">
                                      <p:cBhvr additive="base">
                                        <p:cTn id="51" dur="750" fill="hold"/>
                                        <p:tgtEl>
                                          <p:spTgt spid="49"/>
                                        </p:tgtEl>
                                        <p:attrNameLst>
                                          <p:attrName>ppt_x</p:attrName>
                                        </p:attrNameLst>
                                      </p:cBhvr>
                                      <p:tavLst>
                                        <p:tav tm="0">
                                          <p:val>
                                            <p:strVal val="#ppt_x"/>
                                          </p:val>
                                        </p:tav>
                                        <p:tav tm="100000">
                                          <p:val>
                                            <p:strVal val="#ppt_x"/>
                                          </p:val>
                                        </p:tav>
                                      </p:tavLst>
                                    </p:anim>
                                    <p:anim calcmode="lin" valueType="num">
                                      <p:cBhvr additive="base">
                                        <p:cTn id="52" dur="750" fill="hold"/>
                                        <p:tgtEl>
                                          <p:spTgt spid="49"/>
                                        </p:tgtEl>
                                        <p:attrNameLst>
                                          <p:attrName>ppt_y</p:attrName>
                                        </p:attrNameLst>
                                      </p:cBhvr>
                                      <p:tavLst>
                                        <p:tav tm="0">
                                          <p:val>
                                            <p:strVal val="0-#ppt_h/2"/>
                                          </p:val>
                                        </p:tav>
                                        <p:tav tm="100000">
                                          <p:val>
                                            <p:strVal val="#ppt_y"/>
                                          </p:val>
                                        </p:tav>
                                      </p:tavLst>
                                    </p:anim>
                                  </p:childTnLst>
                                </p:cTn>
                              </p:par>
                              <p:par>
                                <p:cTn id="53" presetID="2" presetClass="entr" presetSubtype="1" decel="100000" fill="hold" grpId="0" nodeType="withEffect">
                                  <p:stCondLst>
                                    <p:cond delay="0"/>
                                  </p:stCondLst>
                                  <p:childTnLst>
                                    <p:set>
                                      <p:cBhvr>
                                        <p:cTn id="54" dur="1" fill="hold">
                                          <p:stCondLst>
                                            <p:cond delay="0"/>
                                          </p:stCondLst>
                                        </p:cTn>
                                        <p:tgtEl>
                                          <p:spTgt spid="50"/>
                                        </p:tgtEl>
                                        <p:attrNameLst>
                                          <p:attrName>style.visibility</p:attrName>
                                        </p:attrNameLst>
                                      </p:cBhvr>
                                      <p:to>
                                        <p:strVal val="visible"/>
                                      </p:to>
                                    </p:set>
                                    <p:anim calcmode="lin" valueType="num">
                                      <p:cBhvr additive="base">
                                        <p:cTn id="55" dur="750" fill="hold"/>
                                        <p:tgtEl>
                                          <p:spTgt spid="50"/>
                                        </p:tgtEl>
                                        <p:attrNameLst>
                                          <p:attrName>ppt_x</p:attrName>
                                        </p:attrNameLst>
                                      </p:cBhvr>
                                      <p:tavLst>
                                        <p:tav tm="0">
                                          <p:val>
                                            <p:strVal val="#ppt_x"/>
                                          </p:val>
                                        </p:tav>
                                        <p:tav tm="100000">
                                          <p:val>
                                            <p:strVal val="#ppt_x"/>
                                          </p:val>
                                        </p:tav>
                                      </p:tavLst>
                                    </p:anim>
                                    <p:anim calcmode="lin" valueType="num">
                                      <p:cBhvr additive="base">
                                        <p:cTn id="56" dur="750" fill="hold"/>
                                        <p:tgtEl>
                                          <p:spTgt spid="50"/>
                                        </p:tgtEl>
                                        <p:attrNameLst>
                                          <p:attrName>ppt_y</p:attrName>
                                        </p:attrNameLst>
                                      </p:cBhvr>
                                      <p:tavLst>
                                        <p:tav tm="0">
                                          <p:val>
                                            <p:strVal val="0-#ppt_h/2"/>
                                          </p:val>
                                        </p:tav>
                                        <p:tav tm="100000">
                                          <p:val>
                                            <p:strVal val="#ppt_y"/>
                                          </p:val>
                                        </p:tav>
                                      </p:tavLst>
                                    </p:anim>
                                  </p:childTnLst>
                                </p:cTn>
                              </p:par>
                            </p:childTnLst>
                          </p:cTn>
                        </p:par>
                        <p:par>
                          <p:cTn id="57" fill="hold">
                            <p:stCondLst>
                              <p:cond delay="4250"/>
                            </p:stCondLst>
                            <p:childTnLst>
                              <p:par>
                                <p:cTn id="58" presetID="2" presetClass="entr" presetSubtype="8" decel="100000" fill="hold" grpId="0" nodeType="afterEffect">
                                  <p:stCondLst>
                                    <p:cond delay="0"/>
                                  </p:stCondLst>
                                  <p:childTnLst>
                                    <p:set>
                                      <p:cBhvr>
                                        <p:cTn id="59" dur="1" fill="hold">
                                          <p:stCondLst>
                                            <p:cond delay="0"/>
                                          </p:stCondLst>
                                        </p:cTn>
                                        <p:tgtEl>
                                          <p:spTgt spid="47">
                                            <p:txEl>
                                              <p:pRg st="0" end="0"/>
                                            </p:txEl>
                                          </p:spTgt>
                                        </p:tgtEl>
                                        <p:attrNameLst>
                                          <p:attrName>style.visibility</p:attrName>
                                        </p:attrNameLst>
                                      </p:cBhvr>
                                      <p:to>
                                        <p:strVal val="visible"/>
                                      </p:to>
                                    </p:set>
                                    <p:anim calcmode="lin" valueType="num">
                                      <p:cBhvr additive="base">
                                        <p:cTn id="60" dur="500" fill="hold"/>
                                        <p:tgtEl>
                                          <p:spTgt spid="47">
                                            <p:txEl>
                                              <p:pRg st="0" end="0"/>
                                            </p:txEl>
                                          </p:spTgt>
                                        </p:tgtEl>
                                        <p:attrNameLst>
                                          <p:attrName>ppt_x</p:attrName>
                                        </p:attrNameLst>
                                      </p:cBhvr>
                                      <p:tavLst>
                                        <p:tav tm="0">
                                          <p:val>
                                            <p:strVal val="0-#ppt_w/2"/>
                                          </p:val>
                                        </p:tav>
                                        <p:tav tm="100000">
                                          <p:val>
                                            <p:strVal val="#ppt_x"/>
                                          </p:val>
                                        </p:tav>
                                      </p:tavLst>
                                    </p:anim>
                                    <p:anim calcmode="lin" valueType="num">
                                      <p:cBhvr additive="base">
                                        <p:cTn id="61" dur="500" fill="hold"/>
                                        <p:tgtEl>
                                          <p:spTgt spid="47">
                                            <p:txEl>
                                              <p:pRg st="0" end="0"/>
                                            </p:txEl>
                                          </p:spTgt>
                                        </p:tgtEl>
                                        <p:attrNameLst>
                                          <p:attrName>ppt_y</p:attrName>
                                        </p:attrNameLst>
                                      </p:cBhvr>
                                      <p:tavLst>
                                        <p:tav tm="0">
                                          <p:val>
                                            <p:strVal val="#ppt_y"/>
                                          </p:val>
                                        </p:tav>
                                        <p:tav tm="100000">
                                          <p:val>
                                            <p:strVal val="#ppt_y"/>
                                          </p:val>
                                        </p:tav>
                                      </p:tavLst>
                                    </p:anim>
                                  </p:childTnLst>
                                </p:cTn>
                              </p:par>
                              <p:par>
                                <p:cTn id="62" presetID="2" presetClass="entr" presetSubtype="4" decel="100000" fill="hold" grpId="0" nodeType="withEffect">
                                  <p:stCondLst>
                                    <p:cond delay="0"/>
                                  </p:stCondLst>
                                  <p:childTnLst>
                                    <p:set>
                                      <p:cBhvr>
                                        <p:cTn id="63" dur="1" fill="hold">
                                          <p:stCondLst>
                                            <p:cond delay="0"/>
                                          </p:stCondLst>
                                        </p:cTn>
                                        <p:tgtEl>
                                          <p:spTgt spid="48"/>
                                        </p:tgtEl>
                                        <p:attrNameLst>
                                          <p:attrName>style.visibility</p:attrName>
                                        </p:attrNameLst>
                                      </p:cBhvr>
                                      <p:to>
                                        <p:strVal val="visible"/>
                                      </p:to>
                                    </p:set>
                                    <p:anim calcmode="lin" valueType="num">
                                      <p:cBhvr additive="base">
                                        <p:cTn id="64" dur="500" fill="hold"/>
                                        <p:tgtEl>
                                          <p:spTgt spid="48"/>
                                        </p:tgtEl>
                                        <p:attrNameLst>
                                          <p:attrName>ppt_x</p:attrName>
                                        </p:attrNameLst>
                                      </p:cBhvr>
                                      <p:tavLst>
                                        <p:tav tm="0">
                                          <p:val>
                                            <p:strVal val="#ppt_x"/>
                                          </p:val>
                                        </p:tav>
                                        <p:tav tm="100000">
                                          <p:val>
                                            <p:strVal val="#ppt_x"/>
                                          </p:val>
                                        </p:tav>
                                      </p:tavLst>
                                    </p:anim>
                                    <p:anim calcmode="lin" valueType="num">
                                      <p:cBhvr additive="base">
                                        <p:cTn id="65" dur="500" fill="hold"/>
                                        <p:tgtEl>
                                          <p:spTgt spid="48"/>
                                        </p:tgtEl>
                                        <p:attrNameLst>
                                          <p:attrName>ppt_y</p:attrName>
                                        </p:attrNameLst>
                                      </p:cBhvr>
                                      <p:tavLst>
                                        <p:tav tm="0">
                                          <p:val>
                                            <p:strVal val="1+#ppt_h/2"/>
                                          </p:val>
                                        </p:tav>
                                        <p:tav tm="100000">
                                          <p:val>
                                            <p:strVal val="#ppt_y"/>
                                          </p:val>
                                        </p:tav>
                                      </p:tavLst>
                                    </p:anim>
                                  </p:childTnLst>
                                </p:cTn>
                              </p:par>
                            </p:childTnLst>
                          </p:cTn>
                        </p:par>
                        <p:par>
                          <p:cTn id="66" fill="hold">
                            <p:stCondLst>
                              <p:cond delay="4750"/>
                            </p:stCondLst>
                            <p:childTnLst>
                              <p:par>
                                <p:cTn id="67" presetID="22" presetClass="entr" presetSubtype="8" fill="hold" grpId="0" nodeType="afterEffect">
                                  <p:stCondLst>
                                    <p:cond delay="0"/>
                                  </p:stCondLst>
                                  <p:childTnLst>
                                    <p:set>
                                      <p:cBhvr>
                                        <p:cTn id="68" dur="1" fill="hold">
                                          <p:stCondLst>
                                            <p:cond delay="0"/>
                                          </p:stCondLst>
                                        </p:cTn>
                                        <p:tgtEl>
                                          <p:spTgt spid="46"/>
                                        </p:tgtEl>
                                        <p:attrNameLst>
                                          <p:attrName>style.visibility</p:attrName>
                                        </p:attrNameLst>
                                      </p:cBhvr>
                                      <p:to>
                                        <p:strVal val="visible"/>
                                      </p:to>
                                    </p:set>
                                    <p:animEffect transition="in" filter="wipe(left)">
                                      <p:cBhvr>
                                        <p:cTn id="69" dur="500"/>
                                        <p:tgtEl>
                                          <p:spTgt spid="46"/>
                                        </p:tgtEl>
                                      </p:cBhvr>
                                    </p:animEffect>
                                  </p:childTnLst>
                                </p:cTn>
                              </p:par>
                            </p:childTnLst>
                          </p:cTn>
                        </p:par>
                        <p:par>
                          <p:cTn id="70" fill="hold">
                            <p:stCondLst>
                              <p:cond delay="5250"/>
                            </p:stCondLst>
                            <p:childTnLst>
                              <p:par>
                                <p:cTn id="71" presetID="2" presetClass="entr" presetSubtype="1" decel="100000" fill="hold" grpId="0" nodeType="afterEffect">
                                  <p:stCondLst>
                                    <p:cond delay="0"/>
                                  </p:stCondLst>
                                  <p:childTnLst>
                                    <p:set>
                                      <p:cBhvr>
                                        <p:cTn id="72" dur="1" fill="hold">
                                          <p:stCondLst>
                                            <p:cond delay="0"/>
                                          </p:stCondLst>
                                        </p:cTn>
                                        <p:tgtEl>
                                          <p:spTgt spid="54"/>
                                        </p:tgtEl>
                                        <p:attrNameLst>
                                          <p:attrName>style.visibility</p:attrName>
                                        </p:attrNameLst>
                                      </p:cBhvr>
                                      <p:to>
                                        <p:strVal val="visible"/>
                                      </p:to>
                                    </p:set>
                                    <p:anim calcmode="lin" valueType="num">
                                      <p:cBhvr additive="base">
                                        <p:cTn id="73" dur="750" fill="hold"/>
                                        <p:tgtEl>
                                          <p:spTgt spid="54"/>
                                        </p:tgtEl>
                                        <p:attrNameLst>
                                          <p:attrName>ppt_x</p:attrName>
                                        </p:attrNameLst>
                                      </p:cBhvr>
                                      <p:tavLst>
                                        <p:tav tm="0">
                                          <p:val>
                                            <p:strVal val="#ppt_x"/>
                                          </p:val>
                                        </p:tav>
                                        <p:tav tm="100000">
                                          <p:val>
                                            <p:strVal val="#ppt_x"/>
                                          </p:val>
                                        </p:tav>
                                      </p:tavLst>
                                    </p:anim>
                                    <p:anim calcmode="lin" valueType="num">
                                      <p:cBhvr additive="base">
                                        <p:cTn id="74" dur="750" fill="hold"/>
                                        <p:tgtEl>
                                          <p:spTgt spid="54"/>
                                        </p:tgtEl>
                                        <p:attrNameLst>
                                          <p:attrName>ppt_y</p:attrName>
                                        </p:attrNameLst>
                                      </p:cBhvr>
                                      <p:tavLst>
                                        <p:tav tm="0">
                                          <p:val>
                                            <p:strVal val="0-#ppt_h/2"/>
                                          </p:val>
                                        </p:tav>
                                        <p:tav tm="100000">
                                          <p:val>
                                            <p:strVal val="#ppt_y"/>
                                          </p:val>
                                        </p:tav>
                                      </p:tavLst>
                                    </p:anim>
                                  </p:childTnLst>
                                </p:cTn>
                              </p:par>
                              <p:par>
                                <p:cTn id="75" presetID="2" presetClass="entr" presetSubtype="1" decel="100000" fill="hold" grpId="0" nodeType="withEffect">
                                  <p:stCondLst>
                                    <p:cond delay="0"/>
                                  </p:stCondLst>
                                  <p:childTnLst>
                                    <p:set>
                                      <p:cBhvr>
                                        <p:cTn id="76" dur="1" fill="hold">
                                          <p:stCondLst>
                                            <p:cond delay="0"/>
                                          </p:stCondLst>
                                        </p:cTn>
                                        <p:tgtEl>
                                          <p:spTgt spid="55"/>
                                        </p:tgtEl>
                                        <p:attrNameLst>
                                          <p:attrName>style.visibility</p:attrName>
                                        </p:attrNameLst>
                                      </p:cBhvr>
                                      <p:to>
                                        <p:strVal val="visible"/>
                                      </p:to>
                                    </p:set>
                                    <p:anim calcmode="lin" valueType="num">
                                      <p:cBhvr additive="base">
                                        <p:cTn id="77" dur="750" fill="hold"/>
                                        <p:tgtEl>
                                          <p:spTgt spid="55"/>
                                        </p:tgtEl>
                                        <p:attrNameLst>
                                          <p:attrName>ppt_x</p:attrName>
                                        </p:attrNameLst>
                                      </p:cBhvr>
                                      <p:tavLst>
                                        <p:tav tm="0">
                                          <p:val>
                                            <p:strVal val="#ppt_x"/>
                                          </p:val>
                                        </p:tav>
                                        <p:tav tm="100000">
                                          <p:val>
                                            <p:strVal val="#ppt_x"/>
                                          </p:val>
                                        </p:tav>
                                      </p:tavLst>
                                    </p:anim>
                                    <p:anim calcmode="lin" valueType="num">
                                      <p:cBhvr additive="base">
                                        <p:cTn id="78" dur="750" fill="hold"/>
                                        <p:tgtEl>
                                          <p:spTgt spid="55"/>
                                        </p:tgtEl>
                                        <p:attrNameLst>
                                          <p:attrName>ppt_y</p:attrName>
                                        </p:attrNameLst>
                                      </p:cBhvr>
                                      <p:tavLst>
                                        <p:tav tm="0">
                                          <p:val>
                                            <p:strVal val="0-#ppt_h/2"/>
                                          </p:val>
                                        </p:tav>
                                        <p:tav tm="100000">
                                          <p:val>
                                            <p:strVal val="#ppt_y"/>
                                          </p:val>
                                        </p:tav>
                                      </p:tavLst>
                                    </p:anim>
                                  </p:childTnLst>
                                </p:cTn>
                              </p:par>
                            </p:childTnLst>
                          </p:cTn>
                        </p:par>
                        <p:par>
                          <p:cTn id="79" fill="hold">
                            <p:stCondLst>
                              <p:cond delay="6000"/>
                            </p:stCondLst>
                            <p:childTnLst>
                              <p:par>
                                <p:cTn id="80" presetID="2" presetClass="entr" presetSubtype="8" decel="100000" fill="hold" grpId="0" nodeType="afterEffect">
                                  <p:stCondLst>
                                    <p:cond delay="0"/>
                                  </p:stCondLst>
                                  <p:childTnLst>
                                    <p:set>
                                      <p:cBhvr>
                                        <p:cTn id="81" dur="1" fill="hold">
                                          <p:stCondLst>
                                            <p:cond delay="0"/>
                                          </p:stCondLst>
                                        </p:cTn>
                                        <p:tgtEl>
                                          <p:spTgt spid="52">
                                            <p:txEl>
                                              <p:pRg st="0" end="0"/>
                                            </p:txEl>
                                          </p:spTgt>
                                        </p:tgtEl>
                                        <p:attrNameLst>
                                          <p:attrName>style.visibility</p:attrName>
                                        </p:attrNameLst>
                                      </p:cBhvr>
                                      <p:to>
                                        <p:strVal val="visible"/>
                                      </p:to>
                                    </p:set>
                                    <p:anim calcmode="lin" valueType="num">
                                      <p:cBhvr additive="base">
                                        <p:cTn id="82" dur="500" fill="hold"/>
                                        <p:tgtEl>
                                          <p:spTgt spid="52">
                                            <p:txEl>
                                              <p:pRg st="0" end="0"/>
                                            </p:txEl>
                                          </p:spTgt>
                                        </p:tgtEl>
                                        <p:attrNameLst>
                                          <p:attrName>ppt_x</p:attrName>
                                        </p:attrNameLst>
                                      </p:cBhvr>
                                      <p:tavLst>
                                        <p:tav tm="0">
                                          <p:val>
                                            <p:strVal val="0-#ppt_w/2"/>
                                          </p:val>
                                        </p:tav>
                                        <p:tav tm="100000">
                                          <p:val>
                                            <p:strVal val="#ppt_x"/>
                                          </p:val>
                                        </p:tav>
                                      </p:tavLst>
                                    </p:anim>
                                    <p:anim calcmode="lin" valueType="num">
                                      <p:cBhvr additive="base">
                                        <p:cTn id="83" dur="500" fill="hold"/>
                                        <p:tgtEl>
                                          <p:spTgt spid="52">
                                            <p:txEl>
                                              <p:pRg st="0" end="0"/>
                                            </p:txEl>
                                          </p:spTgt>
                                        </p:tgtEl>
                                        <p:attrNameLst>
                                          <p:attrName>ppt_y</p:attrName>
                                        </p:attrNameLst>
                                      </p:cBhvr>
                                      <p:tavLst>
                                        <p:tav tm="0">
                                          <p:val>
                                            <p:strVal val="#ppt_y"/>
                                          </p:val>
                                        </p:tav>
                                        <p:tav tm="100000">
                                          <p:val>
                                            <p:strVal val="#ppt_y"/>
                                          </p:val>
                                        </p:tav>
                                      </p:tavLst>
                                    </p:anim>
                                  </p:childTnLst>
                                </p:cTn>
                              </p:par>
                              <p:par>
                                <p:cTn id="84" presetID="2" presetClass="entr" presetSubtype="4" decel="100000" fill="hold" grpId="0" nodeType="withEffect">
                                  <p:stCondLst>
                                    <p:cond delay="0"/>
                                  </p:stCondLst>
                                  <p:childTnLst>
                                    <p:set>
                                      <p:cBhvr>
                                        <p:cTn id="85" dur="1" fill="hold">
                                          <p:stCondLst>
                                            <p:cond delay="0"/>
                                          </p:stCondLst>
                                        </p:cTn>
                                        <p:tgtEl>
                                          <p:spTgt spid="53"/>
                                        </p:tgtEl>
                                        <p:attrNameLst>
                                          <p:attrName>style.visibility</p:attrName>
                                        </p:attrNameLst>
                                      </p:cBhvr>
                                      <p:to>
                                        <p:strVal val="visible"/>
                                      </p:to>
                                    </p:set>
                                    <p:anim calcmode="lin" valueType="num">
                                      <p:cBhvr additive="base">
                                        <p:cTn id="86" dur="500" fill="hold"/>
                                        <p:tgtEl>
                                          <p:spTgt spid="53"/>
                                        </p:tgtEl>
                                        <p:attrNameLst>
                                          <p:attrName>ppt_x</p:attrName>
                                        </p:attrNameLst>
                                      </p:cBhvr>
                                      <p:tavLst>
                                        <p:tav tm="0">
                                          <p:val>
                                            <p:strVal val="#ppt_x"/>
                                          </p:val>
                                        </p:tav>
                                        <p:tav tm="100000">
                                          <p:val>
                                            <p:strVal val="#ppt_x"/>
                                          </p:val>
                                        </p:tav>
                                      </p:tavLst>
                                    </p:anim>
                                    <p:anim calcmode="lin" valueType="num">
                                      <p:cBhvr additive="base">
                                        <p:cTn id="87" dur="500" fill="hold"/>
                                        <p:tgtEl>
                                          <p:spTgt spid="53"/>
                                        </p:tgtEl>
                                        <p:attrNameLst>
                                          <p:attrName>ppt_y</p:attrName>
                                        </p:attrNameLst>
                                      </p:cBhvr>
                                      <p:tavLst>
                                        <p:tav tm="0">
                                          <p:val>
                                            <p:strVal val="1+#ppt_h/2"/>
                                          </p:val>
                                        </p:tav>
                                        <p:tav tm="100000">
                                          <p:val>
                                            <p:strVal val="#ppt_y"/>
                                          </p:val>
                                        </p:tav>
                                      </p:tavLst>
                                    </p:anim>
                                  </p:childTnLst>
                                </p:cTn>
                              </p:par>
                            </p:childTnLst>
                          </p:cTn>
                        </p:par>
                        <p:par>
                          <p:cTn id="88" fill="hold">
                            <p:stCondLst>
                              <p:cond delay="6500"/>
                            </p:stCondLst>
                            <p:childTnLst>
                              <p:par>
                                <p:cTn id="89" presetID="22" presetClass="entr" presetSubtype="8" fill="hold" grpId="0" nodeType="afterEffect">
                                  <p:stCondLst>
                                    <p:cond delay="0"/>
                                  </p:stCondLst>
                                  <p:childTnLst>
                                    <p:set>
                                      <p:cBhvr>
                                        <p:cTn id="90" dur="1" fill="hold">
                                          <p:stCondLst>
                                            <p:cond delay="0"/>
                                          </p:stCondLst>
                                        </p:cTn>
                                        <p:tgtEl>
                                          <p:spTgt spid="51"/>
                                        </p:tgtEl>
                                        <p:attrNameLst>
                                          <p:attrName>style.visibility</p:attrName>
                                        </p:attrNameLst>
                                      </p:cBhvr>
                                      <p:to>
                                        <p:strVal val="visible"/>
                                      </p:to>
                                    </p:set>
                                    <p:animEffect transition="in" filter="wipe(left)">
                                      <p:cBhvr>
                                        <p:cTn id="91"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2" presetClass="entr" presetSubtype="8"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wipe(left)">
                      <p:cBhvr>
                        <p:cTn dur="500"/>
                        <p:tgtEl>
                          <p:spTgt spid="5"/>
                        </p:tgtEl>
                      </p:cBhvr>
                    </p:animEffect>
                  </p:childTnLst>
                </p:cTn>
              </p:par>
            </p:tnLst>
          </p:tmpl>
        </p:tmplLst>
      </p:bldP>
      <p:bldP spid="6" grpId="0" build="p">
        <p:tmplLst>
          <p:tmpl lvl="1">
            <p:tnLst>
              <p:par>
                <p:cTn presetID="2" presetClass="entr" presetSubtype="8" decel="10000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0-#ppt_w/2"/>
                          </p:val>
                        </p:tav>
                        <p:tav tm="100000">
                          <p:val>
                            <p:strVal val="#ppt_x"/>
                          </p:val>
                        </p:tav>
                      </p:tavLst>
                    </p:anim>
                    <p:anim calcmode="lin" valueType="num">
                      <p:cBhvr additive="base">
                        <p:cTn dur="500" fill="hold"/>
                        <p:tgtEl>
                          <p:spTgt spid="6"/>
                        </p:tgtEl>
                        <p:attrNameLst>
                          <p:attrName>ppt_y</p:attrName>
                        </p:attrNameLst>
                      </p:cBhvr>
                      <p:tavLst>
                        <p:tav tm="0">
                          <p:val>
                            <p:strVal val="#ppt_y"/>
                          </p:val>
                        </p:tav>
                        <p:tav tm="100000">
                          <p:val>
                            <p:strVal val="#ppt_y"/>
                          </p:val>
                        </p:tav>
                      </p:tavLst>
                    </p:anim>
                  </p:childTnLst>
                </p:cTn>
              </p:par>
            </p:tnLst>
          </p:tmpl>
        </p:tmplLst>
      </p:bldP>
      <p:bldP spid="7" grpId="0" animBg="1"/>
      <p:bldP spid="14" grpId="0" animBg="1"/>
      <p:bldP spid="26" grpId="0"/>
      <p:bldP spid="32" grpId="0">
        <p:tmplLst>
          <p:tmpl>
            <p:tnLst>
              <p:par>
                <p:cTn presetID="22" presetClass="entr" presetSubtype="8"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wipe(left)">
                      <p:cBhvr>
                        <p:cTn dur="500"/>
                        <p:tgtEl>
                          <p:spTgt spid="32"/>
                        </p:tgtEl>
                      </p:cBhvr>
                    </p:animEffect>
                  </p:childTnLst>
                </p:cTn>
              </p:par>
            </p:tnLst>
          </p:tmpl>
        </p:tmplLst>
      </p:bldP>
      <p:bldP spid="33" grpId="0" build="p">
        <p:tmplLst>
          <p:tmpl lvl="1">
            <p:tnLst>
              <p:par>
                <p:cTn presetID="2" presetClass="entr" presetSubtype="8" decel="100000"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0-#ppt_w/2"/>
                          </p:val>
                        </p:tav>
                        <p:tav tm="100000">
                          <p:val>
                            <p:strVal val="#ppt_x"/>
                          </p:val>
                        </p:tav>
                      </p:tavLst>
                    </p:anim>
                    <p:anim calcmode="lin" valueType="num">
                      <p:cBhvr additive="base">
                        <p:cTn dur="500" fill="hold"/>
                        <p:tgtEl>
                          <p:spTgt spid="33"/>
                        </p:tgtEl>
                        <p:attrNameLst>
                          <p:attrName>ppt_y</p:attrName>
                        </p:attrNameLst>
                      </p:cBhvr>
                      <p:tavLst>
                        <p:tav tm="0">
                          <p:val>
                            <p:strVal val="#ppt_y"/>
                          </p:val>
                        </p:tav>
                        <p:tav tm="100000">
                          <p:val>
                            <p:strVal val="#ppt_y"/>
                          </p:val>
                        </p:tav>
                      </p:tavLst>
                    </p:anim>
                  </p:childTnLst>
                </p:cTn>
              </p:par>
            </p:tnLst>
          </p:tmpl>
        </p:tmplLst>
      </p:bldP>
      <p:bldP spid="34" grpId="0" animBg="1"/>
      <p:bldP spid="35" grpId="0" animBg="1"/>
      <p:bldP spid="36" grpId="0"/>
      <p:bldP spid="46" grpId="0">
        <p:tmplLst>
          <p:tmpl>
            <p:tnLst>
              <p:par>
                <p:cTn presetID="22" presetClass="entr" presetSubtype="8" fill="hold" nodeType="afterEffect">
                  <p:stCondLst>
                    <p:cond delay="0"/>
                  </p:stCondLst>
                  <p:childTnLst>
                    <p:set>
                      <p:cBhvr>
                        <p:cTn dur="1" fill="hold">
                          <p:stCondLst>
                            <p:cond delay="0"/>
                          </p:stCondLst>
                        </p:cTn>
                        <p:tgtEl>
                          <p:spTgt spid="46"/>
                        </p:tgtEl>
                        <p:attrNameLst>
                          <p:attrName>style.visibility</p:attrName>
                        </p:attrNameLst>
                      </p:cBhvr>
                      <p:to>
                        <p:strVal val="visible"/>
                      </p:to>
                    </p:set>
                    <p:animEffect transition="in" filter="wipe(left)">
                      <p:cBhvr>
                        <p:cTn dur="500"/>
                        <p:tgtEl>
                          <p:spTgt spid="46"/>
                        </p:tgtEl>
                      </p:cBhvr>
                    </p:animEffect>
                  </p:childTnLst>
                </p:cTn>
              </p:par>
            </p:tnLst>
          </p:tmpl>
        </p:tmplLst>
      </p:bldP>
      <p:bldP spid="47" grpId="0" build="p">
        <p:tmplLst>
          <p:tmpl lvl="1">
            <p:tnLst>
              <p:par>
                <p:cTn presetID="2" presetClass="entr" presetSubtype="8" decel="100000" fill="hold" nodeType="afterEffect">
                  <p:stCondLst>
                    <p:cond delay="0"/>
                  </p:stCondLst>
                  <p:childTnLst>
                    <p:set>
                      <p:cBhvr>
                        <p:cTn dur="1" fill="hold">
                          <p:stCondLst>
                            <p:cond delay="0"/>
                          </p:stCondLst>
                        </p:cTn>
                        <p:tgtEl>
                          <p:spTgt spid="47"/>
                        </p:tgtEl>
                        <p:attrNameLst>
                          <p:attrName>style.visibility</p:attrName>
                        </p:attrNameLst>
                      </p:cBhvr>
                      <p:to>
                        <p:strVal val="visible"/>
                      </p:to>
                    </p:set>
                    <p:anim calcmode="lin" valueType="num">
                      <p:cBhvr additive="base">
                        <p:cTn dur="500" fill="hold"/>
                        <p:tgtEl>
                          <p:spTgt spid="47"/>
                        </p:tgtEl>
                        <p:attrNameLst>
                          <p:attrName>ppt_x</p:attrName>
                        </p:attrNameLst>
                      </p:cBhvr>
                      <p:tavLst>
                        <p:tav tm="0">
                          <p:val>
                            <p:strVal val="0-#ppt_w/2"/>
                          </p:val>
                        </p:tav>
                        <p:tav tm="100000">
                          <p:val>
                            <p:strVal val="#ppt_x"/>
                          </p:val>
                        </p:tav>
                      </p:tavLst>
                    </p:anim>
                    <p:anim calcmode="lin" valueType="num">
                      <p:cBhvr additive="base">
                        <p:cTn dur="500" fill="hold"/>
                        <p:tgtEl>
                          <p:spTgt spid="47"/>
                        </p:tgtEl>
                        <p:attrNameLst>
                          <p:attrName>ppt_y</p:attrName>
                        </p:attrNameLst>
                      </p:cBhvr>
                      <p:tavLst>
                        <p:tav tm="0">
                          <p:val>
                            <p:strVal val="#ppt_y"/>
                          </p:val>
                        </p:tav>
                        <p:tav tm="100000">
                          <p:val>
                            <p:strVal val="#ppt_y"/>
                          </p:val>
                        </p:tav>
                      </p:tavLst>
                    </p:anim>
                  </p:childTnLst>
                </p:cTn>
              </p:par>
            </p:tnLst>
          </p:tmpl>
        </p:tmplLst>
      </p:bldP>
      <p:bldP spid="48" grpId="0" animBg="1"/>
      <p:bldP spid="49" grpId="0" animBg="1"/>
      <p:bldP spid="50" grpId="0"/>
      <p:bldP spid="51" grpId="0">
        <p:tmplLst>
          <p:tmpl>
            <p:tnLst>
              <p:par>
                <p:cTn presetID="22" presetClass="entr" presetSubtype="8" fill="hold" nodeType="afterEffect">
                  <p:stCondLst>
                    <p:cond delay="0"/>
                  </p:stCondLst>
                  <p:childTnLst>
                    <p:set>
                      <p:cBhvr>
                        <p:cTn dur="1" fill="hold">
                          <p:stCondLst>
                            <p:cond delay="0"/>
                          </p:stCondLst>
                        </p:cTn>
                        <p:tgtEl>
                          <p:spTgt spid="51"/>
                        </p:tgtEl>
                        <p:attrNameLst>
                          <p:attrName>style.visibility</p:attrName>
                        </p:attrNameLst>
                      </p:cBhvr>
                      <p:to>
                        <p:strVal val="visible"/>
                      </p:to>
                    </p:set>
                    <p:animEffect transition="in" filter="wipe(left)">
                      <p:cBhvr>
                        <p:cTn dur="500"/>
                        <p:tgtEl>
                          <p:spTgt spid="51"/>
                        </p:tgtEl>
                      </p:cBhvr>
                    </p:animEffect>
                  </p:childTnLst>
                </p:cTn>
              </p:par>
            </p:tnLst>
          </p:tmpl>
        </p:tmplLst>
      </p:bldP>
      <p:bldP spid="52" grpId="0" build="p">
        <p:tmplLst>
          <p:tmpl lvl="1">
            <p:tnLst>
              <p:par>
                <p:cTn presetID="2" presetClass="entr" presetSubtype="8" decel="100000" fill="hold" nodeType="afterEffect">
                  <p:stCondLst>
                    <p:cond delay="0"/>
                  </p:stCondLst>
                  <p:childTnLst>
                    <p:set>
                      <p:cBhvr>
                        <p:cTn dur="1" fill="hold">
                          <p:stCondLst>
                            <p:cond delay="0"/>
                          </p:stCondLst>
                        </p:cTn>
                        <p:tgtEl>
                          <p:spTgt spid="52"/>
                        </p:tgtEl>
                        <p:attrNameLst>
                          <p:attrName>style.visibility</p:attrName>
                        </p:attrNameLst>
                      </p:cBhvr>
                      <p:to>
                        <p:strVal val="visible"/>
                      </p:to>
                    </p:set>
                    <p:anim calcmode="lin" valueType="num">
                      <p:cBhvr additive="base">
                        <p:cTn dur="500" fill="hold"/>
                        <p:tgtEl>
                          <p:spTgt spid="52"/>
                        </p:tgtEl>
                        <p:attrNameLst>
                          <p:attrName>ppt_x</p:attrName>
                        </p:attrNameLst>
                      </p:cBhvr>
                      <p:tavLst>
                        <p:tav tm="0">
                          <p:val>
                            <p:strVal val="0-#ppt_w/2"/>
                          </p:val>
                        </p:tav>
                        <p:tav tm="100000">
                          <p:val>
                            <p:strVal val="#ppt_x"/>
                          </p:val>
                        </p:tav>
                      </p:tavLst>
                    </p:anim>
                    <p:anim calcmode="lin" valueType="num">
                      <p:cBhvr additive="base">
                        <p:cTn dur="500" fill="hold"/>
                        <p:tgtEl>
                          <p:spTgt spid="52"/>
                        </p:tgtEl>
                        <p:attrNameLst>
                          <p:attrName>ppt_y</p:attrName>
                        </p:attrNameLst>
                      </p:cBhvr>
                      <p:tavLst>
                        <p:tav tm="0">
                          <p:val>
                            <p:strVal val="#ppt_y"/>
                          </p:val>
                        </p:tav>
                        <p:tav tm="100000">
                          <p:val>
                            <p:strVal val="#ppt_y"/>
                          </p:val>
                        </p:tav>
                      </p:tavLst>
                    </p:anim>
                  </p:childTnLst>
                </p:cTn>
              </p:par>
            </p:tnLst>
          </p:tmpl>
        </p:tmplLst>
      </p:bldP>
      <p:bldP spid="53" grpId="0" animBg="1"/>
      <p:bldP spid="54" grpId="0" animBg="1"/>
      <p:bldP spid="55" grpId="0"/>
    </p:bldLst>
  </p:timing>
  <p:extLst mod="1">
    <p:ext uri="{DCECCB84-F9BA-43D5-87BE-67443E8EF086}">
      <p15:sldGuideLst xmlns:p15="http://schemas.microsoft.com/office/powerpoint/2012/main" xmlns="">
        <p15:guide id="1" orient="horz" pos="3239">
          <p15:clr>
            <a:srgbClr val="FBAE40"/>
          </p15:clr>
        </p15:guide>
        <p15:guide id="2" pos="5760">
          <p15:clr>
            <a:srgbClr val="FBAE4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Final Slide">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75989" y="3650343"/>
            <a:ext cx="17336022" cy="1280040"/>
          </a:xfrm>
        </p:spPr>
        <p:txBody>
          <a:bodyPr anchor="b">
            <a:normAutofit/>
          </a:bodyPr>
          <a:lstStyle>
            <a:lvl1pPr>
              <a:defRPr sz="6000"/>
            </a:lvl1pPr>
          </a:lstStyle>
          <a:p>
            <a:r>
              <a:rPr kumimoji="1" lang="en-US" altLang="ja-JP" dirty="0"/>
              <a:t>Presentation Title</a:t>
            </a:r>
            <a:endParaRPr kumimoji="1" lang="ja-JP" altLang="en-US" dirty="0"/>
          </a:p>
        </p:txBody>
      </p:sp>
      <p:sp>
        <p:nvSpPr>
          <p:cNvPr id="9" name="正方形/長方形 8"/>
          <p:cNvSpPr/>
          <p:nvPr userDrawn="1"/>
        </p:nvSpPr>
        <p:spPr>
          <a:xfrm>
            <a:off x="8171304" y="5074275"/>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userDrawn="1"/>
        </p:nvSpPr>
        <p:spPr>
          <a:xfrm>
            <a:off x="8819376" y="5074275"/>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userDrawn="1"/>
        </p:nvSpPr>
        <p:spPr>
          <a:xfrm>
            <a:off x="9468624" y="5074275"/>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プレースホルダー 12"/>
          <p:cNvSpPr>
            <a:spLocks noGrp="1"/>
          </p:cNvSpPr>
          <p:nvPr userDrawn="1">
            <p:ph type="body" sz="quarter" idx="13" hasCustomPrompt="1"/>
          </p:nvPr>
        </p:nvSpPr>
        <p:spPr>
          <a:xfrm>
            <a:off x="3200400" y="5346700"/>
            <a:ext cx="11887200" cy="747032"/>
          </a:xfrm>
        </p:spPr>
        <p:txBody>
          <a:bodyPr anchor="t">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Subtitle Goes Here</a:t>
            </a:r>
            <a:endParaRPr kumimoji="1" lang="ja-JP" altLang="en-US" dirty="0"/>
          </a:p>
        </p:txBody>
      </p:sp>
      <p:sp>
        <p:nvSpPr>
          <p:cNvPr id="15" name="テキスト プレースホルダー 12"/>
          <p:cNvSpPr>
            <a:spLocks noGrp="1"/>
          </p:cNvSpPr>
          <p:nvPr userDrawn="1">
            <p:ph type="body" sz="quarter" idx="12" hasCustomPrompt="1"/>
          </p:nvPr>
        </p:nvSpPr>
        <p:spPr>
          <a:xfrm>
            <a:off x="3200400" y="8280400"/>
            <a:ext cx="11887200" cy="1654996"/>
          </a:xfrm>
        </p:spPr>
        <p:txBody>
          <a:bodyPr anchor="b">
            <a:normAutofit/>
          </a:bodyPr>
          <a:lstStyle>
            <a:lvl1pPr algn="ctr">
              <a:spcBef>
                <a:spcPts val="0"/>
              </a:spcBef>
              <a:defRPr sz="2000" baseline="0">
                <a:solidFill>
                  <a:schemeClr val="tx2">
                    <a:lumMod val="60000"/>
                    <a:lumOff val="40000"/>
                  </a:schemeClr>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96386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ppt_x"/>
                                          </p:val>
                                        </p:tav>
                                        <p:tav tm="100000">
                                          <p:val>
                                            <p:strVal val="#ppt_x"/>
                                          </p:val>
                                        </p:tav>
                                      </p:tavLst>
                                    </p:anim>
                                    <p:anim calcmode="lin" valueType="num">
                                      <p:cBhvr additive="base">
                                        <p:cTn id="8" dur="75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750"/>
                            </p:stCondLst>
                            <p:childTnLst>
                              <p:par>
                                <p:cTn id="10" presetID="10" presetClass="entr" presetSubtype="0"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par>
                          <p:cTn id="13" fill="hold">
                            <p:stCondLst>
                              <p:cond delay="1250"/>
                            </p:stCondLst>
                            <p:childTnLst>
                              <p:par>
                                <p:cTn id="14" presetID="10" presetClass="entr" presetSubtype="0"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childTnLst>
                          </p:cTn>
                        </p:par>
                        <p:par>
                          <p:cTn id="17" fill="hold">
                            <p:stCondLst>
                              <p:cond delay="1750"/>
                            </p:stCondLst>
                            <p:childTnLst>
                              <p:par>
                                <p:cTn id="18" presetID="10" presetClass="entr" presetSubtype="0"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childTnLst>
                          </p:cTn>
                        </p:par>
                        <p:par>
                          <p:cTn id="21" fill="hold">
                            <p:stCondLst>
                              <p:cond delay="2250"/>
                            </p:stCondLst>
                            <p:childTnLst>
                              <p:par>
                                <p:cTn id="22" presetID="2" presetClass="entr" presetSubtype="4" decel="100000" fill="hold" grpId="0" nodeType="afterEffect">
                                  <p:stCondLst>
                                    <p:cond delay="0"/>
                                  </p:stCondLst>
                                  <p:childTnLst>
                                    <p:set>
                                      <p:cBhvr>
                                        <p:cTn id="23" dur="1" fill="hold">
                                          <p:stCondLst>
                                            <p:cond delay="0"/>
                                          </p:stCondLst>
                                        </p:cTn>
                                        <p:tgtEl>
                                          <p:spTgt spid="12">
                                            <p:txEl>
                                              <p:pRg st="0" end="0"/>
                                            </p:txEl>
                                          </p:spTgt>
                                        </p:tgtEl>
                                        <p:attrNameLst>
                                          <p:attrName>style.visibility</p:attrName>
                                        </p:attrNameLst>
                                      </p:cBhvr>
                                      <p:to>
                                        <p:strVal val="visible"/>
                                      </p:to>
                                    </p:set>
                                    <p:anim calcmode="lin" valueType="num">
                                      <p:cBhvr additive="base">
                                        <p:cTn id="24"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12">
                                            <p:txEl>
                                              <p:pRg st="0" end="0"/>
                                            </p:txEl>
                                          </p:spTgt>
                                        </p:tgtEl>
                                        <p:attrNameLst>
                                          <p:attrName>ppt_y</p:attrName>
                                        </p:attrNameLst>
                                      </p:cBhvr>
                                      <p:tavLst>
                                        <p:tav tm="0">
                                          <p:val>
                                            <p:strVal val="1+#ppt_h/2"/>
                                          </p:val>
                                        </p:tav>
                                        <p:tav tm="100000">
                                          <p:val>
                                            <p:strVal val="#ppt_y"/>
                                          </p:val>
                                        </p:tav>
                                      </p:tavLst>
                                    </p:anim>
                                  </p:childTnLst>
                                </p:cTn>
                              </p:par>
                            </p:childTnLst>
                          </p:cTn>
                        </p:par>
                        <p:par>
                          <p:cTn id="26" fill="hold">
                            <p:stCondLst>
                              <p:cond delay="2750"/>
                            </p:stCondLst>
                            <p:childTnLst>
                              <p:par>
                                <p:cTn id="27" presetID="10" presetClass="entr" presetSubtype="0" fill="hold" grpId="0" nodeType="afterEffect">
                                  <p:stCondLst>
                                    <p:cond delay="250"/>
                                  </p:stCondLst>
                                  <p:childTnLst>
                                    <p:set>
                                      <p:cBhvr>
                                        <p:cTn id="28" dur="1" fill="hold">
                                          <p:stCondLst>
                                            <p:cond delay="0"/>
                                          </p:stCondLst>
                                        </p:cTn>
                                        <p:tgtEl>
                                          <p:spTgt spid="15">
                                            <p:txEl>
                                              <p:pRg st="0" end="0"/>
                                            </p:txEl>
                                          </p:spTgt>
                                        </p:tgtEl>
                                        <p:attrNameLst>
                                          <p:attrName>style.visibility</p:attrName>
                                        </p:attrNameLst>
                                      </p:cBhvr>
                                      <p:to>
                                        <p:strVal val="visible"/>
                                      </p:to>
                                    </p:set>
                                    <p:animEffect transition="in" filter="fade">
                                      <p:cBhvr>
                                        <p:cTn id="29" dur="5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animBg="1"/>
      <p:bldP spid="10" grpId="0" animBg="1"/>
      <p:bldP spid="11" grpId="0" animBg="1"/>
      <p:bldP spid="12" grpId="0" build="p">
        <p:tmplLst>
          <p:tmpl lvl="1">
            <p:tnLst>
              <p:par>
                <p:cTn presetID="2" presetClass="entr" presetSubtype="4" decel="100000"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ppt_x"/>
                          </p:val>
                        </p:tav>
                        <p:tav tm="100000">
                          <p:val>
                            <p:strVal val="#ppt_x"/>
                          </p:val>
                        </p:tav>
                      </p:tavLst>
                    </p:anim>
                    <p:anim calcmode="lin" valueType="num">
                      <p:cBhvr additive="base">
                        <p:cTn dur="500" fill="hold"/>
                        <p:tgtEl>
                          <p:spTgt spid="12"/>
                        </p:tgtEl>
                        <p:attrNameLst>
                          <p:attrName>ppt_y</p:attrName>
                        </p:attrNameLst>
                      </p:cBhvr>
                      <p:tavLst>
                        <p:tav tm="0">
                          <p:val>
                            <p:strVal val="1+#ppt_h/2"/>
                          </p:val>
                        </p:tav>
                        <p:tav tm="100000">
                          <p:val>
                            <p:strVal val="#ppt_y"/>
                          </p:val>
                        </p:tav>
                      </p:tavLst>
                    </p:anim>
                  </p:childTnLst>
                </p:cTn>
              </p:par>
            </p:tnLst>
          </p:tmpl>
        </p:tmplLst>
      </p:bldP>
      <p:bldP spid="15" grpId="0" build="p">
        <p:tmplLst>
          <p:tmpl lvl="1">
            <p:tnLst>
              <p:par>
                <p:cTn presetID="10" presetClass="entr" presetSubtype="0" fill="hold" nodeType="afterEffect">
                  <p:stCondLst>
                    <p:cond delay="25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Section Break 1">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8288000" cy="10285413"/>
          </a:xfrm>
        </p:spPr>
        <p:txBody>
          <a:bodyPr/>
          <a:lstStyle>
            <a:lvl1pPr>
              <a:defRPr baseline="0"/>
            </a:lvl1pPr>
          </a:lstStyle>
          <a:p>
            <a:r>
              <a:rPr kumimoji="1" lang="en-US" altLang="ja-JP" dirty="0"/>
              <a:t>Add a full screen image</a:t>
            </a:r>
            <a:endParaRPr kumimoji="1" lang="ja-JP" altLang="en-US" dirty="0"/>
          </a:p>
        </p:txBody>
      </p:sp>
      <p:sp>
        <p:nvSpPr>
          <p:cNvPr id="6" name="テキスト プレースホルダー 5"/>
          <p:cNvSpPr>
            <a:spLocks noGrp="1"/>
          </p:cNvSpPr>
          <p:nvPr>
            <p:ph type="body" sz="quarter" idx="11" hasCustomPrompt="1"/>
          </p:nvPr>
        </p:nvSpPr>
        <p:spPr>
          <a:xfrm>
            <a:off x="1248229" y="0"/>
            <a:ext cx="6400801" cy="10285413"/>
          </a:xfrm>
          <a:solidFill>
            <a:schemeClr val="accent1">
              <a:alpha val="70000"/>
            </a:schemeClr>
          </a:solidFill>
        </p:spPr>
        <p:txBody>
          <a:bodyPr/>
          <a:lstStyle/>
          <a:p>
            <a:pPr lvl="0"/>
            <a:r>
              <a:rPr kumimoji="1" lang="en-US" altLang="ja-JP" dirty="0"/>
              <a:t> </a:t>
            </a:r>
            <a:endParaRPr kumimoji="1" lang="ja-JP" altLang="en-US" dirty="0"/>
          </a:p>
        </p:txBody>
      </p:sp>
      <p:sp>
        <p:nvSpPr>
          <p:cNvPr id="7" name="テキスト プレースホルダー 5"/>
          <p:cNvSpPr>
            <a:spLocks noGrp="1"/>
          </p:cNvSpPr>
          <p:nvPr>
            <p:ph type="body" sz="quarter" idx="12" hasCustomPrompt="1"/>
          </p:nvPr>
        </p:nvSpPr>
        <p:spPr>
          <a:xfrm>
            <a:off x="1605165" y="1925052"/>
            <a:ext cx="5686928" cy="4347411"/>
          </a:xfrm>
          <a:noFill/>
        </p:spPr>
        <p:txBody>
          <a:bodyPr anchor="b">
            <a:noAutofit/>
          </a:bodyPr>
          <a:lstStyle>
            <a:lvl1pPr algn="ctr">
              <a:lnSpc>
                <a:spcPct val="100000"/>
              </a:lnSpc>
              <a:spcBef>
                <a:spcPts val="0"/>
              </a:spcBef>
              <a:defRPr sz="30000">
                <a:solidFill>
                  <a:schemeClr val="bg1"/>
                </a:solidFill>
              </a:defRPr>
            </a:lvl1pPr>
          </a:lstStyle>
          <a:p>
            <a:pPr lvl="0"/>
            <a:r>
              <a:rPr kumimoji="1" lang="en-US" altLang="ja-JP" dirty="0"/>
              <a:t>0</a:t>
            </a:r>
            <a:endParaRPr kumimoji="1" lang="ja-JP" altLang="en-US" dirty="0"/>
          </a:p>
        </p:txBody>
      </p:sp>
      <p:sp>
        <p:nvSpPr>
          <p:cNvPr id="8" name="テキスト プレースホルダー 5"/>
          <p:cNvSpPr>
            <a:spLocks noGrp="1"/>
          </p:cNvSpPr>
          <p:nvPr>
            <p:ph type="body" sz="quarter" idx="13" hasCustomPrompt="1"/>
          </p:nvPr>
        </p:nvSpPr>
        <p:spPr>
          <a:xfrm>
            <a:off x="1605165" y="6104021"/>
            <a:ext cx="5686928" cy="1211179"/>
          </a:xfrm>
          <a:noFill/>
        </p:spPr>
        <p:txBody>
          <a:bodyPr anchor="t">
            <a:noAutofit/>
          </a:bodyPr>
          <a:lstStyle>
            <a:lvl1pPr algn="ctr">
              <a:lnSpc>
                <a:spcPct val="100000"/>
              </a:lnSpc>
              <a:spcBef>
                <a:spcPts val="0"/>
              </a:spcBef>
              <a:defRPr sz="4400">
                <a:solidFill>
                  <a:schemeClr val="bg1"/>
                </a:solidFill>
              </a:defRPr>
            </a:lvl1pPr>
          </a:lstStyle>
          <a:p>
            <a:pPr lvl="0"/>
            <a:r>
              <a:rPr kumimoji="1" lang="en-US" altLang="ja-JP" dirty="0"/>
              <a:t>Section Name</a:t>
            </a:r>
            <a:endParaRPr kumimoji="1" lang="ja-JP" altLang="en-US" dirty="0"/>
          </a:p>
        </p:txBody>
      </p:sp>
      <p:sp>
        <p:nvSpPr>
          <p:cNvPr id="9" name="テキスト プレースホルダー 5"/>
          <p:cNvSpPr>
            <a:spLocks noGrp="1"/>
          </p:cNvSpPr>
          <p:nvPr>
            <p:ph type="body" sz="quarter" idx="24" hasCustomPrompt="1"/>
          </p:nvPr>
        </p:nvSpPr>
        <p:spPr>
          <a:xfrm>
            <a:off x="8945030" y="9637413"/>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10" name="テキスト プレースホルダー 5"/>
          <p:cNvSpPr>
            <a:spLocks noGrp="1"/>
          </p:cNvSpPr>
          <p:nvPr>
            <p:ph type="body" sz="quarter" idx="25" hasCustomPrompt="1"/>
          </p:nvPr>
        </p:nvSpPr>
        <p:spPr>
          <a:xfrm>
            <a:off x="8297030" y="8989413"/>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11" name="テキスト プレースホルダー 5"/>
          <p:cNvSpPr>
            <a:spLocks noGrp="1"/>
          </p:cNvSpPr>
          <p:nvPr>
            <p:ph type="body" sz="quarter" idx="26" hasCustomPrompt="1"/>
          </p:nvPr>
        </p:nvSpPr>
        <p:spPr>
          <a:xfrm>
            <a:off x="7649030" y="8341413"/>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12" name="テキスト プレースホルダー 5"/>
          <p:cNvSpPr>
            <a:spLocks noGrp="1"/>
          </p:cNvSpPr>
          <p:nvPr>
            <p:ph type="body" sz="quarter" idx="27" hasCustomPrompt="1"/>
          </p:nvPr>
        </p:nvSpPr>
        <p:spPr>
          <a:xfrm>
            <a:off x="7649030" y="9637413"/>
            <a:ext cx="648000" cy="648000"/>
          </a:xfrm>
          <a:solidFill>
            <a:schemeClr val="accent1">
              <a:alpha val="70000"/>
            </a:schemeClr>
          </a:solidFill>
        </p:spPr>
        <p:txBody>
          <a:bodyPr/>
          <a:lstStyle/>
          <a:p>
            <a:pPr lvl="0"/>
            <a:r>
              <a:rPr kumimoji="1" lang="en-US" altLang="ja-JP" dirty="0"/>
              <a:t> </a:t>
            </a:r>
            <a:endParaRPr kumimoji="1" lang="ja-JP" altLang="en-US" dirty="0"/>
          </a:p>
        </p:txBody>
      </p:sp>
    </p:spTree>
    <p:extLst>
      <p:ext uri="{BB962C8B-B14F-4D97-AF65-F5344CB8AC3E}">
        <p14:creationId xmlns:p14="http://schemas.microsoft.com/office/powerpoint/2010/main" val="4199587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down)">
                                      <p:cBhvr>
                                        <p:cTn id="11" dur="500"/>
                                        <p:tgtEl>
                                          <p:spTgt spid="6"/>
                                        </p:tgtEl>
                                      </p:cBhvr>
                                    </p:animEffect>
                                  </p:childTnLst>
                                </p:cTn>
                              </p:par>
                              <p:par>
                                <p:cTn id="12" presetID="2" presetClass="entr" presetSubtype="2" decel="100000" fill="hold" grpId="0" nodeType="with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additive="base">
                                        <p:cTn id="14" dur="750" fill="hold"/>
                                        <p:tgtEl>
                                          <p:spTgt spid="9"/>
                                        </p:tgtEl>
                                        <p:attrNameLst>
                                          <p:attrName>ppt_x</p:attrName>
                                        </p:attrNameLst>
                                      </p:cBhvr>
                                      <p:tavLst>
                                        <p:tav tm="0">
                                          <p:val>
                                            <p:strVal val="1+#ppt_w/2"/>
                                          </p:val>
                                        </p:tav>
                                        <p:tav tm="100000">
                                          <p:val>
                                            <p:strVal val="#ppt_x"/>
                                          </p:val>
                                        </p:tav>
                                      </p:tavLst>
                                    </p:anim>
                                    <p:anim calcmode="lin" valueType="num">
                                      <p:cBhvr additive="base">
                                        <p:cTn id="15" dur="750" fill="hold"/>
                                        <p:tgtEl>
                                          <p:spTgt spid="9"/>
                                        </p:tgtEl>
                                        <p:attrNameLst>
                                          <p:attrName>ppt_y</p:attrName>
                                        </p:attrNameLst>
                                      </p:cBhvr>
                                      <p:tavLst>
                                        <p:tav tm="0">
                                          <p:val>
                                            <p:strVal val="#ppt_y"/>
                                          </p:val>
                                        </p:tav>
                                        <p:tav tm="100000">
                                          <p:val>
                                            <p:strVal val="#ppt_y"/>
                                          </p:val>
                                        </p:tav>
                                      </p:tavLst>
                                    </p:anim>
                                  </p:childTnLst>
                                </p:cTn>
                              </p:par>
                              <p:par>
                                <p:cTn id="16" presetID="2" presetClass="entr" presetSubtype="6" decel="10000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 calcmode="lin" valueType="num">
                                      <p:cBhvr additive="base">
                                        <p:cTn id="18" dur="750" fill="hold"/>
                                        <p:tgtEl>
                                          <p:spTgt spid="10"/>
                                        </p:tgtEl>
                                        <p:attrNameLst>
                                          <p:attrName>ppt_x</p:attrName>
                                        </p:attrNameLst>
                                      </p:cBhvr>
                                      <p:tavLst>
                                        <p:tav tm="0">
                                          <p:val>
                                            <p:strVal val="1+#ppt_w/2"/>
                                          </p:val>
                                        </p:tav>
                                        <p:tav tm="100000">
                                          <p:val>
                                            <p:strVal val="#ppt_x"/>
                                          </p:val>
                                        </p:tav>
                                      </p:tavLst>
                                    </p:anim>
                                    <p:anim calcmode="lin" valueType="num">
                                      <p:cBhvr additive="base">
                                        <p:cTn id="19" dur="750" fill="hold"/>
                                        <p:tgtEl>
                                          <p:spTgt spid="10"/>
                                        </p:tgtEl>
                                        <p:attrNameLst>
                                          <p:attrName>ppt_y</p:attrName>
                                        </p:attrNameLst>
                                      </p:cBhvr>
                                      <p:tavLst>
                                        <p:tav tm="0">
                                          <p:val>
                                            <p:strVal val="1+#ppt_h/2"/>
                                          </p:val>
                                        </p:tav>
                                        <p:tav tm="100000">
                                          <p:val>
                                            <p:strVal val="#ppt_y"/>
                                          </p:val>
                                        </p:tav>
                                      </p:tavLst>
                                    </p:anim>
                                  </p:childTnLst>
                                </p:cTn>
                              </p:par>
                              <p:par>
                                <p:cTn id="20" presetID="2" presetClass="entr" presetSubtype="1" decel="10000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additive="base">
                                        <p:cTn id="22" dur="750" fill="hold"/>
                                        <p:tgtEl>
                                          <p:spTgt spid="11"/>
                                        </p:tgtEl>
                                        <p:attrNameLst>
                                          <p:attrName>ppt_x</p:attrName>
                                        </p:attrNameLst>
                                      </p:cBhvr>
                                      <p:tavLst>
                                        <p:tav tm="0">
                                          <p:val>
                                            <p:strVal val="#ppt_x"/>
                                          </p:val>
                                        </p:tav>
                                        <p:tav tm="100000">
                                          <p:val>
                                            <p:strVal val="#ppt_x"/>
                                          </p:val>
                                        </p:tav>
                                      </p:tavLst>
                                    </p:anim>
                                    <p:anim calcmode="lin" valueType="num">
                                      <p:cBhvr additive="base">
                                        <p:cTn id="23" dur="750" fill="hold"/>
                                        <p:tgtEl>
                                          <p:spTgt spid="11"/>
                                        </p:tgtEl>
                                        <p:attrNameLst>
                                          <p:attrName>ppt_y</p:attrName>
                                        </p:attrNameLst>
                                      </p:cBhvr>
                                      <p:tavLst>
                                        <p:tav tm="0">
                                          <p:val>
                                            <p:strVal val="0-#ppt_h/2"/>
                                          </p:val>
                                        </p:tav>
                                        <p:tav tm="100000">
                                          <p:val>
                                            <p:strVal val="#ppt_y"/>
                                          </p:val>
                                        </p:tav>
                                      </p:tavLst>
                                    </p:anim>
                                  </p:childTnLst>
                                </p:cTn>
                              </p:par>
                              <p:par>
                                <p:cTn id="24" presetID="2" presetClass="entr" presetSubtype="3" decel="100000"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 calcmode="lin" valueType="num">
                                      <p:cBhvr additive="base">
                                        <p:cTn id="26" dur="750" fill="hold"/>
                                        <p:tgtEl>
                                          <p:spTgt spid="12"/>
                                        </p:tgtEl>
                                        <p:attrNameLst>
                                          <p:attrName>ppt_x</p:attrName>
                                        </p:attrNameLst>
                                      </p:cBhvr>
                                      <p:tavLst>
                                        <p:tav tm="0">
                                          <p:val>
                                            <p:strVal val="1+#ppt_w/2"/>
                                          </p:val>
                                        </p:tav>
                                        <p:tav tm="100000">
                                          <p:val>
                                            <p:strVal val="#ppt_x"/>
                                          </p:val>
                                        </p:tav>
                                      </p:tavLst>
                                    </p:anim>
                                    <p:anim calcmode="lin" valueType="num">
                                      <p:cBhvr additive="base">
                                        <p:cTn id="27" dur="750" fill="hold"/>
                                        <p:tgtEl>
                                          <p:spTgt spid="12"/>
                                        </p:tgtEl>
                                        <p:attrNameLst>
                                          <p:attrName>ppt_y</p:attrName>
                                        </p:attrNameLst>
                                      </p:cBhvr>
                                      <p:tavLst>
                                        <p:tav tm="0">
                                          <p:val>
                                            <p:strVal val="0-#ppt_h/2"/>
                                          </p:val>
                                        </p:tav>
                                        <p:tav tm="100000">
                                          <p:val>
                                            <p:strVal val="#ppt_y"/>
                                          </p:val>
                                        </p:tav>
                                      </p:tavLst>
                                    </p:anim>
                                  </p:childTnLst>
                                </p:cTn>
                              </p:par>
                            </p:childTnLst>
                          </p:cTn>
                        </p:par>
                        <p:par>
                          <p:cTn id="28" fill="hold">
                            <p:stCondLst>
                              <p:cond delay="1250"/>
                            </p:stCondLst>
                            <p:childTnLst>
                              <p:par>
                                <p:cTn id="29" presetID="2" presetClass="entr" presetSubtype="4" decel="100000" fill="hold" grpId="0" nodeType="afterEffect">
                                  <p:stCondLst>
                                    <p:cond delay="0"/>
                                  </p:stCondLst>
                                  <p:childTnLst>
                                    <p:set>
                                      <p:cBhvr>
                                        <p:cTn id="30" dur="1" fill="hold">
                                          <p:stCondLst>
                                            <p:cond delay="0"/>
                                          </p:stCondLst>
                                        </p:cTn>
                                        <p:tgtEl>
                                          <p:spTgt spid="7">
                                            <p:txEl>
                                              <p:pRg st="0" end="0"/>
                                            </p:txEl>
                                          </p:spTgt>
                                        </p:tgtEl>
                                        <p:attrNameLst>
                                          <p:attrName>style.visibility</p:attrName>
                                        </p:attrNameLst>
                                      </p:cBhvr>
                                      <p:to>
                                        <p:strVal val="visible"/>
                                      </p:to>
                                    </p:set>
                                    <p:anim calcmode="lin" valueType="num">
                                      <p:cBhvr additive="base">
                                        <p:cTn id="31"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32" dur="1000" fill="hold"/>
                                        <p:tgtEl>
                                          <p:spTgt spid="7">
                                            <p:txEl>
                                              <p:pRg st="0" end="0"/>
                                            </p:txEl>
                                          </p:spTgt>
                                        </p:tgtEl>
                                        <p:attrNameLst>
                                          <p:attrName>ppt_y</p:attrName>
                                        </p:attrNameLst>
                                      </p:cBhvr>
                                      <p:tavLst>
                                        <p:tav tm="0">
                                          <p:val>
                                            <p:strVal val="1+#ppt_h/2"/>
                                          </p:val>
                                        </p:tav>
                                        <p:tav tm="100000">
                                          <p:val>
                                            <p:strVal val="#ppt_y"/>
                                          </p:val>
                                        </p:tav>
                                      </p:tavLst>
                                    </p:anim>
                                  </p:childTnLst>
                                </p:cTn>
                              </p:par>
                              <p:par>
                                <p:cTn id="33" presetID="45" presetClass="entr" presetSubtype="0" fill="hold" grpId="1" nodeType="withEffect">
                                  <p:stCondLst>
                                    <p:cond delay="0"/>
                                  </p:stCondLst>
                                  <p:childTnLst>
                                    <p:set>
                                      <p:cBhvr>
                                        <p:cTn id="34" dur="1" fill="hold">
                                          <p:stCondLst>
                                            <p:cond delay="0"/>
                                          </p:stCondLst>
                                        </p:cTn>
                                        <p:tgtEl>
                                          <p:spTgt spid="7">
                                            <p:txEl>
                                              <p:pRg st="0" end="0"/>
                                            </p:txEl>
                                          </p:spTgt>
                                        </p:tgtEl>
                                        <p:attrNameLst>
                                          <p:attrName>style.visibility</p:attrName>
                                        </p:attrNameLst>
                                      </p:cBhvr>
                                      <p:to>
                                        <p:strVal val="visible"/>
                                      </p:to>
                                    </p:set>
                                    <p:animEffect transition="in" filter="fade">
                                      <p:cBhvr>
                                        <p:cTn id="35" dur="1000"/>
                                        <p:tgtEl>
                                          <p:spTgt spid="7">
                                            <p:txEl>
                                              <p:pRg st="0" end="0"/>
                                            </p:txEl>
                                          </p:spTgt>
                                        </p:tgtEl>
                                      </p:cBhvr>
                                    </p:animEffect>
                                    <p:anim calcmode="lin" valueType="num">
                                      <p:cBhvr>
                                        <p:cTn id="36" dur="1000" fill="hold"/>
                                        <p:tgtEl>
                                          <p:spTgt spid="7">
                                            <p:txEl>
                                              <p:pRg st="0" end="0"/>
                                            </p:txEl>
                                          </p:spTgt>
                                        </p:tgtEl>
                                        <p:attrNameLst>
                                          <p:attrName>ppt_w</p:attrName>
                                        </p:attrNameLst>
                                      </p:cBhvr>
                                      <p:tavLst>
                                        <p:tav tm="0" fmla="#ppt_w*sin(2.5*pi*$)">
                                          <p:val>
                                            <p:fltVal val="0"/>
                                          </p:val>
                                        </p:tav>
                                        <p:tav tm="100000">
                                          <p:val>
                                            <p:fltVal val="1"/>
                                          </p:val>
                                        </p:tav>
                                      </p:tavLst>
                                    </p:anim>
                                    <p:anim calcmode="lin" valueType="num">
                                      <p:cBhvr>
                                        <p:cTn id="37" dur="1000" fill="hold"/>
                                        <p:tgtEl>
                                          <p:spTgt spid="7">
                                            <p:txEl>
                                              <p:pRg st="0" end="0"/>
                                            </p:txEl>
                                          </p:spTgt>
                                        </p:tgtEl>
                                        <p:attrNameLst>
                                          <p:attrName>ppt_h</p:attrName>
                                        </p:attrNameLst>
                                      </p:cBhvr>
                                      <p:tavLst>
                                        <p:tav tm="0">
                                          <p:val>
                                            <p:strVal val="#ppt_h"/>
                                          </p:val>
                                        </p:tav>
                                        <p:tav tm="100000">
                                          <p:val>
                                            <p:strVal val="#ppt_h"/>
                                          </p:val>
                                        </p:tav>
                                      </p:tavLst>
                                    </p:anim>
                                  </p:childTnLst>
                                </p:cTn>
                              </p:par>
                              <p:par>
                                <p:cTn id="38" presetID="2" presetClass="entr" presetSubtype="4" decel="100000" fill="hold" grpId="0" nodeType="withEffect">
                                  <p:stCondLst>
                                    <p:cond delay="250"/>
                                  </p:stCondLst>
                                  <p:childTnLst>
                                    <p:set>
                                      <p:cBhvr>
                                        <p:cTn id="39" dur="1" fill="hold">
                                          <p:stCondLst>
                                            <p:cond delay="0"/>
                                          </p:stCondLst>
                                        </p:cTn>
                                        <p:tgtEl>
                                          <p:spTgt spid="8">
                                            <p:txEl>
                                              <p:pRg st="0" end="0"/>
                                            </p:txEl>
                                          </p:spTgt>
                                        </p:tgtEl>
                                        <p:attrNameLst>
                                          <p:attrName>style.visibility</p:attrName>
                                        </p:attrNameLst>
                                      </p:cBhvr>
                                      <p:to>
                                        <p:strVal val="visible"/>
                                      </p:to>
                                    </p:set>
                                    <p:anim calcmode="lin" valueType="num">
                                      <p:cBhvr additive="base">
                                        <p:cTn id="40" dur="75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41" dur="75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tmplLst>
          <p:tmpl>
            <p:tnLst>
              <p:par>
                <p:cTn presetID="22" presetClass="entr" presetSubtype="4"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down)">
                      <p:cBhvr>
                        <p:cTn dur="500"/>
                        <p:tgtEl>
                          <p:spTgt spid="6"/>
                        </p:tgtEl>
                      </p:cBhvr>
                    </p:animEffect>
                  </p:childTnLst>
                </p:cTn>
              </p:par>
            </p:tnLst>
          </p:tmpl>
        </p:tmplLst>
      </p:bldP>
      <p:bldP spid="7" grpId="0" build="p">
        <p:tmplLst>
          <p:tmpl lvl="1">
            <p:tnLst>
              <p:par>
                <p:cTn presetID="2" presetClass="entr" presetSubtype="4" decel="10000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1000" fill="hold"/>
                        <p:tgtEl>
                          <p:spTgt spid="7"/>
                        </p:tgtEl>
                        <p:attrNameLst>
                          <p:attrName>ppt_x</p:attrName>
                        </p:attrNameLst>
                      </p:cBhvr>
                      <p:tavLst>
                        <p:tav tm="0">
                          <p:val>
                            <p:strVal val="#ppt_x"/>
                          </p:val>
                        </p:tav>
                        <p:tav tm="100000">
                          <p:val>
                            <p:strVal val="#ppt_x"/>
                          </p:val>
                        </p:tav>
                      </p:tavLst>
                    </p:anim>
                    <p:anim calcmode="lin" valueType="num">
                      <p:cBhvr additive="base">
                        <p:cTn dur="1000" fill="hold"/>
                        <p:tgtEl>
                          <p:spTgt spid="7"/>
                        </p:tgtEl>
                        <p:attrNameLst>
                          <p:attrName>ppt_y</p:attrName>
                        </p:attrNameLst>
                      </p:cBhvr>
                      <p:tavLst>
                        <p:tav tm="0">
                          <p:val>
                            <p:strVal val="1+#ppt_h/2"/>
                          </p:val>
                        </p:tav>
                        <p:tav tm="100000">
                          <p:val>
                            <p:strVal val="#ppt_y"/>
                          </p:val>
                        </p:tav>
                      </p:tavLst>
                    </p:anim>
                  </p:childTnLst>
                </p:cTn>
              </p:par>
            </p:tnLst>
          </p:tmpl>
        </p:tmplLst>
      </p:bldP>
      <p:bldP spid="7" grpId="1" build="p">
        <p:tmplLst>
          <p:tmpl lvl="1">
            <p:tnLst>
              <p:par>
                <p:cTn presetID="45" presetClass="entr" presetSubtype="0"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1000"/>
                        <p:tgtEl>
                          <p:spTgt spid="7"/>
                        </p:tgtEl>
                      </p:cBhvr>
                    </p:animEffect>
                    <p:anim calcmode="lin" valueType="num">
                      <p:cBhvr>
                        <p:cTn dur="1000" fill="hold"/>
                        <p:tgtEl>
                          <p:spTgt spid="7"/>
                        </p:tgtEl>
                        <p:attrNameLst>
                          <p:attrName>ppt_w</p:attrName>
                        </p:attrNameLst>
                      </p:cBhvr>
                      <p:tavLst>
                        <p:tav tm="0" fmla="#ppt_w*sin(2.5*pi*$)">
                          <p:val>
                            <p:fltVal val="0"/>
                          </p:val>
                        </p:tav>
                        <p:tav tm="100000">
                          <p:val>
                            <p:fltVal val="1"/>
                          </p:val>
                        </p:tav>
                      </p:tavLst>
                    </p:anim>
                    <p:anim calcmode="lin" valueType="num">
                      <p:cBhvr>
                        <p:cTn dur="1000" fill="hold"/>
                        <p:tgtEl>
                          <p:spTgt spid="7"/>
                        </p:tgtEl>
                        <p:attrNameLst>
                          <p:attrName>ppt_h</p:attrName>
                        </p:attrNameLst>
                      </p:cBhvr>
                      <p:tavLst>
                        <p:tav tm="0">
                          <p:val>
                            <p:strVal val="#ppt_h"/>
                          </p:val>
                        </p:tav>
                        <p:tav tm="100000">
                          <p:val>
                            <p:strVal val="#ppt_h"/>
                          </p:val>
                        </p:tav>
                      </p:tavLst>
                    </p:anim>
                  </p:childTnLst>
                </p:cTn>
              </p:par>
            </p:tnLst>
          </p:tmpl>
        </p:tmplLst>
      </p:bldP>
      <p:bldP spid="8" grpId="0" build="p">
        <p:tmplLst>
          <p:tmpl lvl="1">
            <p:tnLst>
              <p:par>
                <p:cTn presetID="2" presetClass="entr" presetSubtype="4" decel="100000" fill="hold" nodeType="withEffect">
                  <p:stCondLst>
                    <p:cond delay="25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ppt_x"/>
                          </p:val>
                        </p:tav>
                        <p:tav tm="100000">
                          <p:val>
                            <p:strVal val="#ppt_x"/>
                          </p:val>
                        </p:tav>
                      </p:tavLst>
                    </p:anim>
                    <p:anim calcmode="lin" valueType="num">
                      <p:cBhvr additive="base">
                        <p:cTn dur="750" fill="hold"/>
                        <p:tgtEl>
                          <p:spTgt spid="8"/>
                        </p:tgtEl>
                        <p:attrNameLst>
                          <p:attrName>ppt_y</p:attrName>
                        </p:attrNameLst>
                      </p:cBhvr>
                      <p:tavLst>
                        <p:tav tm="0">
                          <p:val>
                            <p:strVal val="1+#ppt_h/2"/>
                          </p:val>
                        </p:tav>
                        <p:tav tm="100000">
                          <p:val>
                            <p:strVal val="#ppt_y"/>
                          </p:val>
                        </p:tav>
                      </p:tavLst>
                    </p:anim>
                  </p:childTnLst>
                </p:cTn>
              </p:par>
            </p:tnLst>
          </p:tmpl>
        </p:tmplLst>
      </p:bldP>
      <p:bldP spid="9" grpId="0" animBg="1">
        <p:tmplLst>
          <p:tmpl>
            <p:tnLst>
              <p:par>
                <p:cTn presetID="2" presetClass="entr" presetSubtype="2" decel="100000" fill="hold" nodeType="with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1+#ppt_w/2"/>
                          </p:val>
                        </p:tav>
                        <p:tav tm="100000">
                          <p:val>
                            <p:strVal val="#ppt_x"/>
                          </p:val>
                        </p:tav>
                      </p:tavLst>
                    </p:anim>
                    <p:anim calcmode="lin" valueType="num">
                      <p:cBhvr additive="base">
                        <p:cTn dur="750" fill="hold"/>
                        <p:tgtEl>
                          <p:spTgt spid="9"/>
                        </p:tgtEl>
                        <p:attrNameLst>
                          <p:attrName>ppt_y</p:attrName>
                        </p:attrNameLst>
                      </p:cBhvr>
                      <p:tavLst>
                        <p:tav tm="0">
                          <p:val>
                            <p:strVal val="#ppt_y"/>
                          </p:val>
                        </p:tav>
                        <p:tav tm="100000">
                          <p:val>
                            <p:strVal val="#ppt_y"/>
                          </p:val>
                        </p:tav>
                      </p:tavLst>
                    </p:anim>
                  </p:childTnLst>
                </p:cTn>
              </p:par>
            </p:tnLst>
          </p:tmpl>
        </p:tmplLst>
      </p:bldP>
      <p:bldP spid="10" grpId="0" animBg="1">
        <p:tmplLst>
          <p:tmpl>
            <p:tnLst>
              <p:par>
                <p:cTn presetID="2" presetClass="entr" presetSubtype="6" decel="10000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750" fill="hold"/>
                        <p:tgtEl>
                          <p:spTgt spid="10"/>
                        </p:tgtEl>
                        <p:attrNameLst>
                          <p:attrName>ppt_x</p:attrName>
                        </p:attrNameLst>
                      </p:cBhvr>
                      <p:tavLst>
                        <p:tav tm="0">
                          <p:val>
                            <p:strVal val="1+#ppt_w/2"/>
                          </p:val>
                        </p:tav>
                        <p:tav tm="100000">
                          <p:val>
                            <p:strVal val="#ppt_x"/>
                          </p:val>
                        </p:tav>
                      </p:tavLst>
                    </p:anim>
                    <p:anim calcmode="lin" valueType="num">
                      <p:cBhvr additive="base">
                        <p:cTn dur="750" fill="hold"/>
                        <p:tgtEl>
                          <p:spTgt spid="10"/>
                        </p:tgtEl>
                        <p:attrNameLst>
                          <p:attrName>ppt_y</p:attrName>
                        </p:attrNameLst>
                      </p:cBhvr>
                      <p:tavLst>
                        <p:tav tm="0">
                          <p:val>
                            <p:strVal val="1+#ppt_h/2"/>
                          </p:val>
                        </p:tav>
                        <p:tav tm="100000">
                          <p:val>
                            <p:strVal val="#ppt_y"/>
                          </p:val>
                        </p:tav>
                      </p:tavLst>
                    </p:anim>
                  </p:childTnLst>
                </p:cTn>
              </p:par>
            </p:tnLst>
          </p:tmpl>
        </p:tmplLst>
      </p:bldP>
      <p:bldP spid="11" grpId="0" animBg="1">
        <p:tmplLst>
          <p:tmpl>
            <p:tnLst>
              <p:par>
                <p:cTn presetID="2" presetClass="entr" presetSubtype="1" decel="10000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ppt_x"/>
                          </p:val>
                        </p:tav>
                        <p:tav tm="100000">
                          <p:val>
                            <p:strVal val="#ppt_x"/>
                          </p:val>
                        </p:tav>
                      </p:tavLst>
                    </p:anim>
                    <p:anim calcmode="lin" valueType="num">
                      <p:cBhvr additive="base">
                        <p:cTn dur="750" fill="hold"/>
                        <p:tgtEl>
                          <p:spTgt spid="11"/>
                        </p:tgtEl>
                        <p:attrNameLst>
                          <p:attrName>ppt_y</p:attrName>
                        </p:attrNameLst>
                      </p:cBhvr>
                      <p:tavLst>
                        <p:tav tm="0">
                          <p:val>
                            <p:strVal val="0-#ppt_h/2"/>
                          </p:val>
                        </p:tav>
                        <p:tav tm="100000">
                          <p:val>
                            <p:strVal val="#ppt_y"/>
                          </p:val>
                        </p:tav>
                      </p:tavLst>
                    </p:anim>
                  </p:childTnLst>
                </p:cTn>
              </p:par>
            </p:tnLst>
          </p:tmpl>
        </p:tmplLst>
      </p:bldP>
      <p:bldP spid="12" grpId="0" animBg="1">
        <p:tmplLst>
          <p:tmpl>
            <p:tnLst>
              <p:par>
                <p:cTn presetID="2" presetClass="entr" presetSubtype="3" decel="10000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750" fill="hold"/>
                        <p:tgtEl>
                          <p:spTgt spid="12"/>
                        </p:tgtEl>
                        <p:attrNameLst>
                          <p:attrName>ppt_x</p:attrName>
                        </p:attrNameLst>
                      </p:cBhvr>
                      <p:tavLst>
                        <p:tav tm="0">
                          <p:val>
                            <p:strVal val="1+#ppt_w/2"/>
                          </p:val>
                        </p:tav>
                        <p:tav tm="100000">
                          <p:val>
                            <p:strVal val="#ppt_x"/>
                          </p:val>
                        </p:tav>
                      </p:tavLst>
                    </p:anim>
                    <p:anim calcmode="lin" valueType="num">
                      <p:cBhvr additive="base">
                        <p:cTn dur="750" fill="hold"/>
                        <p:tgtEl>
                          <p:spTgt spid="12"/>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Section Break 2">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8288000" cy="10285413"/>
          </a:xfrm>
        </p:spPr>
        <p:txBody>
          <a:bodyPr/>
          <a:lstStyle>
            <a:lvl1pPr>
              <a:defRPr baseline="0"/>
            </a:lvl1pPr>
          </a:lstStyle>
          <a:p>
            <a:r>
              <a:rPr kumimoji="1" lang="en-US" altLang="ja-JP" dirty="0"/>
              <a:t>Add a full screen image</a:t>
            </a:r>
            <a:endParaRPr kumimoji="1" lang="ja-JP" altLang="en-US" dirty="0"/>
          </a:p>
        </p:txBody>
      </p:sp>
      <p:sp>
        <p:nvSpPr>
          <p:cNvPr id="6" name="テキスト プレースホルダー 5"/>
          <p:cNvSpPr>
            <a:spLocks noGrp="1"/>
          </p:cNvSpPr>
          <p:nvPr>
            <p:ph type="body" sz="quarter" idx="11" hasCustomPrompt="1"/>
          </p:nvPr>
        </p:nvSpPr>
        <p:spPr>
          <a:xfrm>
            <a:off x="10568692" y="0"/>
            <a:ext cx="6400801" cy="10285413"/>
          </a:xfrm>
          <a:solidFill>
            <a:schemeClr val="accent2">
              <a:alpha val="70000"/>
            </a:schemeClr>
          </a:solidFill>
        </p:spPr>
        <p:txBody>
          <a:bodyPr/>
          <a:lstStyle/>
          <a:p>
            <a:pPr lvl="0"/>
            <a:r>
              <a:rPr kumimoji="1" lang="en-US" altLang="ja-JP" dirty="0"/>
              <a:t> </a:t>
            </a:r>
            <a:endParaRPr kumimoji="1" lang="ja-JP" altLang="en-US" dirty="0"/>
          </a:p>
        </p:txBody>
      </p:sp>
      <p:sp>
        <p:nvSpPr>
          <p:cNvPr id="7" name="テキスト プレースホルダー 5"/>
          <p:cNvSpPr>
            <a:spLocks noGrp="1"/>
          </p:cNvSpPr>
          <p:nvPr>
            <p:ph type="body" sz="quarter" idx="12" hasCustomPrompt="1"/>
          </p:nvPr>
        </p:nvSpPr>
        <p:spPr>
          <a:xfrm>
            <a:off x="10925628" y="1925052"/>
            <a:ext cx="5686928" cy="4347411"/>
          </a:xfrm>
          <a:noFill/>
        </p:spPr>
        <p:txBody>
          <a:bodyPr anchor="b">
            <a:noAutofit/>
          </a:bodyPr>
          <a:lstStyle>
            <a:lvl1pPr algn="ctr">
              <a:lnSpc>
                <a:spcPct val="100000"/>
              </a:lnSpc>
              <a:spcBef>
                <a:spcPts val="0"/>
              </a:spcBef>
              <a:defRPr sz="30000">
                <a:solidFill>
                  <a:schemeClr val="bg1"/>
                </a:solidFill>
              </a:defRPr>
            </a:lvl1pPr>
          </a:lstStyle>
          <a:p>
            <a:pPr lvl="0"/>
            <a:r>
              <a:rPr kumimoji="1" lang="en-US" altLang="ja-JP" dirty="0"/>
              <a:t>0</a:t>
            </a:r>
            <a:endParaRPr kumimoji="1" lang="ja-JP" altLang="en-US" dirty="0"/>
          </a:p>
        </p:txBody>
      </p:sp>
      <p:sp>
        <p:nvSpPr>
          <p:cNvPr id="8" name="テキスト プレースホルダー 5"/>
          <p:cNvSpPr>
            <a:spLocks noGrp="1"/>
          </p:cNvSpPr>
          <p:nvPr>
            <p:ph type="body" sz="quarter" idx="13" hasCustomPrompt="1"/>
          </p:nvPr>
        </p:nvSpPr>
        <p:spPr>
          <a:xfrm>
            <a:off x="10925628" y="6104021"/>
            <a:ext cx="5686928" cy="1211179"/>
          </a:xfrm>
          <a:noFill/>
        </p:spPr>
        <p:txBody>
          <a:bodyPr anchor="t">
            <a:noAutofit/>
          </a:bodyPr>
          <a:lstStyle>
            <a:lvl1pPr algn="ctr">
              <a:lnSpc>
                <a:spcPct val="100000"/>
              </a:lnSpc>
              <a:spcBef>
                <a:spcPts val="0"/>
              </a:spcBef>
              <a:defRPr sz="4400">
                <a:solidFill>
                  <a:schemeClr val="bg1"/>
                </a:solidFill>
              </a:defRPr>
            </a:lvl1pPr>
          </a:lstStyle>
          <a:p>
            <a:pPr lvl="0"/>
            <a:r>
              <a:rPr kumimoji="1" lang="en-US" altLang="ja-JP" dirty="0"/>
              <a:t>Section Name</a:t>
            </a:r>
            <a:endParaRPr kumimoji="1" lang="ja-JP" altLang="en-US" dirty="0"/>
          </a:p>
        </p:txBody>
      </p:sp>
      <p:sp>
        <p:nvSpPr>
          <p:cNvPr id="9" name="テキスト プレースホルダー 5"/>
          <p:cNvSpPr>
            <a:spLocks noGrp="1"/>
          </p:cNvSpPr>
          <p:nvPr>
            <p:ph type="body" sz="quarter" idx="16" hasCustomPrompt="1"/>
          </p:nvPr>
        </p:nvSpPr>
        <p:spPr>
          <a:xfrm>
            <a:off x="9920692" y="9637413"/>
            <a:ext cx="648000" cy="648000"/>
          </a:xfrm>
          <a:solidFill>
            <a:schemeClr val="accent2">
              <a:alpha val="70000"/>
            </a:schemeClr>
          </a:solidFill>
        </p:spPr>
        <p:txBody>
          <a:bodyPr/>
          <a:lstStyle/>
          <a:p>
            <a:pPr lvl="0"/>
            <a:r>
              <a:rPr kumimoji="1" lang="en-US" altLang="ja-JP" dirty="0"/>
              <a:t> </a:t>
            </a:r>
            <a:endParaRPr kumimoji="1" lang="ja-JP" altLang="en-US" dirty="0"/>
          </a:p>
        </p:txBody>
      </p:sp>
      <p:sp>
        <p:nvSpPr>
          <p:cNvPr id="10" name="テキスト プレースホルダー 5"/>
          <p:cNvSpPr>
            <a:spLocks noGrp="1"/>
          </p:cNvSpPr>
          <p:nvPr>
            <p:ph type="body" sz="quarter" idx="17" hasCustomPrompt="1"/>
          </p:nvPr>
        </p:nvSpPr>
        <p:spPr>
          <a:xfrm>
            <a:off x="9272692" y="8989413"/>
            <a:ext cx="648000" cy="648000"/>
          </a:xfrm>
          <a:solidFill>
            <a:schemeClr val="accent2">
              <a:alpha val="70000"/>
            </a:schemeClr>
          </a:solidFill>
        </p:spPr>
        <p:txBody>
          <a:bodyPr/>
          <a:lstStyle/>
          <a:p>
            <a:pPr lvl="0"/>
            <a:r>
              <a:rPr kumimoji="1" lang="en-US" altLang="ja-JP" dirty="0"/>
              <a:t> </a:t>
            </a:r>
            <a:endParaRPr kumimoji="1" lang="ja-JP" altLang="en-US" dirty="0"/>
          </a:p>
        </p:txBody>
      </p:sp>
      <p:sp>
        <p:nvSpPr>
          <p:cNvPr id="11" name="テキスト プレースホルダー 5"/>
          <p:cNvSpPr>
            <a:spLocks noGrp="1"/>
          </p:cNvSpPr>
          <p:nvPr>
            <p:ph type="body" sz="quarter" idx="18" hasCustomPrompt="1"/>
          </p:nvPr>
        </p:nvSpPr>
        <p:spPr>
          <a:xfrm>
            <a:off x="9920692" y="8341413"/>
            <a:ext cx="648000" cy="648000"/>
          </a:xfrm>
          <a:solidFill>
            <a:schemeClr val="accent2">
              <a:alpha val="70000"/>
            </a:schemeClr>
          </a:solidFill>
        </p:spPr>
        <p:txBody>
          <a:bodyPr/>
          <a:lstStyle/>
          <a:p>
            <a:pPr lvl="0"/>
            <a:r>
              <a:rPr kumimoji="1" lang="en-US" altLang="ja-JP" dirty="0"/>
              <a:t> </a:t>
            </a:r>
            <a:endParaRPr kumimoji="1" lang="ja-JP" altLang="en-US" dirty="0"/>
          </a:p>
        </p:txBody>
      </p:sp>
      <p:sp>
        <p:nvSpPr>
          <p:cNvPr id="12" name="テキスト プレースホルダー 5"/>
          <p:cNvSpPr>
            <a:spLocks noGrp="1"/>
          </p:cNvSpPr>
          <p:nvPr>
            <p:ph type="body" sz="quarter" idx="19" hasCustomPrompt="1"/>
          </p:nvPr>
        </p:nvSpPr>
        <p:spPr>
          <a:xfrm>
            <a:off x="8624692" y="9637413"/>
            <a:ext cx="648000" cy="648000"/>
          </a:xfrm>
          <a:solidFill>
            <a:schemeClr val="accent2">
              <a:alpha val="70000"/>
            </a:schemeClr>
          </a:solidFill>
        </p:spPr>
        <p:txBody>
          <a:bodyPr/>
          <a:lstStyle/>
          <a:p>
            <a:pPr lvl="0"/>
            <a:r>
              <a:rPr kumimoji="1" lang="en-US" altLang="ja-JP" dirty="0"/>
              <a:t> </a:t>
            </a:r>
            <a:endParaRPr kumimoji="1" lang="ja-JP" altLang="en-US" dirty="0"/>
          </a:p>
        </p:txBody>
      </p:sp>
    </p:spTree>
    <p:extLst>
      <p:ext uri="{BB962C8B-B14F-4D97-AF65-F5344CB8AC3E}">
        <p14:creationId xmlns:p14="http://schemas.microsoft.com/office/powerpoint/2010/main" val="1293784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down)">
                                      <p:cBhvr>
                                        <p:cTn id="11" dur="500"/>
                                        <p:tgtEl>
                                          <p:spTgt spid="6"/>
                                        </p:tgtEl>
                                      </p:cBhvr>
                                    </p:animEffect>
                                  </p:childTnLst>
                                </p:cTn>
                              </p:par>
                              <p:par>
                                <p:cTn id="12" presetID="2" presetClass="entr" presetSubtype="9" decel="100000" fill="hold" grpId="0" nodeType="with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additive="base">
                                        <p:cTn id="14" dur="750" fill="hold"/>
                                        <p:tgtEl>
                                          <p:spTgt spid="9"/>
                                        </p:tgtEl>
                                        <p:attrNameLst>
                                          <p:attrName>ppt_x</p:attrName>
                                        </p:attrNameLst>
                                      </p:cBhvr>
                                      <p:tavLst>
                                        <p:tav tm="0">
                                          <p:val>
                                            <p:strVal val="0-#ppt_w/2"/>
                                          </p:val>
                                        </p:tav>
                                        <p:tav tm="100000">
                                          <p:val>
                                            <p:strVal val="#ppt_x"/>
                                          </p:val>
                                        </p:tav>
                                      </p:tavLst>
                                    </p:anim>
                                    <p:anim calcmode="lin" valueType="num">
                                      <p:cBhvr additive="base">
                                        <p:cTn id="15" dur="750" fill="hold"/>
                                        <p:tgtEl>
                                          <p:spTgt spid="9"/>
                                        </p:tgtEl>
                                        <p:attrNameLst>
                                          <p:attrName>ppt_y</p:attrName>
                                        </p:attrNameLst>
                                      </p:cBhvr>
                                      <p:tavLst>
                                        <p:tav tm="0">
                                          <p:val>
                                            <p:strVal val="0-#ppt_h/2"/>
                                          </p:val>
                                        </p:tav>
                                        <p:tav tm="100000">
                                          <p:val>
                                            <p:strVal val="#ppt_y"/>
                                          </p:val>
                                        </p:tav>
                                      </p:tavLst>
                                    </p:anim>
                                  </p:childTnLst>
                                </p:cTn>
                              </p:par>
                              <p:par>
                                <p:cTn id="16" presetID="2" presetClass="entr" presetSubtype="12" decel="10000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 calcmode="lin" valueType="num">
                                      <p:cBhvr additive="base">
                                        <p:cTn id="18" dur="750" fill="hold"/>
                                        <p:tgtEl>
                                          <p:spTgt spid="10"/>
                                        </p:tgtEl>
                                        <p:attrNameLst>
                                          <p:attrName>ppt_x</p:attrName>
                                        </p:attrNameLst>
                                      </p:cBhvr>
                                      <p:tavLst>
                                        <p:tav tm="0">
                                          <p:val>
                                            <p:strVal val="0-#ppt_w/2"/>
                                          </p:val>
                                        </p:tav>
                                        <p:tav tm="100000">
                                          <p:val>
                                            <p:strVal val="#ppt_x"/>
                                          </p:val>
                                        </p:tav>
                                      </p:tavLst>
                                    </p:anim>
                                    <p:anim calcmode="lin" valueType="num">
                                      <p:cBhvr additive="base">
                                        <p:cTn id="19" dur="750" fill="hold"/>
                                        <p:tgtEl>
                                          <p:spTgt spid="10"/>
                                        </p:tgtEl>
                                        <p:attrNameLst>
                                          <p:attrName>ppt_y</p:attrName>
                                        </p:attrNameLst>
                                      </p:cBhvr>
                                      <p:tavLst>
                                        <p:tav tm="0">
                                          <p:val>
                                            <p:strVal val="1+#ppt_h/2"/>
                                          </p:val>
                                        </p:tav>
                                        <p:tav tm="100000">
                                          <p:val>
                                            <p:strVal val="#ppt_y"/>
                                          </p:val>
                                        </p:tav>
                                      </p:tavLst>
                                    </p:anim>
                                  </p:childTnLst>
                                </p:cTn>
                              </p:par>
                              <p:par>
                                <p:cTn id="20" presetID="2" presetClass="entr" presetSubtype="1" decel="10000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additive="base">
                                        <p:cTn id="22" dur="750" fill="hold"/>
                                        <p:tgtEl>
                                          <p:spTgt spid="11"/>
                                        </p:tgtEl>
                                        <p:attrNameLst>
                                          <p:attrName>ppt_x</p:attrName>
                                        </p:attrNameLst>
                                      </p:cBhvr>
                                      <p:tavLst>
                                        <p:tav tm="0">
                                          <p:val>
                                            <p:strVal val="#ppt_x"/>
                                          </p:val>
                                        </p:tav>
                                        <p:tav tm="100000">
                                          <p:val>
                                            <p:strVal val="#ppt_x"/>
                                          </p:val>
                                        </p:tav>
                                      </p:tavLst>
                                    </p:anim>
                                    <p:anim calcmode="lin" valueType="num">
                                      <p:cBhvr additive="base">
                                        <p:cTn id="23" dur="750" fill="hold"/>
                                        <p:tgtEl>
                                          <p:spTgt spid="11"/>
                                        </p:tgtEl>
                                        <p:attrNameLst>
                                          <p:attrName>ppt_y</p:attrName>
                                        </p:attrNameLst>
                                      </p:cBhvr>
                                      <p:tavLst>
                                        <p:tav tm="0">
                                          <p:val>
                                            <p:strVal val="0-#ppt_h/2"/>
                                          </p:val>
                                        </p:tav>
                                        <p:tav tm="100000">
                                          <p:val>
                                            <p:strVal val="#ppt_y"/>
                                          </p:val>
                                        </p:tav>
                                      </p:tavLst>
                                    </p:anim>
                                  </p:childTnLst>
                                </p:cTn>
                              </p:par>
                              <p:par>
                                <p:cTn id="24" presetID="2" presetClass="entr" presetSubtype="3" decel="100000"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 calcmode="lin" valueType="num">
                                      <p:cBhvr additive="base">
                                        <p:cTn id="26" dur="750" fill="hold"/>
                                        <p:tgtEl>
                                          <p:spTgt spid="12"/>
                                        </p:tgtEl>
                                        <p:attrNameLst>
                                          <p:attrName>ppt_x</p:attrName>
                                        </p:attrNameLst>
                                      </p:cBhvr>
                                      <p:tavLst>
                                        <p:tav tm="0">
                                          <p:val>
                                            <p:strVal val="1+#ppt_w/2"/>
                                          </p:val>
                                        </p:tav>
                                        <p:tav tm="100000">
                                          <p:val>
                                            <p:strVal val="#ppt_x"/>
                                          </p:val>
                                        </p:tav>
                                      </p:tavLst>
                                    </p:anim>
                                    <p:anim calcmode="lin" valueType="num">
                                      <p:cBhvr additive="base">
                                        <p:cTn id="27" dur="750" fill="hold"/>
                                        <p:tgtEl>
                                          <p:spTgt spid="12"/>
                                        </p:tgtEl>
                                        <p:attrNameLst>
                                          <p:attrName>ppt_y</p:attrName>
                                        </p:attrNameLst>
                                      </p:cBhvr>
                                      <p:tavLst>
                                        <p:tav tm="0">
                                          <p:val>
                                            <p:strVal val="0-#ppt_h/2"/>
                                          </p:val>
                                        </p:tav>
                                        <p:tav tm="100000">
                                          <p:val>
                                            <p:strVal val="#ppt_y"/>
                                          </p:val>
                                        </p:tav>
                                      </p:tavLst>
                                    </p:anim>
                                  </p:childTnLst>
                                </p:cTn>
                              </p:par>
                            </p:childTnLst>
                          </p:cTn>
                        </p:par>
                        <p:par>
                          <p:cTn id="28" fill="hold">
                            <p:stCondLst>
                              <p:cond delay="1250"/>
                            </p:stCondLst>
                            <p:childTnLst>
                              <p:par>
                                <p:cTn id="29" presetID="2" presetClass="entr" presetSubtype="4" decel="100000" fill="hold" grpId="0" nodeType="afterEffect">
                                  <p:stCondLst>
                                    <p:cond delay="0"/>
                                  </p:stCondLst>
                                  <p:childTnLst>
                                    <p:set>
                                      <p:cBhvr>
                                        <p:cTn id="30" dur="1" fill="hold">
                                          <p:stCondLst>
                                            <p:cond delay="0"/>
                                          </p:stCondLst>
                                        </p:cTn>
                                        <p:tgtEl>
                                          <p:spTgt spid="7">
                                            <p:txEl>
                                              <p:pRg st="0" end="0"/>
                                            </p:txEl>
                                          </p:spTgt>
                                        </p:tgtEl>
                                        <p:attrNameLst>
                                          <p:attrName>style.visibility</p:attrName>
                                        </p:attrNameLst>
                                      </p:cBhvr>
                                      <p:to>
                                        <p:strVal val="visible"/>
                                      </p:to>
                                    </p:set>
                                    <p:anim calcmode="lin" valueType="num">
                                      <p:cBhvr additive="base">
                                        <p:cTn id="31"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32" dur="1000" fill="hold"/>
                                        <p:tgtEl>
                                          <p:spTgt spid="7">
                                            <p:txEl>
                                              <p:pRg st="0" end="0"/>
                                            </p:txEl>
                                          </p:spTgt>
                                        </p:tgtEl>
                                        <p:attrNameLst>
                                          <p:attrName>ppt_y</p:attrName>
                                        </p:attrNameLst>
                                      </p:cBhvr>
                                      <p:tavLst>
                                        <p:tav tm="0">
                                          <p:val>
                                            <p:strVal val="1+#ppt_h/2"/>
                                          </p:val>
                                        </p:tav>
                                        <p:tav tm="100000">
                                          <p:val>
                                            <p:strVal val="#ppt_y"/>
                                          </p:val>
                                        </p:tav>
                                      </p:tavLst>
                                    </p:anim>
                                  </p:childTnLst>
                                </p:cTn>
                              </p:par>
                              <p:par>
                                <p:cTn id="33" presetID="45" presetClass="entr" presetSubtype="0" fill="hold" grpId="1" nodeType="withEffect">
                                  <p:stCondLst>
                                    <p:cond delay="0"/>
                                  </p:stCondLst>
                                  <p:childTnLst>
                                    <p:set>
                                      <p:cBhvr>
                                        <p:cTn id="34" dur="1" fill="hold">
                                          <p:stCondLst>
                                            <p:cond delay="0"/>
                                          </p:stCondLst>
                                        </p:cTn>
                                        <p:tgtEl>
                                          <p:spTgt spid="7">
                                            <p:txEl>
                                              <p:pRg st="0" end="0"/>
                                            </p:txEl>
                                          </p:spTgt>
                                        </p:tgtEl>
                                        <p:attrNameLst>
                                          <p:attrName>style.visibility</p:attrName>
                                        </p:attrNameLst>
                                      </p:cBhvr>
                                      <p:to>
                                        <p:strVal val="visible"/>
                                      </p:to>
                                    </p:set>
                                    <p:animEffect transition="in" filter="fade">
                                      <p:cBhvr>
                                        <p:cTn id="35" dur="1000"/>
                                        <p:tgtEl>
                                          <p:spTgt spid="7">
                                            <p:txEl>
                                              <p:pRg st="0" end="0"/>
                                            </p:txEl>
                                          </p:spTgt>
                                        </p:tgtEl>
                                      </p:cBhvr>
                                    </p:animEffect>
                                    <p:anim calcmode="lin" valueType="num">
                                      <p:cBhvr>
                                        <p:cTn id="36" dur="1000" fill="hold"/>
                                        <p:tgtEl>
                                          <p:spTgt spid="7">
                                            <p:txEl>
                                              <p:pRg st="0" end="0"/>
                                            </p:txEl>
                                          </p:spTgt>
                                        </p:tgtEl>
                                        <p:attrNameLst>
                                          <p:attrName>ppt_w</p:attrName>
                                        </p:attrNameLst>
                                      </p:cBhvr>
                                      <p:tavLst>
                                        <p:tav tm="0" fmla="#ppt_w*sin(2.5*pi*$)">
                                          <p:val>
                                            <p:fltVal val="0"/>
                                          </p:val>
                                        </p:tav>
                                        <p:tav tm="100000">
                                          <p:val>
                                            <p:fltVal val="1"/>
                                          </p:val>
                                        </p:tav>
                                      </p:tavLst>
                                    </p:anim>
                                    <p:anim calcmode="lin" valueType="num">
                                      <p:cBhvr>
                                        <p:cTn id="37" dur="1000" fill="hold"/>
                                        <p:tgtEl>
                                          <p:spTgt spid="7">
                                            <p:txEl>
                                              <p:pRg st="0" end="0"/>
                                            </p:txEl>
                                          </p:spTgt>
                                        </p:tgtEl>
                                        <p:attrNameLst>
                                          <p:attrName>ppt_h</p:attrName>
                                        </p:attrNameLst>
                                      </p:cBhvr>
                                      <p:tavLst>
                                        <p:tav tm="0">
                                          <p:val>
                                            <p:strVal val="#ppt_h"/>
                                          </p:val>
                                        </p:tav>
                                        <p:tav tm="100000">
                                          <p:val>
                                            <p:strVal val="#ppt_h"/>
                                          </p:val>
                                        </p:tav>
                                      </p:tavLst>
                                    </p:anim>
                                  </p:childTnLst>
                                </p:cTn>
                              </p:par>
                              <p:par>
                                <p:cTn id="38" presetID="2" presetClass="entr" presetSubtype="4" decel="100000" fill="hold" grpId="0" nodeType="withEffect">
                                  <p:stCondLst>
                                    <p:cond delay="250"/>
                                  </p:stCondLst>
                                  <p:childTnLst>
                                    <p:set>
                                      <p:cBhvr>
                                        <p:cTn id="39" dur="1" fill="hold">
                                          <p:stCondLst>
                                            <p:cond delay="0"/>
                                          </p:stCondLst>
                                        </p:cTn>
                                        <p:tgtEl>
                                          <p:spTgt spid="8">
                                            <p:txEl>
                                              <p:pRg st="0" end="0"/>
                                            </p:txEl>
                                          </p:spTgt>
                                        </p:tgtEl>
                                        <p:attrNameLst>
                                          <p:attrName>style.visibility</p:attrName>
                                        </p:attrNameLst>
                                      </p:cBhvr>
                                      <p:to>
                                        <p:strVal val="visible"/>
                                      </p:to>
                                    </p:set>
                                    <p:anim calcmode="lin" valueType="num">
                                      <p:cBhvr additive="base">
                                        <p:cTn id="40" dur="75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41" dur="75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tmplLst>
          <p:tmpl>
            <p:tnLst>
              <p:par>
                <p:cTn presetID="22" presetClass="entr" presetSubtype="4"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down)">
                      <p:cBhvr>
                        <p:cTn dur="500"/>
                        <p:tgtEl>
                          <p:spTgt spid="6"/>
                        </p:tgtEl>
                      </p:cBhvr>
                    </p:animEffect>
                  </p:childTnLst>
                </p:cTn>
              </p:par>
            </p:tnLst>
          </p:tmpl>
        </p:tmplLst>
      </p:bldP>
      <p:bldP spid="7" grpId="0" build="p">
        <p:tmplLst>
          <p:tmpl lvl="1">
            <p:tnLst>
              <p:par>
                <p:cTn presetID="2" presetClass="entr" presetSubtype="4" decel="10000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1000" fill="hold"/>
                        <p:tgtEl>
                          <p:spTgt spid="7"/>
                        </p:tgtEl>
                        <p:attrNameLst>
                          <p:attrName>ppt_x</p:attrName>
                        </p:attrNameLst>
                      </p:cBhvr>
                      <p:tavLst>
                        <p:tav tm="0">
                          <p:val>
                            <p:strVal val="#ppt_x"/>
                          </p:val>
                        </p:tav>
                        <p:tav tm="100000">
                          <p:val>
                            <p:strVal val="#ppt_x"/>
                          </p:val>
                        </p:tav>
                      </p:tavLst>
                    </p:anim>
                    <p:anim calcmode="lin" valueType="num">
                      <p:cBhvr additive="base">
                        <p:cTn dur="1000" fill="hold"/>
                        <p:tgtEl>
                          <p:spTgt spid="7"/>
                        </p:tgtEl>
                        <p:attrNameLst>
                          <p:attrName>ppt_y</p:attrName>
                        </p:attrNameLst>
                      </p:cBhvr>
                      <p:tavLst>
                        <p:tav tm="0">
                          <p:val>
                            <p:strVal val="1+#ppt_h/2"/>
                          </p:val>
                        </p:tav>
                        <p:tav tm="100000">
                          <p:val>
                            <p:strVal val="#ppt_y"/>
                          </p:val>
                        </p:tav>
                      </p:tavLst>
                    </p:anim>
                  </p:childTnLst>
                </p:cTn>
              </p:par>
            </p:tnLst>
          </p:tmpl>
        </p:tmplLst>
      </p:bldP>
      <p:bldP spid="7" grpId="1" build="p">
        <p:tmplLst>
          <p:tmpl lvl="1">
            <p:tnLst>
              <p:par>
                <p:cTn presetID="45" presetClass="entr" presetSubtype="0"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1000"/>
                        <p:tgtEl>
                          <p:spTgt spid="7"/>
                        </p:tgtEl>
                      </p:cBhvr>
                    </p:animEffect>
                    <p:anim calcmode="lin" valueType="num">
                      <p:cBhvr>
                        <p:cTn dur="1000" fill="hold"/>
                        <p:tgtEl>
                          <p:spTgt spid="7"/>
                        </p:tgtEl>
                        <p:attrNameLst>
                          <p:attrName>ppt_w</p:attrName>
                        </p:attrNameLst>
                      </p:cBhvr>
                      <p:tavLst>
                        <p:tav tm="0" fmla="#ppt_w*sin(2.5*pi*$)">
                          <p:val>
                            <p:fltVal val="0"/>
                          </p:val>
                        </p:tav>
                        <p:tav tm="100000">
                          <p:val>
                            <p:fltVal val="1"/>
                          </p:val>
                        </p:tav>
                      </p:tavLst>
                    </p:anim>
                    <p:anim calcmode="lin" valueType="num">
                      <p:cBhvr>
                        <p:cTn dur="1000" fill="hold"/>
                        <p:tgtEl>
                          <p:spTgt spid="7"/>
                        </p:tgtEl>
                        <p:attrNameLst>
                          <p:attrName>ppt_h</p:attrName>
                        </p:attrNameLst>
                      </p:cBhvr>
                      <p:tavLst>
                        <p:tav tm="0">
                          <p:val>
                            <p:strVal val="#ppt_h"/>
                          </p:val>
                        </p:tav>
                        <p:tav tm="100000">
                          <p:val>
                            <p:strVal val="#ppt_h"/>
                          </p:val>
                        </p:tav>
                      </p:tavLst>
                    </p:anim>
                  </p:childTnLst>
                </p:cTn>
              </p:par>
            </p:tnLst>
          </p:tmpl>
        </p:tmplLst>
      </p:bldP>
      <p:bldP spid="8" grpId="0" build="p">
        <p:tmplLst>
          <p:tmpl lvl="1">
            <p:tnLst>
              <p:par>
                <p:cTn presetID="2" presetClass="entr" presetSubtype="4" decel="100000" fill="hold" nodeType="withEffect">
                  <p:stCondLst>
                    <p:cond delay="25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ppt_x"/>
                          </p:val>
                        </p:tav>
                        <p:tav tm="100000">
                          <p:val>
                            <p:strVal val="#ppt_x"/>
                          </p:val>
                        </p:tav>
                      </p:tavLst>
                    </p:anim>
                    <p:anim calcmode="lin" valueType="num">
                      <p:cBhvr additive="base">
                        <p:cTn dur="750" fill="hold"/>
                        <p:tgtEl>
                          <p:spTgt spid="8"/>
                        </p:tgtEl>
                        <p:attrNameLst>
                          <p:attrName>ppt_y</p:attrName>
                        </p:attrNameLst>
                      </p:cBhvr>
                      <p:tavLst>
                        <p:tav tm="0">
                          <p:val>
                            <p:strVal val="1+#ppt_h/2"/>
                          </p:val>
                        </p:tav>
                        <p:tav tm="100000">
                          <p:val>
                            <p:strVal val="#ppt_y"/>
                          </p:val>
                        </p:tav>
                      </p:tavLst>
                    </p:anim>
                  </p:childTnLst>
                </p:cTn>
              </p:par>
            </p:tnLst>
          </p:tmpl>
        </p:tmplLst>
      </p:bldP>
      <p:bldP spid="9" grpId="0" animBg="1">
        <p:tmplLst>
          <p:tmpl>
            <p:tnLst>
              <p:par>
                <p:cTn presetID="2" presetClass="entr" presetSubtype="9" decel="100000" fill="hold" nodeType="with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0-#ppt_w/2"/>
                          </p:val>
                        </p:tav>
                        <p:tav tm="100000">
                          <p:val>
                            <p:strVal val="#ppt_x"/>
                          </p:val>
                        </p:tav>
                      </p:tavLst>
                    </p:anim>
                    <p:anim calcmode="lin" valueType="num">
                      <p:cBhvr additive="base">
                        <p:cTn dur="750" fill="hold"/>
                        <p:tgtEl>
                          <p:spTgt spid="9"/>
                        </p:tgtEl>
                        <p:attrNameLst>
                          <p:attrName>ppt_y</p:attrName>
                        </p:attrNameLst>
                      </p:cBhvr>
                      <p:tavLst>
                        <p:tav tm="0">
                          <p:val>
                            <p:strVal val="0-#ppt_h/2"/>
                          </p:val>
                        </p:tav>
                        <p:tav tm="100000">
                          <p:val>
                            <p:strVal val="#ppt_y"/>
                          </p:val>
                        </p:tav>
                      </p:tavLst>
                    </p:anim>
                  </p:childTnLst>
                </p:cTn>
              </p:par>
            </p:tnLst>
          </p:tmpl>
        </p:tmplLst>
      </p:bldP>
      <p:bldP spid="10" grpId="0" animBg="1">
        <p:tmplLst>
          <p:tmpl>
            <p:tnLst>
              <p:par>
                <p:cTn presetID="2" presetClass="entr" presetSubtype="12" decel="10000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750" fill="hold"/>
                        <p:tgtEl>
                          <p:spTgt spid="10"/>
                        </p:tgtEl>
                        <p:attrNameLst>
                          <p:attrName>ppt_x</p:attrName>
                        </p:attrNameLst>
                      </p:cBhvr>
                      <p:tavLst>
                        <p:tav tm="0">
                          <p:val>
                            <p:strVal val="0-#ppt_w/2"/>
                          </p:val>
                        </p:tav>
                        <p:tav tm="100000">
                          <p:val>
                            <p:strVal val="#ppt_x"/>
                          </p:val>
                        </p:tav>
                      </p:tavLst>
                    </p:anim>
                    <p:anim calcmode="lin" valueType="num">
                      <p:cBhvr additive="base">
                        <p:cTn dur="750" fill="hold"/>
                        <p:tgtEl>
                          <p:spTgt spid="10"/>
                        </p:tgtEl>
                        <p:attrNameLst>
                          <p:attrName>ppt_y</p:attrName>
                        </p:attrNameLst>
                      </p:cBhvr>
                      <p:tavLst>
                        <p:tav tm="0">
                          <p:val>
                            <p:strVal val="1+#ppt_h/2"/>
                          </p:val>
                        </p:tav>
                        <p:tav tm="100000">
                          <p:val>
                            <p:strVal val="#ppt_y"/>
                          </p:val>
                        </p:tav>
                      </p:tavLst>
                    </p:anim>
                  </p:childTnLst>
                </p:cTn>
              </p:par>
            </p:tnLst>
          </p:tmpl>
        </p:tmplLst>
      </p:bldP>
      <p:bldP spid="11" grpId="0" animBg="1">
        <p:tmplLst>
          <p:tmpl>
            <p:tnLst>
              <p:par>
                <p:cTn presetID="2" presetClass="entr" presetSubtype="1" decel="10000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ppt_x"/>
                          </p:val>
                        </p:tav>
                        <p:tav tm="100000">
                          <p:val>
                            <p:strVal val="#ppt_x"/>
                          </p:val>
                        </p:tav>
                      </p:tavLst>
                    </p:anim>
                    <p:anim calcmode="lin" valueType="num">
                      <p:cBhvr additive="base">
                        <p:cTn dur="750" fill="hold"/>
                        <p:tgtEl>
                          <p:spTgt spid="11"/>
                        </p:tgtEl>
                        <p:attrNameLst>
                          <p:attrName>ppt_y</p:attrName>
                        </p:attrNameLst>
                      </p:cBhvr>
                      <p:tavLst>
                        <p:tav tm="0">
                          <p:val>
                            <p:strVal val="0-#ppt_h/2"/>
                          </p:val>
                        </p:tav>
                        <p:tav tm="100000">
                          <p:val>
                            <p:strVal val="#ppt_y"/>
                          </p:val>
                        </p:tav>
                      </p:tavLst>
                    </p:anim>
                  </p:childTnLst>
                </p:cTn>
              </p:par>
            </p:tnLst>
          </p:tmpl>
        </p:tmplLst>
      </p:bldP>
      <p:bldP spid="12" grpId="0" animBg="1">
        <p:tmplLst>
          <p:tmpl>
            <p:tnLst>
              <p:par>
                <p:cTn presetID="2" presetClass="entr" presetSubtype="3" decel="10000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750" fill="hold"/>
                        <p:tgtEl>
                          <p:spTgt spid="12"/>
                        </p:tgtEl>
                        <p:attrNameLst>
                          <p:attrName>ppt_x</p:attrName>
                        </p:attrNameLst>
                      </p:cBhvr>
                      <p:tavLst>
                        <p:tav tm="0">
                          <p:val>
                            <p:strVal val="1+#ppt_w/2"/>
                          </p:val>
                        </p:tav>
                        <p:tav tm="100000">
                          <p:val>
                            <p:strVal val="#ppt_x"/>
                          </p:val>
                        </p:tav>
                      </p:tavLst>
                    </p:anim>
                    <p:anim calcmode="lin" valueType="num">
                      <p:cBhvr additive="base">
                        <p:cTn dur="750" fill="hold"/>
                        <p:tgtEl>
                          <p:spTgt spid="12"/>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Section Break 3">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8288000" cy="10285413"/>
          </a:xfrm>
        </p:spPr>
        <p:txBody>
          <a:bodyPr/>
          <a:lstStyle>
            <a:lvl1pPr>
              <a:defRPr baseline="0"/>
            </a:lvl1pPr>
          </a:lstStyle>
          <a:p>
            <a:r>
              <a:rPr kumimoji="1" lang="en-US" altLang="ja-JP" dirty="0"/>
              <a:t>Add a full screen image</a:t>
            </a:r>
            <a:endParaRPr kumimoji="1" lang="ja-JP" altLang="en-US" dirty="0"/>
          </a:p>
        </p:txBody>
      </p:sp>
      <p:sp>
        <p:nvSpPr>
          <p:cNvPr id="6" name="テキスト プレースホルダー 5"/>
          <p:cNvSpPr>
            <a:spLocks noGrp="1"/>
          </p:cNvSpPr>
          <p:nvPr>
            <p:ph type="body" sz="quarter" idx="11" hasCustomPrompt="1"/>
          </p:nvPr>
        </p:nvSpPr>
        <p:spPr>
          <a:xfrm>
            <a:off x="1248229" y="0"/>
            <a:ext cx="6400801" cy="10285413"/>
          </a:xfrm>
          <a:solidFill>
            <a:schemeClr val="accent3">
              <a:alpha val="70000"/>
            </a:schemeClr>
          </a:solidFill>
        </p:spPr>
        <p:txBody>
          <a:bodyPr/>
          <a:lstStyle/>
          <a:p>
            <a:pPr lvl="0"/>
            <a:r>
              <a:rPr kumimoji="1" lang="en-US" altLang="ja-JP" dirty="0"/>
              <a:t> </a:t>
            </a:r>
            <a:endParaRPr kumimoji="1" lang="ja-JP" altLang="en-US" dirty="0"/>
          </a:p>
        </p:txBody>
      </p:sp>
      <p:sp>
        <p:nvSpPr>
          <p:cNvPr id="7" name="テキスト プレースホルダー 5"/>
          <p:cNvSpPr>
            <a:spLocks noGrp="1"/>
          </p:cNvSpPr>
          <p:nvPr>
            <p:ph type="body" sz="quarter" idx="12" hasCustomPrompt="1"/>
          </p:nvPr>
        </p:nvSpPr>
        <p:spPr>
          <a:xfrm>
            <a:off x="1605165" y="1925052"/>
            <a:ext cx="5686928" cy="4347411"/>
          </a:xfrm>
          <a:noFill/>
        </p:spPr>
        <p:txBody>
          <a:bodyPr anchor="b">
            <a:noAutofit/>
          </a:bodyPr>
          <a:lstStyle>
            <a:lvl1pPr algn="ctr">
              <a:lnSpc>
                <a:spcPct val="100000"/>
              </a:lnSpc>
              <a:spcBef>
                <a:spcPts val="0"/>
              </a:spcBef>
              <a:defRPr sz="30000">
                <a:solidFill>
                  <a:schemeClr val="bg1"/>
                </a:solidFill>
              </a:defRPr>
            </a:lvl1pPr>
          </a:lstStyle>
          <a:p>
            <a:pPr lvl="0"/>
            <a:r>
              <a:rPr kumimoji="1" lang="en-US" altLang="ja-JP" dirty="0"/>
              <a:t>0</a:t>
            </a:r>
            <a:endParaRPr kumimoji="1" lang="ja-JP" altLang="en-US" dirty="0"/>
          </a:p>
        </p:txBody>
      </p:sp>
      <p:sp>
        <p:nvSpPr>
          <p:cNvPr id="8" name="テキスト プレースホルダー 5"/>
          <p:cNvSpPr>
            <a:spLocks noGrp="1"/>
          </p:cNvSpPr>
          <p:nvPr>
            <p:ph type="body" sz="quarter" idx="13" hasCustomPrompt="1"/>
          </p:nvPr>
        </p:nvSpPr>
        <p:spPr>
          <a:xfrm>
            <a:off x="1605165" y="6104021"/>
            <a:ext cx="5686928" cy="1211179"/>
          </a:xfrm>
          <a:noFill/>
        </p:spPr>
        <p:txBody>
          <a:bodyPr anchor="t">
            <a:noAutofit/>
          </a:bodyPr>
          <a:lstStyle>
            <a:lvl1pPr algn="ctr">
              <a:lnSpc>
                <a:spcPct val="100000"/>
              </a:lnSpc>
              <a:spcBef>
                <a:spcPts val="0"/>
              </a:spcBef>
              <a:defRPr sz="4400">
                <a:solidFill>
                  <a:schemeClr val="bg1"/>
                </a:solidFill>
              </a:defRPr>
            </a:lvl1pPr>
          </a:lstStyle>
          <a:p>
            <a:pPr lvl="0"/>
            <a:r>
              <a:rPr kumimoji="1" lang="en-US" altLang="ja-JP" dirty="0"/>
              <a:t>Section Name</a:t>
            </a:r>
            <a:endParaRPr kumimoji="1" lang="ja-JP" altLang="en-US" dirty="0"/>
          </a:p>
        </p:txBody>
      </p:sp>
      <p:sp>
        <p:nvSpPr>
          <p:cNvPr id="9" name="テキスト プレースホルダー 5"/>
          <p:cNvSpPr>
            <a:spLocks noGrp="1"/>
          </p:cNvSpPr>
          <p:nvPr>
            <p:ph type="body" sz="quarter" idx="24" hasCustomPrompt="1"/>
          </p:nvPr>
        </p:nvSpPr>
        <p:spPr>
          <a:xfrm>
            <a:off x="8945030" y="9637413"/>
            <a:ext cx="648000" cy="648000"/>
          </a:xfrm>
          <a:solidFill>
            <a:schemeClr val="accent3">
              <a:alpha val="70000"/>
            </a:schemeClr>
          </a:solidFill>
        </p:spPr>
        <p:txBody>
          <a:bodyPr/>
          <a:lstStyle/>
          <a:p>
            <a:pPr lvl="0"/>
            <a:r>
              <a:rPr kumimoji="1" lang="en-US" altLang="ja-JP" dirty="0"/>
              <a:t> </a:t>
            </a:r>
            <a:endParaRPr kumimoji="1" lang="ja-JP" altLang="en-US" dirty="0"/>
          </a:p>
        </p:txBody>
      </p:sp>
      <p:sp>
        <p:nvSpPr>
          <p:cNvPr id="10" name="テキスト プレースホルダー 5"/>
          <p:cNvSpPr>
            <a:spLocks noGrp="1"/>
          </p:cNvSpPr>
          <p:nvPr>
            <p:ph type="body" sz="quarter" idx="25" hasCustomPrompt="1"/>
          </p:nvPr>
        </p:nvSpPr>
        <p:spPr>
          <a:xfrm>
            <a:off x="8297030" y="8989413"/>
            <a:ext cx="648000" cy="648000"/>
          </a:xfrm>
          <a:solidFill>
            <a:schemeClr val="accent3">
              <a:alpha val="70000"/>
            </a:schemeClr>
          </a:solidFill>
        </p:spPr>
        <p:txBody>
          <a:bodyPr/>
          <a:lstStyle/>
          <a:p>
            <a:pPr lvl="0"/>
            <a:r>
              <a:rPr kumimoji="1" lang="en-US" altLang="ja-JP" dirty="0"/>
              <a:t> </a:t>
            </a:r>
            <a:endParaRPr kumimoji="1" lang="ja-JP" altLang="en-US" dirty="0"/>
          </a:p>
        </p:txBody>
      </p:sp>
      <p:sp>
        <p:nvSpPr>
          <p:cNvPr id="11" name="テキスト プレースホルダー 5"/>
          <p:cNvSpPr>
            <a:spLocks noGrp="1"/>
          </p:cNvSpPr>
          <p:nvPr>
            <p:ph type="body" sz="quarter" idx="26" hasCustomPrompt="1"/>
          </p:nvPr>
        </p:nvSpPr>
        <p:spPr>
          <a:xfrm>
            <a:off x="7649030" y="8341413"/>
            <a:ext cx="648000" cy="648000"/>
          </a:xfrm>
          <a:solidFill>
            <a:schemeClr val="accent3">
              <a:alpha val="70000"/>
            </a:schemeClr>
          </a:solidFill>
        </p:spPr>
        <p:txBody>
          <a:bodyPr/>
          <a:lstStyle/>
          <a:p>
            <a:pPr lvl="0"/>
            <a:r>
              <a:rPr kumimoji="1" lang="en-US" altLang="ja-JP" dirty="0"/>
              <a:t> </a:t>
            </a:r>
            <a:endParaRPr kumimoji="1" lang="ja-JP" altLang="en-US" dirty="0"/>
          </a:p>
        </p:txBody>
      </p:sp>
      <p:sp>
        <p:nvSpPr>
          <p:cNvPr id="12" name="テキスト プレースホルダー 5"/>
          <p:cNvSpPr>
            <a:spLocks noGrp="1"/>
          </p:cNvSpPr>
          <p:nvPr>
            <p:ph type="body" sz="quarter" idx="27" hasCustomPrompt="1"/>
          </p:nvPr>
        </p:nvSpPr>
        <p:spPr>
          <a:xfrm>
            <a:off x="7649030" y="9637413"/>
            <a:ext cx="648000" cy="648000"/>
          </a:xfrm>
          <a:solidFill>
            <a:schemeClr val="accent3">
              <a:alpha val="70000"/>
            </a:schemeClr>
          </a:solidFill>
        </p:spPr>
        <p:txBody>
          <a:bodyPr/>
          <a:lstStyle/>
          <a:p>
            <a:pPr lvl="0"/>
            <a:r>
              <a:rPr kumimoji="1" lang="en-US" altLang="ja-JP" dirty="0"/>
              <a:t> </a:t>
            </a:r>
            <a:endParaRPr kumimoji="1" lang="ja-JP" altLang="en-US" dirty="0"/>
          </a:p>
        </p:txBody>
      </p:sp>
    </p:spTree>
    <p:extLst>
      <p:ext uri="{BB962C8B-B14F-4D97-AF65-F5344CB8AC3E}">
        <p14:creationId xmlns:p14="http://schemas.microsoft.com/office/powerpoint/2010/main" val="403549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down)">
                                      <p:cBhvr>
                                        <p:cTn id="11" dur="500"/>
                                        <p:tgtEl>
                                          <p:spTgt spid="6"/>
                                        </p:tgtEl>
                                      </p:cBhvr>
                                    </p:animEffect>
                                  </p:childTnLst>
                                </p:cTn>
                              </p:par>
                              <p:par>
                                <p:cTn id="12" presetID="2" presetClass="entr" presetSubtype="2" decel="100000" fill="hold" grpId="0" nodeType="with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additive="base">
                                        <p:cTn id="14" dur="750" fill="hold"/>
                                        <p:tgtEl>
                                          <p:spTgt spid="9"/>
                                        </p:tgtEl>
                                        <p:attrNameLst>
                                          <p:attrName>ppt_x</p:attrName>
                                        </p:attrNameLst>
                                      </p:cBhvr>
                                      <p:tavLst>
                                        <p:tav tm="0">
                                          <p:val>
                                            <p:strVal val="1+#ppt_w/2"/>
                                          </p:val>
                                        </p:tav>
                                        <p:tav tm="100000">
                                          <p:val>
                                            <p:strVal val="#ppt_x"/>
                                          </p:val>
                                        </p:tav>
                                      </p:tavLst>
                                    </p:anim>
                                    <p:anim calcmode="lin" valueType="num">
                                      <p:cBhvr additive="base">
                                        <p:cTn id="15" dur="750" fill="hold"/>
                                        <p:tgtEl>
                                          <p:spTgt spid="9"/>
                                        </p:tgtEl>
                                        <p:attrNameLst>
                                          <p:attrName>ppt_y</p:attrName>
                                        </p:attrNameLst>
                                      </p:cBhvr>
                                      <p:tavLst>
                                        <p:tav tm="0">
                                          <p:val>
                                            <p:strVal val="#ppt_y"/>
                                          </p:val>
                                        </p:tav>
                                        <p:tav tm="100000">
                                          <p:val>
                                            <p:strVal val="#ppt_y"/>
                                          </p:val>
                                        </p:tav>
                                      </p:tavLst>
                                    </p:anim>
                                  </p:childTnLst>
                                </p:cTn>
                              </p:par>
                              <p:par>
                                <p:cTn id="16" presetID="2" presetClass="entr" presetSubtype="6" decel="10000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 calcmode="lin" valueType="num">
                                      <p:cBhvr additive="base">
                                        <p:cTn id="18" dur="750" fill="hold"/>
                                        <p:tgtEl>
                                          <p:spTgt spid="10"/>
                                        </p:tgtEl>
                                        <p:attrNameLst>
                                          <p:attrName>ppt_x</p:attrName>
                                        </p:attrNameLst>
                                      </p:cBhvr>
                                      <p:tavLst>
                                        <p:tav tm="0">
                                          <p:val>
                                            <p:strVal val="1+#ppt_w/2"/>
                                          </p:val>
                                        </p:tav>
                                        <p:tav tm="100000">
                                          <p:val>
                                            <p:strVal val="#ppt_x"/>
                                          </p:val>
                                        </p:tav>
                                      </p:tavLst>
                                    </p:anim>
                                    <p:anim calcmode="lin" valueType="num">
                                      <p:cBhvr additive="base">
                                        <p:cTn id="19" dur="750" fill="hold"/>
                                        <p:tgtEl>
                                          <p:spTgt spid="10"/>
                                        </p:tgtEl>
                                        <p:attrNameLst>
                                          <p:attrName>ppt_y</p:attrName>
                                        </p:attrNameLst>
                                      </p:cBhvr>
                                      <p:tavLst>
                                        <p:tav tm="0">
                                          <p:val>
                                            <p:strVal val="1+#ppt_h/2"/>
                                          </p:val>
                                        </p:tav>
                                        <p:tav tm="100000">
                                          <p:val>
                                            <p:strVal val="#ppt_y"/>
                                          </p:val>
                                        </p:tav>
                                      </p:tavLst>
                                    </p:anim>
                                  </p:childTnLst>
                                </p:cTn>
                              </p:par>
                              <p:par>
                                <p:cTn id="20" presetID="2" presetClass="entr" presetSubtype="1" decel="10000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additive="base">
                                        <p:cTn id="22" dur="750" fill="hold"/>
                                        <p:tgtEl>
                                          <p:spTgt spid="11"/>
                                        </p:tgtEl>
                                        <p:attrNameLst>
                                          <p:attrName>ppt_x</p:attrName>
                                        </p:attrNameLst>
                                      </p:cBhvr>
                                      <p:tavLst>
                                        <p:tav tm="0">
                                          <p:val>
                                            <p:strVal val="#ppt_x"/>
                                          </p:val>
                                        </p:tav>
                                        <p:tav tm="100000">
                                          <p:val>
                                            <p:strVal val="#ppt_x"/>
                                          </p:val>
                                        </p:tav>
                                      </p:tavLst>
                                    </p:anim>
                                    <p:anim calcmode="lin" valueType="num">
                                      <p:cBhvr additive="base">
                                        <p:cTn id="23" dur="750" fill="hold"/>
                                        <p:tgtEl>
                                          <p:spTgt spid="11"/>
                                        </p:tgtEl>
                                        <p:attrNameLst>
                                          <p:attrName>ppt_y</p:attrName>
                                        </p:attrNameLst>
                                      </p:cBhvr>
                                      <p:tavLst>
                                        <p:tav tm="0">
                                          <p:val>
                                            <p:strVal val="0-#ppt_h/2"/>
                                          </p:val>
                                        </p:tav>
                                        <p:tav tm="100000">
                                          <p:val>
                                            <p:strVal val="#ppt_y"/>
                                          </p:val>
                                        </p:tav>
                                      </p:tavLst>
                                    </p:anim>
                                  </p:childTnLst>
                                </p:cTn>
                              </p:par>
                              <p:par>
                                <p:cTn id="24" presetID="2" presetClass="entr" presetSubtype="3" decel="100000"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 calcmode="lin" valueType="num">
                                      <p:cBhvr additive="base">
                                        <p:cTn id="26" dur="750" fill="hold"/>
                                        <p:tgtEl>
                                          <p:spTgt spid="12"/>
                                        </p:tgtEl>
                                        <p:attrNameLst>
                                          <p:attrName>ppt_x</p:attrName>
                                        </p:attrNameLst>
                                      </p:cBhvr>
                                      <p:tavLst>
                                        <p:tav tm="0">
                                          <p:val>
                                            <p:strVal val="1+#ppt_w/2"/>
                                          </p:val>
                                        </p:tav>
                                        <p:tav tm="100000">
                                          <p:val>
                                            <p:strVal val="#ppt_x"/>
                                          </p:val>
                                        </p:tav>
                                      </p:tavLst>
                                    </p:anim>
                                    <p:anim calcmode="lin" valueType="num">
                                      <p:cBhvr additive="base">
                                        <p:cTn id="27" dur="750" fill="hold"/>
                                        <p:tgtEl>
                                          <p:spTgt spid="12"/>
                                        </p:tgtEl>
                                        <p:attrNameLst>
                                          <p:attrName>ppt_y</p:attrName>
                                        </p:attrNameLst>
                                      </p:cBhvr>
                                      <p:tavLst>
                                        <p:tav tm="0">
                                          <p:val>
                                            <p:strVal val="0-#ppt_h/2"/>
                                          </p:val>
                                        </p:tav>
                                        <p:tav tm="100000">
                                          <p:val>
                                            <p:strVal val="#ppt_y"/>
                                          </p:val>
                                        </p:tav>
                                      </p:tavLst>
                                    </p:anim>
                                  </p:childTnLst>
                                </p:cTn>
                              </p:par>
                            </p:childTnLst>
                          </p:cTn>
                        </p:par>
                        <p:par>
                          <p:cTn id="28" fill="hold">
                            <p:stCondLst>
                              <p:cond delay="1250"/>
                            </p:stCondLst>
                            <p:childTnLst>
                              <p:par>
                                <p:cTn id="29" presetID="2" presetClass="entr" presetSubtype="4" decel="100000" fill="hold" grpId="0" nodeType="afterEffect">
                                  <p:stCondLst>
                                    <p:cond delay="0"/>
                                  </p:stCondLst>
                                  <p:childTnLst>
                                    <p:set>
                                      <p:cBhvr>
                                        <p:cTn id="30" dur="1" fill="hold">
                                          <p:stCondLst>
                                            <p:cond delay="0"/>
                                          </p:stCondLst>
                                        </p:cTn>
                                        <p:tgtEl>
                                          <p:spTgt spid="7">
                                            <p:txEl>
                                              <p:pRg st="0" end="0"/>
                                            </p:txEl>
                                          </p:spTgt>
                                        </p:tgtEl>
                                        <p:attrNameLst>
                                          <p:attrName>style.visibility</p:attrName>
                                        </p:attrNameLst>
                                      </p:cBhvr>
                                      <p:to>
                                        <p:strVal val="visible"/>
                                      </p:to>
                                    </p:set>
                                    <p:anim calcmode="lin" valueType="num">
                                      <p:cBhvr additive="base">
                                        <p:cTn id="31"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32" dur="1000" fill="hold"/>
                                        <p:tgtEl>
                                          <p:spTgt spid="7">
                                            <p:txEl>
                                              <p:pRg st="0" end="0"/>
                                            </p:txEl>
                                          </p:spTgt>
                                        </p:tgtEl>
                                        <p:attrNameLst>
                                          <p:attrName>ppt_y</p:attrName>
                                        </p:attrNameLst>
                                      </p:cBhvr>
                                      <p:tavLst>
                                        <p:tav tm="0">
                                          <p:val>
                                            <p:strVal val="1+#ppt_h/2"/>
                                          </p:val>
                                        </p:tav>
                                        <p:tav tm="100000">
                                          <p:val>
                                            <p:strVal val="#ppt_y"/>
                                          </p:val>
                                        </p:tav>
                                      </p:tavLst>
                                    </p:anim>
                                  </p:childTnLst>
                                </p:cTn>
                              </p:par>
                              <p:par>
                                <p:cTn id="33" presetID="45" presetClass="entr" presetSubtype="0" fill="hold" grpId="1" nodeType="withEffect">
                                  <p:stCondLst>
                                    <p:cond delay="0"/>
                                  </p:stCondLst>
                                  <p:childTnLst>
                                    <p:set>
                                      <p:cBhvr>
                                        <p:cTn id="34" dur="1" fill="hold">
                                          <p:stCondLst>
                                            <p:cond delay="0"/>
                                          </p:stCondLst>
                                        </p:cTn>
                                        <p:tgtEl>
                                          <p:spTgt spid="7">
                                            <p:txEl>
                                              <p:pRg st="0" end="0"/>
                                            </p:txEl>
                                          </p:spTgt>
                                        </p:tgtEl>
                                        <p:attrNameLst>
                                          <p:attrName>style.visibility</p:attrName>
                                        </p:attrNameLst>
                                      </p:cBhvr>
                                      <p:to>
                                        <p:strVal val="visible"/>
                                      </p:to>
                                    </p:set>
                                    <p:animEffect transition="in" filter="fade">
                                      <p:cBhvr>
                                        <p:cTn id="35" dur="1000"/>
                                        <p:tgtEl>
                                          <p:spTgt spid="7">
                                            <p:txEl>
                                              <p:pRg st="0" end="0"/>
                                            </p:txEl>
                                          </p:spTgt>
                                        </p:tgtEl>
                                      </p:cBhvr>
                                    </p:animEffect>
                                    <p:anim calcmode="lin" valueType="num">
                                      <p:cBhvr>
                                        <p:cTn id="36" dur="1000" fill="hold"/>
                                        <p:tgtEl>
                                          <p:spTgt spid="7">
                                            <p:txEl>
                                              <p:pRg st="0" end="0"/>
                                            </p:txEl>
                                          </p:spTgt>
                                        </p:tgtEl>
                                        <p:attrNameLst>
                                          <p:attrName>ppt_w</p:attrName>
                                        </p:attrNameLst>
                                      </p:cBhvr>
                                      <p:tavLst>
                                        <p:tav tm="0" fmla="#ppt_w*sin(2.5*pi*$)">
                                          <p:val>
                                            <p:fltVal val="0"/>
                                          </p:val>
                                        </p:tav>
                                        <p:tav tm="100000">
                                          <p:val>
                                            <p:fltVal val="1"/>
                                          </p:val>
                                        </p:tav>
                                      </p:tavLst>
                                    </p:anim>
                                    <p:anim calcmode="lin" valueType="num">
                                      <p:cBhvr>
                                        <p:cTn id="37" dur="1000" fill="hold"/>
                                        <p:tgtEl>
                                          <p:spTgt spid="7">
                                            <p:txEl>
                                              <p:pRg st="0" end="0"/>
                                            </p:txEl>
                                          </p:spTgt>
                                        </p:tgtEl>
                                        <p:attrNameLst>
                                          <p:attrName>ppt_h</p:attrName>
                                        </p:attrNameLst>
                                      </p:cBhvr>
                                      <p:tavLst>
                                        <p:tav tm="0">
                                          <p:val>
                                            <p:strVal val="#ppt_h"/>
                                          </p:val>
                                        </p:tav>
                                        <p:tav tm="100000">
                                          <p:val>
                                            <p:strVal val="#ppt_h"/>
                                          </p:val>
                                        </p:tav>
                                      </p:tavLst>
                                    </p:anim>
                                  </p:childTnLst>
                                </p:cTn>
                              </p:par>
                              <p:par>
                                <p:cTn id="38" presetID="2" presetClass="entr" presetSubtype="4" decel="100000" fill="hold" grpId="0" nodeType="withEffect">
                                  <p:stCondLst>
                                    <p:cond delay="250"/>
                                  </p:stCondLst>
                                  <p:childTnLst>
                                    <p:set>
                                      <p:cBhvr>
                                        <p:cTn id="39" dur="1" fill="hold">
                                          <p:stCondLst>
                                            <p:cond delay="0"/>
                                          </p:stCondLst>
                                        </p:cTn>
                                        <p:tgtEl>
                                          <p:spTgt spid="8">
                                            <p:txEl>
                                              <p:pRg st="0" end="0"/>
                                            </p:txEl>
                                          </p:spTgt>
                                        </p:tgtEl>
                                        <p:attrNameLst>
                                          <p:attrName>style.visibility</p:attrName>
                                        </p:attrNameLst>
                                      </p:cBhvr>
                                      <p:to>
                                        <p:strVal val="visible"/>
                                      </p:to>
                                    </p:set>
                                    <p:anim calcmode="lin" valueType="num">
                                      <p:cBhvr additive="base">
                                        <p:cTn id="40" dur="75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41" dur="75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tmplLst>
          <p:tmpl>
            <p:tnLst>
              <p:par>
                <p:cTn presetID="22" presetClass="entr" presetSubtype="4"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down)">
                      <p:cBhvr>
                        <p:cTn dur="500"/>
                        <p:tgtEl>
                          <p:spTgt spid="6"/>
                        </p:tgtEl>
                      </p:cBhvr>
                    </p:animEffect>
                  </p:childTnLst>
                </p:cTn>
              </p:par>
            </p:tnLst>
          </p:tmpl>
        </p:tmplLst>
      </p:bldP>
      <p:bldP spid="7" grpId="0" build="p">
        <p:tmplLst>
          <p:tmpl lvl="1">
            <p:tnLst>
              <p:par>
                <p:cTn presetID="2" presetClass="entr" presetSubtype="4" decel="10000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1000" fill="hold"/>
                        <p:tgtEl>
                          <p:spTgt spid="7"/>
                        </p:tgtEl>
                        <p:attrNameLst>
                          <p:attrName>ppt_x</p:attrName>
                        </p:attrNameLst>
                      </p:cBhvr>
                      <p:tavLst>
                        <p:tav tm="0">
                          <p:val>
                            <p:strVal val="#ppt_x"/>
                          </p:val>
                        </p:tav>
                        <p:tav tm="100000">
                          <p:val>
                            <p:strVal val="#ppt_x"/>
                          </p:val>
                        </p:tav>
                      </p:tavLst>
                    </p:anim>
                    <p:anim calcmode="lin" valueType="num">
                      <p:cBhvr additive="base">
                        <p:cTn dur="1000" fill="hold"/>
                        <p:tgtEl>
                          <p:spTgt spid="7"/>
                        </p:tgtEl>
                        <p:attrNameLst>
                          <p:attrName>ppt_y</p:attrName>
                        </p:attrNameLst>
                      </p:cBhvr>
                      <p:tavLst>
                        <p:tav tm="0">
                          <p:val>
                            <p:strVal val="1+#ppt_h/2"/>
                          </p:val>
                        </p:tav>
                        <p:tav tm="100000">
                          <p:val>
                            <p:strVal val="#ppt_y"/>
                          </p:val>
                        </p:tav>
                      </p:tavLst>
                    </p:anim>
                  </p:childTnLst>
                </p:cTn>
              </p:par>
            </p:tnLst>
          </p:tmpl>
        </p:tmplLst>
      </p:bldP>
      <p:bldP spid="7" grpId="1" build="p">
        <p:tmplLst>
          <p:tmpl lvl="1">
            <p:tnLst>
              <p:par>
                <p:cTn presetID="45" presetClass="entr" presetSubtype="0"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1000"/>
                        <p:tgtEl>
                          <p:spTgt spid="7"/>
                        </p:tgtEl>
                      </p:cBhvr>
                    </p:animEffect>
                    <p:anim calcmode="lin" valueType="num">
                      <p:cBhvr>
                        <p:cTn dur="1000" fill="hold"/>
                        <p:tgtEl>
                          <p:spTgt spid="7"/>
                        </p:tgtEl>
                        <p:attrNameLst>
                          <p:attrName>ppt_w</p:attrName>
                        </p:attrNameLst>
                      </p:cBhvr>
                      <p:tavLst>
                        <p:tav tm="0" fmla="#ppt_w*sin(2.5*pi*$)">
                          <p:val>
                            <p:fltVal val="0"/>
                          </p:val>
                        </p:tav>
                        <p:tav tm="100000">
                          <p:val>
                            <p:fltVal val="1"/>
                          </p:val>
                        </p:tav>
                      </p:tavLst>
                    </p:anim>
                    <p:anim calcmode="lin" valueType="num">
                      <p:cBhvr>
                        <p:cTn dur="1000" fill="hold"/>
                        <p:tgtEl>
                          <p:spTgt spid="7"/>
                        </p:tgtEl>
                        <p:attrNameLst>
                          <p:attrName>ppt_h</p:attrName>
                        </p:attrNameLst>
                      </p:cBhvr>
                      <p:tavLst>
                        <p:tav tm="0">
                          <p:val>
                            <p:strVal val="#ppt_h"/>
                          </p:val>
                        </p:tav>
                        <p:tav tm="100000">
                          <p:val>
                            <p:strVal val="#ppt_h"/>
                          </p:val>
                        </p:tav>
                      </p:tavLst>
                    </p:anim>
                  </p:childTnLst>
                </p:cTn>
              </p:par>
            </p:tnLst>
          </p:tmpl>
        </p:tmplLst>
      </p:bldP>
      <p:bldP spid="8" grpId="0" build="p">
        <p:tmplLst>
          <p:tmpl lvl="1">
            <p:tnLst>
              <p:par>
                <p:cTn presetID="2" presetClass="entr" presetSubtype="4" decel="100000" fill="hold" nodeType="withEffect">
                  <p:stCondLst>
                    <p:cond delay="25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ppt_x"/>
                          </p:val>
                        </p:tav>
                        <p:tav tm="100000">
                          <p:val>
                            <p:strVal val="#ppt_x"/>
                          </p:val>
                        </p:tav>
                      </p:tavLst>
                    </p:anim>
                    <p:anim calcmode="lin" valueType="num">
                      <p:cBhvr additive="base">
                        <p:cTn dur="750" fill="hold"/>
                        <p:tgtEl>
                          <p:spTgt spid="8"/>
                        </p:tgtEl>
                        <p:attrNameLst>
                          <p:attrName>ppt_y</p:attrName>
                        </p:attrNameLst>
                      </p:cBhvr>
                      <p:tavLst>
                        <p:tav tm="0">
                          <p:val>
                            <p:strVal val="1+#ppt_h/2"/>
                          </p:val>
                        </p:tav>
                        <p:tav tm="100000">
                          <p:val>
                            <p:strVal val="#ppt_y"/>
                          </p:val>
                        </p:tav>
                      </p:tavLst>
                    </p:anim>
                  </p:childTnLst>
                </p:cTn>
              </p:par>
            </p:tnLst>
          </p:tmpl>
        </p:tmplLst>
      </p:bldP>
      <p:bldP spid="9" grpId="0" animBg="1">
        <p:tmplLst>
          <p:tmpl>
            <p:tnLst>
              <p:par>
                <p:cTn presetID="2" presetClass="entr" presetSubtype="2" decel="100000" fill="hold" nodeType="with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1+#ppt_w/2"/>
                          </p:val>
                        </p:tav>
                        <p:tav tm="100000">
                          <p:val>
                            <p:strVal val="#ppt_x"/>
                          </p:val>
                        </p:tav>
                      </p:tavLst>
                    </p:anim>
                    <p:anim calcmode="lin" valueType="num">
                      <p:cBhvr additive="base">
                        <p:cTn dur="750" fill="hold"/>
                        <p:tgtEl>
                          <p:spTgt spid="9"/>
                        </p:tgtEl>
                        <p:attrNameLst>
                          <p:attrName>ppt_y</p:attrName>
                        </p:attrNameLst>
                      </p:cBhvr>
                      <p:tavLst>
                        <p:tav tm="0">
                          <p:val>
                            <p:strVal val="#ppt_y"/>
                          </p:val>
                        </p:tav>
                        <p:tav tm="100000">
                          <p:val>
                            <p:strVal val="#ppt_y"/>
                          </p:val>
                        </p:tav>
                      </p:tavLst>
                    </p:anim>
                  </p:childTnLst>
                </p:cTn>
              </p:par>
            </p:tnLst>
          </p:tmpl>
        </p:tmplLst>
      </p:bldP>
      <p:bldP spid="10" grpId="0" animBg="1">
        <p:tmplLst>
          <p:tmpl>
            <p:tnLst>
              <p:par>
                <p:cTn presetID="2" presetClass="entr" presetSubtype="6" decel="10000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750" fill="hold"/>
                        <p:tgtEl>
                          <p:spTgt spid="10"/>
                        </p:tgtEl>
                        <p:attrNameLst>
                          <p:attrName>ppt_x</p:attrName>
                        </p:attrNameLst>
                      </p:cBhvr>
                      <p:tavLst>
                        <p:tav tm="0">
                          <p:val>
                            <p:strVal val="1+#ppt_w/2"/>
                          </p:val>
                        </p:tav>
                        <p:tav tm="100000">
                          <p:val>
                            <p:strVal val="#ppt_x"/>
                          </p:val>
                        </p:tav>
                      </p:tavLst>
                    </p:anim>
                    <p:anim calcmode="lin" valueType="num">
                      <p:cBhvr additive="base">
                        <p:cTn dur="750" fill="hold"/>
                        <p:tgtEl>
                          <p:spTgt spid="10"/>
                        </p:tgtEl>
                        <p:attrNameLst>
                          <p:attrName>ppt_y</p:attrName>
                        </p:attrNameLst>
                      </p:cBhvr>
                      <p:tavLst>
                        <p:tav tm="0">
                          <p:val>
                            <p:strVal val="1+#ppt_h/2"/>
                          </p:val>
                        </p:tav>
                        <p:tav tm="100000">
                          <p:val>
                            <p:strVal val="#ppt_y"/>
                          </p:val>
                        </p:tav>
                      </p:tavLst>
                    </p:anim>
                  </p:childTnLst>
                </p:cTn>
              </p:par>
            </p:tnLst>
          </p:tmpl>
        </p:tmplLst>
      </p:bldP>
      <p:bldP spid="11" grpId="0" animBg="1">
        <p:tmplLst>
          <p:tmpl>
            <p:tnLst>
              <p:par>
                <p:cTn presetID="2" presetClass="entr" presetSubtype="1" decel="10000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ppt_x"/>
                          </p:val>
                        </p:tav>
                        <p:tav tm="100000">
                          <p:val>
                            <p:strVal val="#ppt_x"/>
                          </p:val>
                        </p:tav>
                      </p:tavLst>
                    </p:anim>
                    <p:anim calcmode="lin" valueType="num">
                      <p:cBhvr additive="base">
                        <p:cTn dur="750" fill="hold"/>
                        <p:tgtEl>
                          <p:spTgt spid="11"/>
                        </p:tgtEl>
                        <p:attrNameLst>
                          <p:attrName>ppt_y</p:attrName>
                        </p:attrNameLst>
                      </p:cBhvr>
                      <p:tavLst>
                        <p:tav tm="0">
                          <p:val>
                            <p:strVal val="0-#ppt_h/2"/>
                          </p:val>
                        </p:tav>
                        <p:tav tm="100000">
                          <p:val>
                            <p:strVal val="#ppt_y"/>
                          </p:val>
                        </p:tav>
                      </p:tavLst>
                    </p:anim>
                  </p:childTnLst>
                </p:cTn>
              </p:par>
            </p:tnLst>
          </p:tmpl>
        </p:tmplLst>
      </p:bldP>
      <p:bldP spid="12" grpId="0" animBg="1">
        <p:tmplLst>
          <p:tmpl>
            <p:tnLst>
              <p:par>
                <p:cTn presetID="2" presetClass="entr" presetSubtype="3" decel="10000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750" fill="hold"/>
                        <p:tgtEl>
                          <p:spTgt spid="12"/>
                        </p:tgtEl>
                        <p:attrNameLst>
                          <p:attrName>ppt_x</p:attrName>
                        </p:attrNameLst>
                      </p:cBhvr>
                      <p:tavLst>
                        <p:tav tm="0">
                          <p:val>
                            <p:strVal val="1+#ppt_w/2"/>
                          </p:val>
                        </p:tav>
                        <p:tav tm="100000">
                          <p:val>
                            <p:strVal val="#ppt_x"/>
                          </p:val>
                        </p:tav>
                      </p:tavLst>
                    </p:anim>
                    <p:anim calcmode="lin" valueType="num">
                      <p:cBhvr additive="base">
                        <p:cTn dur="750" fill="hold"/>
                        <p:tgtEl>
                          <p:spTgt spid="12"/>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Section Break 4">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8288000" cy="10285413"/>
          </a:xfrm>
        </p:spPr>
        <p:txBody>
          <a:bodyPr/>
          <a:lstStyle>
            <a:lvl1pPr>
              <a:defRPr baseline="0"/>
            </a:lvl1pPr>
          </a:lstStyle>
          <a:p>
            <a:r>
              <a:rPr kumimoji="1" lang="en-US" altLang="ja-JP" dirty="0"/>
              <a:t>Add a full screen image</a:t>
            </a:r>
            <a:endParaRPr kumimoji="1" lang="ja-JP" altLang="en-US" dirty="0"/>
          </a:p>
        </p:txBody>
      </p:sp>
      <p:sp>
        <p:nvSpPr>
          <p:cNvPr id="6" name="テキスト プレースホルダー 5"/>
          <p:cNvSpPr>
            <a:spLocks noGrp="1"/>
          </p:cNvSpPr>
          <p:nvPr>
            <p:ph type="body" sz="quarter" idx="11" hasCustomPrompt="1"/>
          </p:nvPr>
        </p:nvSpPr>
        <p:spPr>
          <a:xfrm>
            <a:off x="10568692" y="0"/>
            <a:ext cx="6400801" cy="10285413"/>
          </a:xfrm>
          <a:solidFill>
            <a:schemeClr val="accent4">
              <a:alpha val="70000"/>
            </a:schemeClr>
          </a:solidFill>
        </p:spPr>
        <p:txBody>
          <a:bodyPr/>
          <a:lstStyle/>
          <a:p>
            <a:pPr lvl="0"/>
            <a:r>
              <a:rPr kumimoji="1" lang="en-US" altLang="ja-JP" dirty="0"/>
              <a:t> </a:t>
            </a:r>
            <a:endParaRPr kumimoji="1" lang="ja-JP" altLang="en-US" dirty="0"/>
          </a:p>
        </p:txBody>
      </p:sp>
      <p:sp>
        <p:nvSpPr>
          <p:cNvPr id="7" name="テキスト プレースホルダー 5"/>
          <p:cNvSpPr>
            <a:spLocks noGrp="1"/>
          </p:cNvSpPr>
          <p:nvPr>
            <p:ph type="body" sz="quarter" idx="12" hasCustomPrompt="1"/>
          </p:nvPr>
        </p:nvSpPr>
        <p:spPr>
          <a:xfrm>
            <a:off x="10925628" y="1925052"/>
            <a:ext cx="5686928" cy="4347411"/>
          </a:xfrm>
          <a:noFill/>
        </p:spPr>
        <p:txBody>
          <a:bodyPr anchor="b">
            <a:noAutofit/>
          </a:bodyPr>
          <a:lstStyle>
            <a:lvl1pPr algn="ctr">
              <a:lnSpc>
                <a:spcPct val="100000"/>
              </a:lnSpc>
              <a:spcBef>
                <a:spcPts val="0"/>
              </a:spcBef>
              <a:defRPr sz="30000">
                <a:solidFill>
                  <a:schemeClr val="bg1"/>
                </a:solidFill>
              </a:defRPr>
            </a:lvl1pPr>
          </a:lstStyle>
          <a:p>
            <a:pPr lvl="0"/>
            <a:r>
              <a:rPr kumimoji="1" lang="en-US" altLang="ja-JP" dirty="0"/>
              <a:t>0</a:t>
            </a:r>
            <a:endParaRPr kumimoji="1" lang="ja-JP" altLang="en-US" dirty="0"/>
          </a:p>
        </p:txBody>
      </p:sp>
      <p:sp>
        <p:nvSpPr>
          <p:cNvPr id="8" name="テキスト プレースホルダー 5"/>
          <p:cNvSpPr>
            <a:spLocks noGrp="1"/>
          </p:cNvSpPr>
          <p:nvPr>
            <p:ph type="body" sz="quarter" idx="13" hasCustomPrompt="1"/>
          </p:nvPr>
        </p:nvSpPr>
        <p:spPr>
          <a:xfrm>
            <a:off x="10925628" y="6104021"/>
            <a:ext cx="5686928" cy="1211179"/>
          </a:xfrm>
          <a:noFill/>
        </p:spPr>
        <p:txBody>
          <a:bodyPr anchor="t">
            <a:noAutofit/>
          </a:bodyPr>
          <a:lstStyle>
            <a:lvl1pPr algn="ctr">
              <a:lnSpc>
                <a:spcPct val="100000"/>
              </a:lnSpc>
              <a:spcBef>
                <a:spcPts val="0"/>
              </a:spcBef>
              <a:defRPr sz="4400">
                <a:solidFill>
                  <a:schemeClr val="bg1"/>
                </a:solidFill>
              </a:defRPr>
            </a:lvl1pPr>
          </a:lstStyle>
          <a:p>
            <a:pPr lvl="0"/>
            <a:r>
              <a:rPr kumimoji="1" lang="en-US" altLang="ja-JP" dirty="0"/>
              <a:t>Section Name</a:t>
            </a:r>
            <a:endParaRPr kumimoji="1" lang="ja-JP" altLang="en-US" dirty="0"/>
          </a:p>
        </p:txBody>
      </p:sp>
      <p:sp>
        <p:nvSpPr>
          <p:cNvPr id="9" name="テキスト プレースホルダー 5"/>
          <p:cNvSpPr>
            <a:spLocks noGrp="1"/>
          </p:cNvSpPr>
          <p:nvPr>
            <p:ph type="body" sz="quarter" idx="16" hasCustomPrompt="1"/>
          </p:nvPr>
        </p:nvSpPr>
        <p:spPr>
          <a:xfrm>
            <a:off x="9920692" y="9637413"/>
            <a:ext cx="648000" cy="648000"/>
          </a:xfrm>
          <a:solidFill>
            <a:schemeClr val="accent4">
              <a:alpha val="70000"/>
            </a:schemeClr>
          </a:solidFill>
        </p:spPr>
        <p:txBody>
          <a:bodyPr/>
          <a:lstStyle/>
          <a:p>
            <a:pPr lvl="0"/>
            <a:r>
              <a:rPr kumimoji="1" lang="en-US" altLang="ja-JP" dirty="0"/>
              <a:t> </a:t>
            </a:r>
            <a:endParaRPr kumimoji="1" lang="ja-JP" altLang="en-US" dirty="0"/>
          </a:p>
        </p:txBody>
      </p:sp>
      <p:sp>
        <p:nvSpPr>
          <p:cNvPr id="10" name="テキスト プレースホルダー 5"/>
          <p:cNvSpPr>
            <a:spLocks noGrp="1"/>
          </p:cNvSpPr>
          <p:nvPr>
            <p:ph type="body" sz="quarter" idx="17" hasCustomPrompt="1"/>
          </p:nvPr>
        </p:nvSpPr>
        <p:spPr>
          <a:xfrm>
            <a:off x="9272692" y="8989413"/>
            <a:ext cx="648000" cy="648000"/>
          </a:xfrm>
          <a:solidFill>
            <a:schemeClr val="accent4">
              <a:alpha val="70000"/>
            </a:schemeClr>
          </a:solidFill>
        </p:spPr>
        <p:txBody>
          <a:bodyPr/>
          <a:lstStyle/>
          <a:p>
            <a:pPr lvl="0"/>
            <a:r>
              <a:rPr kumimoji="1" lang="en-US" altLang="ja-JP" dirty="0"/>
              <a:t> </a:t>
            </a:r>
            <a:endParaRPr kumimoji="1" lang="ja-JP" altLang="en-US" dirty="0"/>
          </a:p>
        </p:txBody>
      </p:sp>
      <p:sp>
        <p:nvSpPr>
          <p:cNvPr id="11" name="テキスト プレースホルダー 5"/>
          <p:cNvSpPr>
            <a:spLocks noGrp="1"/>
          </p:cNvSpPr>
          <p:nvPr>
            <p:ph type="body" sz="quarter" idx="18" hasCustomPrompt="1"/>
          </p:nvPr>
        </p:nvSpPr>
        <p:spPr>
          <a:xfrm>
            <a:off x="9920692" y="8341413"/>
            <a:ext cx="648000" cy="648000"/>
          </a:xfrm>
          <a:solidFill>
            <a:schemeClr val="accent4">
              <a:alpha val="70000"/>
            </a:schemeClr>
          </a:solidFill>
        </p:spPr>
        <p:txBody>
          <a:bodyPr/>
          <a:lstStyle/>
          <a:p>
            <a:pPr lvl="0"/>
            <a:r>
              <a:rPr kumimoji="1" lang="en-US" altLang="ja-JP" dirty="0"/>
              <a:t> </a:t>
            </a:r>
            <a:endParaRPr kumimoji="1" lang="ja-JP" altLang="en-US" dirty="0"/>
          </a:p>
        </p:txBody>
      </p:sp>
      <p:sp>
        <p:nvSpPr>
          <p:cNvPr id="12" name="テキスト プレースホルダー 5"/>
          <p:cNvSpPr>
            <a:spLocks noGrp="1"/>
          </p:cNvSpPr>
          <p:nvPr>
            <p:ph type="body" sz="quarter" idx="19" hasCustomPrompt="1"/>
          </p:nvPr>
        </p:nvSpPr>
        <p:spPr>
          <a:xfrm>
            <a:off x="8624692" y="9637413"/>
            <a:ext cx="648000" cy="648000"/>
          </a:xfrm>
          <a:solidFill>
            <a:schemeClr val="accent4">
              <a:alpha val="70000"/>
            </a:schemeClr>
          </a:solidFill>
        </p:spPr>
        <p:txBody>
          <a:bodyPr/>
          <a:lstStyle/>
          <a:p>
            <a:pPr lvl="0"/>
            <a:r>
              <a:rPr kumimoji="1" lang="en-US" altLang="ja-JP" dirty="0"/>
              <a:t> </a:t>
            </a:r>
            <a:endParaRPr kumimoji="1" lang="ja-JP" altLang="en-US" dirty="0"/>
          </a:p>
        </p:txBody>
      </p:sp>
    </p:spTree>
    <p:extLst>
      <p:ext uri="{BB962C8B-B14F-4D97-AF65-F5344CB8AC3E}">
        <p14:creationId xmlns:p14="http://schemas.microsoft.com/office/powerpoint/2010/main" val="592307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down)">
                                      <p:cBhvr>
                                        <p:cTn id="11" dur="500"/>
                                        <p:tgtEl>
                                          <p:spTgt spid="6"/>
                                        </p:tgtEl>
                                      </p:cBhvr>
                                    </p:animEffect>
                                  </p:childTnLst>
                                </p:cTn>
                              </p:par>
                              <p:par>
                                <p:cTn id="12" presetID="2" presetClass="entr" presetSubtype="9" decel="100000" fill="hold" grpId="0" nodeType="with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additive="base">
                                        <p:cTn id="14" dur="750" fill="hold"/>
                                        <p:tgtEl>
                                          <p:spTgt spid="9"/>
                                        </p:tgtEl>
                                        <p:attrNameLst>
                                          <p:attrName>ppt_x</p:attrName>
                                        </p:attrNameLst>
                                      </p:cBhvr>
                                      <p:tavLst>
                                        <p:tav tm="0">
                                          <p:val>
                                            <p:strVal val="0-#ppt_w/2"/>
                                          </p:val>
                                        </p:tav>
                                        <p:tav tm="100000">
                                          <p:val>
                                            <p:strVal val="#ppt_x"/>
                                          </p:val>
                                        </p:tav>
                                      </p:tavLst>
                                    </p:anim>
                                    <p:anim calcmode="lin" valueType="num">
                                      <p:cBhvr additive="base">
                                        <p:cTn id="15" dur="750" fill="hold"/>
                                        <p:tgtEl>
                                          <p:spTgt spid="9"/>
                                        </p:tgtEl>
                                        <p:attrNameLst>
                                          <p:attrName>ppt_y</p:attrName>
                                        </p:attrNameLst>
                                      </p:cBhvr>
                                      <p:tavLst>
                                        <p:tav tm="0">
                                          <p:val>
                                            <p:strVal val="0-#ppt_h/2"/>
                                          </p:val>
                                        </p:tav>
                                        <p:tav tm="100000">
                                          <p:val>
                                            <p:strVal val="#ppt_y"/>
                                          </p:val>
                                        </p:tav>
                                      </p:tavLst>
                                    </p:anim>
                                  </p:childTnLst>
                                </p:cTn>
                              </p:par>
                              <p:par>
                                <p:cTn id="16" presetID="2" presetClass="entr" presetSubtype="12" decel="10000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 calcmode="lin" valueType="num">
                                      <p:cBhvr additive="base">
                                        <p:cTn id="18" dur="750" fill="hold"/>
                                        <p:tgtEl>
                                          <p:spTgt spid="10"/>
                                        </p:tgtEl>
                                        <p:attrNameLst>
                                          <p:attrName>ppt_x</p:attrName>
                                        </p:attrNameLst>
                                      </p:cBhvr>
                                      <p:tavLst>
                                        <p:tav tm="0">
                                          <p:val>
                                            <p:strVal val="0-#ppt_w/2"/>
                                          </p:val>
                                        </p:tav>
                                        <p:tav tm="100000">
                                          <p:val>
                                            <p:strVal val="#ppt_x"/>
                                          </p:val>
                                        </p:tav>
                                      </p:tavLst>
                                    </p:anim>
                                    <p:anim calcmode="lin" valueType="num">
                                      <p:cBhvr additive="base">
                                        <p:cTn id="19" dur="750" fill="hold"/>
                                        <p:tgtEl>
                                          <p:spTgt spid="10"/>
                                        </p:tgtEl>
                                        <p:attrNameLst>
                                          <p:attrName>ppt_y</p:attrName>
                                        </p:attrNameLst>
                                      </p:cBhvr>
                                      <p:tavLst>
                                        <p:tav tm="0">
                                          <p:val>
                                            <p:strVal val="1+#ppt_h/2"/>
                                          </p:val>
                                        </p:tav>
                                        <p:tav tm="100000">
                                          <p:val>
                                            <p:strVal val="#ppt_y"/>
                                          </p:val>
                                        </p:tav>
                                      </p:tavLst>
                                    </p:anim>
                                  </p:childTnLst>
                                </p:cTn>
                              </p:par>
                              <p:par>
                                <p:cTn id="20" presetID="2" presetClass="entr" presetSubtype="1" decel="10000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additive="base">
                                        <p:cTn id="22" dur="750" fill="hold"/>
                                        <p:tgtEl>
                                          <p:spTgt spid="11"/>
                                        </p:tgtEl>
                                        <p:attrNameLst>
                                          <p:attrName>ppt_x</p:attrName>
                                        </p:attrNameLst>
                                      </p:cBhvr>
                                      <p:tavLst>
                                        <p:tav tm="0">
                                          <p:val>
                                            <p:strVal val="#ppt_x"/>
                                          </p:val>
                                        </p:tav>
                                        <p:tav tm="100000">
                                          <p:val>
                                            <p:strVal val="#ppt_x"/>
                                          </p:val>
                                        </p:tav>
                                      </p:tavLst>
                                    </p:anim>
                                    <p:anim calcmode="lin" valueType="num">
                                      <p:cBhvr additive="base">
                                        <p:cTn id="23" dur="750" fill="hold"/>
                                        <p:tgtEl>
                                          <p:spTgt spid="11"/>
                                        </p:tgtEl>
                                        <p:attrNameLst>
                                          <p:attrName>ppt_y</p:attrName>
                                        </p:attrNameLst>
                                      </p:cBhvr>
                                      <p:tavLst>
                                        <p:tav tm="0">
                                          <p:val>
                                            <p:strVal val="0-#ppt_h/2"/>
                                          </p:val>
                                        </p:tav>
                                        <p:tav tm="100000">
                                          <p:val>
                                            <p:strVal val="#ppt_y"/>
                                          </p:val>
                                        </p:tav>
                                      </p:tavLst>
                                    </p:anim>
                                  </p:childTnLst>
                                </p:cTn>
                              </p:par>
                              <p:par>
                                <p:cTn id="24" presetID="2" presetClass="entr" presetSubtype="3" decel="100000"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 calcmode="lin" valueType="num">
                                      <p:cBhvr additive="base">
                                        <p:cTn id="26" dur="750" fill="hold"/>
                                        <p:tgtEl>
                                          <p:spTgt spid="12"/>
                                        </p:tgtEl>
                                        <p:attrNameLst>
                                          <p:attrName>ppt_x</p:attrName>
                                        </p:attrNameLst>
                                      </p:cBhvr>
                                      <p:tavLst>
                                        <p:tav tm="0">
                                          <p:val>
                                            <p:strVal val="1+#ppt_w/2"/>
                                          </p:val>
                                        </p:tav>
                                        <p:tav tm="100000">
                                          <p:val>
                                            <p:strVal val="#ppt_x"/>
                                          </p:val>
                                        </p:tav>
                                      </p:tavLst>
                                    </p:anim>
                                    <p:anim calcmode="lin" valueType="num">
                                      <p:cBhvr additive="base">
                                        <p:cTn id="27" dur="750" fill="hold"/>
                                        <p:tgtEl>
                                          <p:spTgt spid="12"/>
                                        </p:tgtEl>
                                        <p:attrNameLst>
                                          <p:attrName>ppt_y</p:attrName>
                                        </p:attrNameLst>
                                      </p:cBhvr>
                                      <p:tavLst>
                                        <p:tav tm="0">
                                          <p:val>
                                            <p:strVal val="0-#ppt_h/2"/>
                                          </p:val>
                                        </p:tav>
                                        <p:tav tm="100000">
                                          <p:val>
                                            <p:strVal val="#ppt_y"/>
                                          </p:val>
                                        </p:tav>
                                      </p:tavLst>
                                    </p:anim>
                                  </p:childTnLst>
                                </p:cTn>
                              </p:par>
                            </p:childTnLst>
                          </p:cTn>
                        </p:par>
                        <p:par>
                          <p:cTn id="28" fill="hold">
                            <p:stCondLst>
                              <p:cond delay="1250"/>
                            </p:stCondLst>
                            <p:childTnLst>
                              <p:par>
                                <p:cTn id="29" presetID="2" presetClass="entr" presetSubtype="4" decel="100000" fill="hold" grpId="0" nodeType="afterEffect">
                                  <p:stCondLst>
                                    <p:cond delay="0"/>
                                  </p:stCondLst>
                                  <p:childTnLst>
                                    <p:set>
                                      <p:cBhvr>
                                        <p:cTn id="30" dur="1" fill="hold">
                                          <p:stCondLst>
                                            <p:cond delay="0"/>
                                          </p:stCondLst>
                                        </p:cTn>
                                        <p:tgtEl>
                                          <p:spTgt spid="7">
                                            <p:txEl>
                                              <p:pRg st="0" end="0"/>
                                            </p:txEl>
                                          </p:spTgt>
                                        </p:tgtEl>
                                        <p:attrNameLst>
                                          <p:attrName>style.visibility</p:attrName>
                                        </p:attrNameLst>
                                      </p:cBhvr>
                                      <p:to>
                                        <p:strVal val="visible"/>
                                      </p:to>
                                    </p:set>
                                    <p:anim calcmode="lin" valueType="num">
                                      <p:cBhvr additive="base">
                                        <p:cTn id="31"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32" dur="1000" fill="hold"/>
                                        <p:tgtEl>
                                          <p:spTgt spid="7">
                                            <p:txEl>
                                              <p:pRg st="0" end="0"/>
                                            </p:txEl>
                                          </p:spTgt>
                                        </p:tgtEl>
                                        <p:attrNameLst>
                                          <p:attrName>ppt_y</p:attrName>
                                        </p:attrNameLst>
                                      </p:cBhvr>
                                      <p:tavLst>
                                        <p:tav tm="0">
                                          <p:val>
                                            <p:strVal val="1+#ppt_h/2"/>
                                          </p:val>
                                        </p:tav>
                                        <p:tav tm="100000">
                                          <p:val>
                                            <p:strVal val="#ppt_y"/>
                                          </p:val>
                                        </p:tav>
                                      </p:tavLst>
                                    </p:anim>
                                  </p:childTnLst>
                                </p:cTn>
                              </p:par>
                              <p:par>
                                <p:cTn id="33" presetID="45" presetClass="entr" presetSubtype="0" fill="hold" grpId="1" nodeType="withEffect">
                                  <p:stCondLst>
                                    <p:cond delay="0"/>
                                  </p:stCondLst>
                                  <p:childTnLst>
                                    <p:set>
                                      <p:cBhvr>
                                        <p:cTn id="34" dur="1" fill="hold">
                                          <p:stCondLst>
                                            <p:cond delay="0"/>
                                          </p:stCondLst>
                                        </p:cTn>
                                        <p:tgtEl>
                                          <p:spTgt spid="7">
                                            <p:txEl>
                                              <p:pRg st="0" end="0"/>
                                            </p:txEl>
                                          </p:spTgt>
                                        </p:tgtEl>
                                        <p:attrNameLst>
                                          <p:attrName>style.visibility</p:attrName>
                                        </p:attrNameLst>
                                      </p:cBhvr>
                                      <p:to>
                                        <p:strVal val="visible"/>
                                      </p:to>
                                    </p:set>
                                    <p:animEffect transition="in" filter="fade">
                                      <p:cBhvr>
                                        <p:cTn id="35" dur="1000"/>
                                        <p:tgtEl>
                                          <p:spTgt spid="7">
                                            <p:txEl>
                                              <p:pRg st="0" end="0"/>
                                            </p:txEl>
                                          </p:spTgt>
                                        </p:tgtEl>
                                      </p:cBhvr>
                                    </p:animEffect>
                                    <p:anim calcmode="lin" valueType="num">
                                      <p:cBhvr>
                                        <p:cTn id="36" dur="1000" fill="hold"/>
                                        <p:tgtEl>
                                          <p:spTgt spid="7">
                                            <p:txEl>
                                              <p:pRg st="0" end="0"/>
                                            </p:txEl>
                                          </p:spTgt>
                                        </p:tgtEl>
                                        <p:attrNameLst>
                                          <p:attrName>ppt_w</p:attrName>
                                        </p:attrNameLst>
                                      </p:cBhvr>
                                      <p:tavLst>
                                        <p:tav tm="0" fmla="#ppt_w*sin(2.5*pi*$)">
                                          <p:val>
                                            <p:fltVal val="0"/>
                                          </p:val>
                                        </p:tav>
                                        <p:tav tm="100000">
                                          <p:val>
                                            <p:fltVal val="1"/>
                                          </p:val>
                                        </p:tav>
                                      </p:tavLst>
                                    </p:anim>
                                    <p:anim calcmode="lin" valueType="num">
                                      <p:cBhvr>
                                        <p:cTn id="37" dur="1000" fill="hold"/>
                                        <p:tgtEl>
                                          <p:spTgt spid="7">
                                            <p:txEl>
                                              <p:pRg st="0" end="0"/>
                                            </p:txEl>
                                          </p:spTgt>
                                        </p:tgtEl>
                                        <p:attrNameLst>
                                          <p:attrName>ppt_h</p:attrName>
                                        </p:attrNameLst>
                                      </p:cBhvr>
                                      <p:tavLst>
                                        <p:tav tm="0">
                                          <p:val>
                                            <p:strVal val="#ppt_h"/>
                                          </p:val>
                                        </p:tav>
                                        <p:tav tm="100000">
                                          <p:val>
                                            <p:strVal val="#ppt_h"/>
                                          </p:val>
                                        </p:tav>
                                      </p:tavLst>
                                    </p:anim>
                                  </p:childTnLst>
                                </p:cTn>
                              </p:par>
                              <p:par>
                                <p:cTn id="38" presetID="2" presetClass="entr" presetSubtype="4" decel="100000" fill="hold" grpId="0" nodeType="withEffect">
                                  <p:stCondLst>
                                    <p:cond delay="250"/>
                                  </p:stCondLst>
                                  <p:childTnLst>
                                    <p:set>
                                      <p:cBhvr>
                                        <p:cTn id="39" dur="1" fill="hold">
                                          <p:stCondLst>
                                            <p:cond delay="0"/>
                                          </p:stCondLst>
                                        </p:cTn>
                                        <p:tgtEl>
                                          <p:spTgt spid="8">
                                            <p:txEl>
                                              <p:pRg st="0" end="0"/>
                                            </p:txEl>
                                          </p:spTgt>
                                        </p:tgtEl>
                                        <p:attrNameLst>
                                          <p:attrName>style.visibility</p:attrName>
                                        </p:attrNameLst>
                                      </p:cBhvr>
                                      <p:to>
                                        <p:strVal val="visible"/>
                                      </p:to>
                                    </p:set>
                                    <p:anim calcmode="lin" valueType="num">
                                      <p:cBhvr additive="base">
                                        <p:cTn id="40" dur="75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41" dur="75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tmplLst>
          <p:tmpl>
            <p:tnLst>
              <p:par>
                <p:cTn presetID="22" presetClass="entr" presetSubtype="4"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down)">
                      <p:cBhvr>
                        <p:cTn dur="500"/>
                        <p:tgtEl>
                          <p:spTgt spid="6"/>
                        </p:tgtEl>
                      </p:cBhvr>
                    </p:animEffect>
                  </p:childTnLst>
                </p:cTn>
              </p:par>
            </p:tnLst>
          </p:tmpl>
        </p:tmplLst>
      </p:bldP>
      <p:bldP spid="7" grpId="0" build="p">
        <p:tmplLst>
          <p:tmpl lvl="1">
            <p:tnLst>
              <p:par>
                <p:cTn presetID="2" presetClass="entr" presetSubtype="4" decel="10000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1000" fill="hold"/>
                        <p:tgtEl>
                          <p:spTgt spid="7"/>
                        </p:tgtEl>
                        <p:attrNameLst>
                          <p:attrName>ppt_x</p:attrName>
                        </p:attrNameLst>
                      </p:cBhvr>
                      <p:tavLst>
                        <p:tav tm="0">
                          <p:val>
                            <p:strVal val="#ppt_x"/>
                          </p:val>
                        </p:tav>
                        <p:tav tm="100000">
                          <p:val>
                            <p:strVal val="#ppt_x"/>
                          </p:val>
                        </p:tav>
                      </p:tavLst>
                    </p:anim>
                    <p:anim calcmode="lin" valueType="num">
                      <p:cBhvr additive="base">
                        <p:cTn dur="1000" fill="hold"/>
                        <p:tgtEl>
                          <p:spTgt spid="7"/>
                        </p:tgtEl>
                        <p:attrNameLst>
                          <p:attrName>ppt_y</p:attrName>
                        </p:attrNameLst>
                      </p:cBhvr>
                      <p:tavLst>
                        <p:tav tm="0">
                          <p:val>
                            <p:strVal val="1+#ppt_h/2"/>
                          </p:val>
                        </p:tav>
                        <p:tav tm="100000">
                          <p:val>
                            <p:strVal val="#ppt_y"/>
                          </p:val>
                        </p:tav>
                      </p:tavLst>
                    </p:anim>
                  </p:childTnLst>
                </p:cTn>
              </p:par>
            </p:tnLst>
          </p:tmpl>
        </p:tmplLst>
      </p:bldP>
      <p:bldP spid="7" grpId="1" build="p">
        <p:tmplLst>
          <p:tmpl lvl="1">
            <p:tnLst>
              <p:par>
                <p:cTn presetID="45" presetClass="entr" presetSubtype="0"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1000"/>
                        <p:tgtEl>
                          <p:spTgt spid="7"/>
                        </p:tgtEl>
                      </p:cBhvr>
                    </p:animEffect>
                    <p:anim calcmode="lin" valueType="num">
                      <p:cBhvr>
                        <p:cTn dur="1000" fill="hold"/>
                        <p:tgtEl>
                          <p:spTgt spid="7"/>
                        </p:tgtEl>
                        <p:attrNameLst>
                          <p:attrName>ppt_w</p:attrName>
                        </p:attrNameLst>
                      </p:cBhvr>
                      <p:tavLst>
                        <p:tav tm="0" fmla="#ppt_w*sin(2.5*pi*$)">
                          <p:val>
                            <p:fltVal val="0"/>
                          </p:val>
                        </p:tav>
                        <p:tav tm="100000">
                          <p:val>
                            <p:fltVal val="1"/>
                          </p:val>
                        </p:tav>
                      </p:tavLst>
                    </p:anim>
                    <p:anim calcmode="lin" valueType="num">
                      <p:cBhvr>
                        <p:cTn dur="1000" fill="hold"/>
                        <p:tgtEl>
                          <p:spTgt spid="7"/>
                        </p:tgtEl>
                        <p:attrNameLst>
                          <p:attrName>ppt_h</p:attrName>
                        </p:attrNameLst>
                      </p:cBhvr>
                      <p:tavLst>
                        <p:tav tm="0">
                          <p:val>
                            <p:strVal val="#ppt_h"/>
                          </p:val>
                        </p:tav>
                        <p:tav tm="100000">
                          <p:val>
                            <p:strVal val="#ppt_h"/>
                          </p:val>
                        </p:tav>
                      </p:tavLst>
                    </p:anim>
                  </p:childTnLst>
                </p:cTn>
              </p:par>
            </p:tnLst>
          </p:tmpl>
        </p:tmplLst>
      </p:bldP>
      <p:bldP spid="8" grpId="0" build="p">
        <p:tmplLst>
          <p:tmpl lvl="1">
            <p:tnLst>
              <p:par>
                <p:cTn presetID="2" presetClass="entr" presetSubtype="4" decel="100000" fill="hold" nodeType="withEffect">
                  <p:stCondLst>
                    <p:cond delay="25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ppt_x"/>
                          </p:val>
                        </p:tav>
                        <p:tav tm="100000">
                          <p:val>
                            <p:strVal val="#ppt_x"/>
                          </p:val>
                        </p:tav>
                      </p:tavLst>
                    </p:anim>
                    <p:anim calcmode="lin" valueType="num">
                      <p:cBhvr additive="base">
                        <p:cTn dur="750" fill="hold"/>
                        <p:tgtEl>
                          <p:spTgt spid="8"/>
                        </p:tgtEl>
                        <p:attrNameLst>
                          <p:attrName>ppt_y</p:attrName>
                        </p:attrNameLst>
                      </p:cBhvr>
                      <p:tavLst>
                        <p:tav tm="0">
                          <p:val>
                            <p:strVal val="1+#ppt_h/2"/>
                          </p:val>
                        </p:tav>
                        <p:tav tm="100000">
                          <p:val>
                            <p:strVal val="#ppt_y"/>
                          </p:val>
                        </p:tav>
                      </p:tavLst>
                    </p:anim>
                  </p:childTnLst>
                </p:cTn>
              </p:par>
            </p:tnLst>
          </p:tmpl>
        </p:tmplLst>
      </p:bldP>
      <p:bldP spid="9" grpId="0" animBg="1">
        <p:tmplLst>
          <p:tmpl>
            <p:tnLst>
              <p:par>
                <p:cTn presetID="2" presetClass="entr" presetSubtype="9" decel="100000" fill="hold" nodeType="with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0-#ppt_w/2"/>
                          </p:val>
                        </p:tav>
                        <p:tav tm="100000">
                          <p:val>
                            <p:strVal val="#ppt_x"/>
                          </p:val>
                        </p:tav>
                      </p:tavLst>
                    </p:anim>
                    <p:anim calcmode="lin" valueType="num">
                      <p:cBhvr additive="base">
                        <p:cTn dur="750" fill="hold"/>
                        <p:tgtEl>
                          <p:spTgt spid="9"/>
                        </p:tgtEl>
                        <p:attrNameLst>
                          <p:attrName>ppt_y</p:attrName>
                        </p:attrNameLst>
                      </p:cBhvr>
                      <p:tavLst>
                        <p:tav tm="0">
                          <p:val>
                            <p:strVal val="0-#ppt_h/2"/>
                          </p:val>
                        </p:tav>
                        <p:tav tm="100000">
                          <p:val>
                            <p:strVal val="#ppt_y"/>
                          </p:val>
                        </p:tav>
                      </p:tavLst>
                    </p:anim>
                  </p:childTnLst>
                </p:cTn>
              </p:par>
            </p:tnLst>
          </p:tmpl>
        </p:tmplLst>
      </p:bldP>
      <p:bldP spid="10" grpId="0" animBg="1">
        <p:tmplLst>
          <p:tmpl>
            <p:tnLst>
              <p:par>
                <p:cTn presetID="2" presetClass="entr" presetSubtype="12" decel="10000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750" fill="hold"/>
                        <p:tgtEl>
                          <p:spTgt spid="10"/>
                        </p:tgtEl>
                        <p:attrNameLst>
                          <p:attrName>ppt_x</p:attrName>
                        </p:attrNameLst>
                      </p:cBhvr>
                      <p:tavLst>
                        <p:tav tm="0">
                          <p:val>
                            <p:strVal val="0-#ppt_w/2"/>
                          </p:val>
                        </p:tav>
                        <p:tav tm="100000">
                          <p:val>
                            <p:strVal val="#ppt_x"/>
                          </p:val>
                        </p:tav>
                      </p:tavLst>
                    </p:anim>
                    <p:anim calcmode="lin" valueType="num">
                      <p:cBhvr additive="base">
                        <p:cTn dur="750" fill="hold"/>
                        <p:tgtEl>
                          <p:spTgt spid="10"/>
                        </p:tgtEl>
                        <p:attrNameLst>
                          <p:attrName>ppt_y</p:attrName>
                        </p:attrNameLst>
                      </p:cBhvr>
                      <p:tavLst>
                        <p:tav tm="0">
                          <p:val>
                            <p:strVal val="1+#ppt_h/2"/>
                          </p:val>
                        </p:tav>
                        <p:tav tm="100000">
                          <p:val>
                            <p:strVal val="#ppt_y"/>
                          </p:val>
                        </p:tav>
                      </p:tavLst>
                    </p:anim>
                  </p:childTnLst>
                </p:cTn>
              </p:par>
            </p:tnLst>
          </p:tmpl>
        </p:tmplLst>
      </p:bldP>
      <p:bldP spid="11" grpId="0" animBg="1">
        <p:tmplLst>
          <p:tmpl>
            <p:tnLst>
              <p:par>
                <p:cTn presetID="2" presetClass="entr" presetSubtype="1" decel="10000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ppt_x"/>
                          </p:val>
                        </p:tav>
                        <p:tav tm="100000">
                          <p:val>
                            <p:strVal val="#ppt_x"/>
                          </p:val>
                        </p:tav>
                      </p:tavLst>
                    </p:anim>
                    <p:anim calcmode="lin" valueType="num">
                      <p:cBhvr additive="base">
                        <p:cTn dur="750" fill="hold"/>
                        <p:tgtEl>
                          <p:spTgt spid="11"/>
                        </p:tgtEl>
                        <p:attrNameLst>
                          <p:attrName>ppt_y</p:attrName>
                        </p:attrNameLst>
                      </p:cBhvr>
                      <p:tavLst>
                        <p:tav tm="0">
                          <p:val>
                            <p:strVal val="0-#ppt_h/2"/>
                          </p:val>
                        </p:tav>
                        <p:tav tm="100000">
                          <p:val>
                            <p:strVal val="#ppt_y"/>
                          </p:val>
                        </p:tav>
                      </p:tavLst>
                    </p:anim>
                  </p:childTnLst>
                </p:cTn>
              </p:par>
            </p:tnLst>
          </p:tmpl>
        </p:tmplLst>
      </p:bldP>
      <p:bldP spid="12" grpId="0" animBg="1">
        <p:tmplLst>
          <p:tmpl>
            <p:tnLst>
              <p:par>
                <p:cTn presetID="2" presetClass="entr" presetSubtype="3" decel="10000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750" fill="hold"/>
                        <p:tgtEl>
                          <p:spTgt spid="12"/>
                        </p:tgtEl>
                        <p:attrNameLst>
                          <p:attrName>ppt_x</p:attrName>
                        </p:attrNameLst>
                      </p:cBhvr>
                      <p:tavLst>
                        <p:tav tm="0">
                          <p:val>
                            <p:strVal val="1+#ppt_w/2"/>
                          </p:val>
                        </p:tav>
                        <p:tav tm="100000">
                          <p:val>
                            <p:strVal val="#ppt_x"/>
                          </p:val>
                        </p:tav>
                      </p:tavLst>
                    </p:anim>
                    <p:anim calcmode="lin" valueType="num">
                      <p:cBhvr additive="base">
                        <p:cTn dur="750" fill="hold"/>
                        <p:tgtEl>
                          <p:spTgt spid="12"/>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Section Break 5">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8288000" cy="10285413"/>
          </a:xfrm>
        </p:spPr>
        <p:txBody>
          <a:bodyPr/>
          <a:lstStyle>
            <a:lvl1pPr>
              <a:defRPr baseline="0"/>
            </a:lvl1pPr>
          </a:lstStyle>
          <a:p>
            <a:r>
              <a:rPr kumimoji="1" lang="en-US" altLang="ja-JP" dirty="0"/>
              <a:t>Add a full screen image</a:t>
            </a:r>
            <a:endParaRPr kumimoji="1" lang="ja-JP" altLang="en-US" dirty="0"/>
          </a:p>
        </p:txBody>
      </p:sp>
      <p:sp>
        <p:nvSpPr>
          <p:cNvPr id="6" name="テキスト プレースホルダー 5"/>
          <p:cNvSpPr>
            <a:spLocks noGrp="1"/>
          </p:cNvSpPr>
          <p:nvPr>
            <p:ph type="body" sz="quarter" idx="11" hasCustomPrompt="1"/>
          </p:nvPr>
        </p:nvSpPr>
        <p:spPr>
          <a:xfrm>
            <a:off x="1248229" y="0"/>
            <a:ext cx="6400801" cy="10285413"/>
          </a:xfrm>
          <a:solidFill>
            <a:schemeClr val="accent5">
              <a:alpha val="70000"/>
            </a:schemeClr>
          </a:solidFill>
        </p:spPr>
        <p:txBody>
          <a:bodyPr/>
          <a:lstStyle/>
          <a:p>
            <a:pPr lvl="0"/>
            <a:r>
              <a:rPr kumimoji="1" lang="en-US" altLang="ja-JP" dirty="0"/>
              <a:t> </a:t>
            </a:r>
            <a:endParaRPr kumimoji="1" lang="ja-JP" altLang="en-US" dirty="0"/>
          </a:p>
        </p:txBody>
      </p:sp>
      <p:sp>
        <p:nvSpPr>
          <p:cNvPr id="7" name="テキスト プレースホルダー 5"/>
          <p:cNvSpPr>
            <a:spLocks noGrp="1"/>
          </p:cNvSpPr>
          <p:nvPr>
            <p:ph type="body" sz="quarter" idx="12" hasCustomPrompt="1"/>
          </p:nvPr>
        </p:nvSpPr>
        <p:spPr>
          <a:xfrm>
            <a:off x="1605165" y="1925052"/>
            <a:ext cx="5686928" cy="4347411"/>
          </a:xfrm>
          <a:noFill/>
        </p:spPr>
        <p:txBody>
          <a:bodyPr anchor="b">
            <a:noAutofit/>
          </a:bodyPr>
          <a:lstStyle>
            <a:lvl1pPr algn="ctr">
              <a:lnSpc>
                <a:spcPct val="100000"/>
              </a:lnSpc>
              <a:spcBef>
                <a:spcPts val="0"/>
              </a:spcBef>
              <a:defRPr sz="30000">
                <a:solidFill>
                  <a:schemeClr val="bg1"/>
                </a:solidFill>
              </a:defRPr>
            </a:lvl1pPr>
          </a:lstStyle>
          <a:p>
            <a:pPr lvl="0"/>
            <a:r>
              <a:rPr kumimoji="1" lang="en-US" altLang="ja-JP" dirty="0"/>
              <a:t>0</a:t>
            </a:r>
            <a:endParaRPr kumimoji="1" lang="ja-JP" altLang="en-US" dirty="0"/>
          </a:p>
        </p:txBody>
      </p:sp>
      <p:sp>
        <p:nvSpPr>
          <p:cNvPr id="8" name="テキスト プレースホルダー 5"/>
          <p:cNvSpPr>
            <a:spLocks noGrp="1"/>
          </p:cNvSpPr>
          <p:nvPr>
            <p:ph type="body" sz="quarter" idx="13" hasCustomPrompt="1"/>
          </p:nvPr>
        </p:nvSpPr>
        <p:spPr>
          <a:xfrm>
            <a:off x="1605165" y="6104021"/>
            <a:ext cx="5686928" cy="1211179"/>
          </a:xfrm>
          <a:noFill/>
        </p:spPr>
        <p:txBody>
          <a:bodyPr anchor="t">
            <a:noAutofit/>
          </a:bodyPr>
          <a:lstStyle>
            <a:lvl1pPr algn="ctr">
              <a:lnSpc>
                <a:spcPct val="100000"/>
              </a:lnSpc>
              <a:spcBef>
                <a:spcPts val="0"/>
              </a:spcBef>
              <a:defRPr sz="4400">
                <a:solidFill>
                  <a:schemeClr val="bg1"/>
                </a:solidFill>
              </a:defRPr>
            </a:lvl1pPr>
          </a:lstStyle>
          <a:p>
            <a:pPr lvl="0"/>
            <a:r>
              <a:rPr kumimoji="1" lang="en-US" altLang="ja-JP" dirty="0"/>
              <a:t>Section Name</a:t>
            </a:r>
            <a:endParaRPr kumimoji="1" lang="ja-JP" altLang="en-US" dirty="0"/>
          </a:p>
        </p:txBody>
      </p:sp>
      <p:sp>
        <p:nvSpPr>
          <p:cNvPr id="9" name="テキスト プレースホルダー 5"/>
          <p:cNvSpPr>
            <a:spLocks noGrp="1"/>
          </p:cNvSpPr>
          <p:nvPr>
            <p:ph type="body" sz="quarter" idx="24" hasCustomPrompt="1"/>
          </p:nvPr>
        </p:nvSpPr>
        <p:spPr>
          <a:xfrm>
            <a:off x="8945030" y="9637413"/>
            <a:ext cx="648000" cy="648000"/>
          </a:xfrm>
          <a:solidFill>
            <a:schemeClr val="accent5">
              <a:alpha val="70000"/>
            </a:schemeClr>
          </a:solidFill>
        </p:spPr>
        <p:txBody>
          <a:bodyPr/>
          <a:lstStyle/>
          <a:p>
            <a:pPr lvl="0"/>
            <a:r>
              <a:rPr kumimoji="1" lang="en-US" altLang="ja-JP" dirty="0"/>
              <a:t> </a:t>
            </a:r>
            <a:endParaRPr kumimoji="1" lang="ja-JP" altLang="en-US" dirty="0"/>
          </a:p>
        </p:txBody>
      </p:sp>
      <p:sp>
        <p:nvSpPr>
          <p:cNvPr id="10" name="テキスト プレースホルダー 5"/>
          <p:cNvSpPr>
            <a:spLocks noGrp="1"/>
          </p:cNvSpPr>
          <p:nvPr>
            <p:ph type="body" sz="quarter" idx="25" hasCustomPrompt="1"/>
          </p:nvPr>
        </p:nvSpPr>
        <p:spPr>
          <a:xfrm>
            <a:off x="8297030" y="8989413"/>
            <a:ext cx="648000" cy="648000"/>
          </a:xfrm>
          <a:solidFill>
            <a:schemeClr val="accent5">
              <a:alpha val="70000"/>
            </a:schemeClr>
          </a:solidFill>
        </p:spPr>
        <p:txBody>
          <a:bodyPr/>
          <a:lstStyle/>
          <a:p>
            <a:pPr lvl="0"/>
            <a:r>
              <a:rPr kumimoji="1" lang="en-US" altLang="ja-JP" dirty="0"/>
              <a:t> </a:t>
            </a:r>
            <a:endParaRPr kumimoji="1" lang="ja-JP" altLang="en-US" dirty="0"/>
          </a:p>
        </p:txBody>
      </p:sp>
      <p:sp>
        <p:nvSpPr>
          <p:cNvPr id="11" name="テキスト プレースホルダー 5"/>
          <p:cNvSpPr>
            <a:spLocks noGrp="1"/>
          </p:cNvSpPr>
          <p:nvPr>
            <p:ph type="body" sz="quarter" idx="26" hasCustomPrompt="1"/>
          </p:nvPr>
        </p:nvSpPr>
        <p:spPr>
          <a:xfrm>
            <a:off x="7649030" y="8341413"/>
            <a:ext cx="648000" cy="648000"/>
          </a:xfrm>
          <a:solidFill>
            <a:schemeClr val="accent5">
              <a:alpha val="70000"/>
            </a:schemeClr>
          </a:solidFill>
        </p:spPr>
        <p:txBody>
          <a:bodyPr/>
          <a:lstStyle/>
          <a:p>
            <a:pPr lvl="0"/>
            <a:r>
              <a:rPr kumimoji="1" lang="en-US" altLang="ja-JP" dirty="0"/>
              <a:t> </a:t>
            </a:r>
            <a:endParaRPr kumimoji="1" lang="ja-JP" altLang="en-US" dirty="0"/>
          </a:p>
        </p:txBody>
      </p:sp>
      <p:sp>
        <p:nvSpPr>
          <p:cNvPr id="12" name="テキスト プレースホルダー 5"/>
          <p:cNvSpPr>
            <a:spLocks noGrp="1"/>
          </p:cNvSpPr>
          <p:nvPr>
            <p:ph type="body" sz="quarter" idx="27" hasCustomPrompt="1"/>
          </p:nvPr>
        </p:nvSpPr>
        <p:spPr>
          <a:xfrm>
            <a:off x="7649030" y="9637413"/>
            <a:ext cx="648000" cy="648000"/>
          </a:xfrm>
          <a:solidFill>
            <a:schemeClr val="accent5">
              <a:alpha val="70000"/>
            </a:schemeClr>
          </a:solidFill>
        </p:spPr>
        <p:txBody>
          <a:bodyPr/>
          <a:lstStyle/>
          <a:p>
            <a:pPr lvl="0"/>
            <a:r>
              <a:rPr kumimoji="1" lang="en-US" altLang="ja-JP" dirty="0"/>
              <a:t> </a:t>
            </a:r>
            <a:endParaRPr kumimoji="1" lang="ja-JP" altLang="en-US" dirty="0"/>
          </a:p>
        </p:txBody>
      </p:sp>
    </p:spTree>
    <p:extLst>
      <p:ext uri="{BB962C8B-B14F-4D97-AF65-F5344CB8AC3E}">
        <p14:creationId xmlns:p14="http://schemas.microsoft.com/office/powerpoint/2010/main" val="2203465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down)">
                                      <p:cBhvr>
                                        <p:cTn id="11" dur="500"/>
                                        <p:tgtEl>
                                          <p:spTgt spid="6"/>
                                        </p:tgtEl>
                                      </p:cBhvr>
                                    </p:animEffect>
                                  </p:childTnLst>
                                </p:cTn>
                              </p:par>
                              <p:par>
                                <p:cTn id="12" presetID="2" presetClass="entr" presetSubtype="2" decel="100000" fill="hold" grpId="0" nodeType="with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additive="base">
                                        <p:cTn id="14" dur="750" fill="hold"/>
                                        <p:tgtEl>
                                          <p:spTgt spid="9"/>
                                        </p:tgtEl>
                                        <p:attrNameLst>
                                          <p:attrName>ppt_x</p:attrName>
                                        </p:attrNameLst>
                                      </p:cBhvr>
                                      <p:tavLst>
                                        <p:tav tm="0">
                                          <p:val>
                                            <p:strVal val="1+#ppt_w/2"/>
                                          </p:val>
                                        </p:tav>
                                        <p:tav tm="100000">
                                          <p:val>
                                            <p:strVal val="#ppt_x"/>
                                          </p:val>
                                        </p:tav>
                                      </p:tavLst>
                                    </p:anim>
                                    <p:anim calcmode="lin" valueType="num">
                                      <p:cBhvr additive="base">
                                        <p:cTn id="15" dur="750" fill="hold"/>
                                        <p:tgtEl>
                                          <p:spTgt spid="9"/>
                                        </p:tgtEl>
                                        <p:attrNameLst>
                                          <p:attrName>ppt_y</p:attrName>
                                        </p:attrNameLst>
                                      </p:cBhvr>
                                      <p:tavLst>
                                        <p:tav tm="0">
                                          <p:val>
                                            <p:strVal val="#ppt_y"/>
                                          </p:val>
                                        </p:tav>
                                        <p:tav tm="100000">
                                          <p:val>
                                            <p:strVal val="#ppt_y"/>
                                          </p:val>
                                        </p:tav>
                                      </p:tavLst>
                                    </p:anim>
                                  </p:childTnLst>
                                </p:cTn>
                              </p:par>
                              <p:par>
                                <p:cTn id="16" presetID="2" presetClass="entr" presetSubtype="6" decel="10000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 calcmode="lin" valueType="num">
                                      <p:cBhvr additive="base">
                                        <p:cTn id="18" dur="750" fill="hold"/>
                                        <p:tgtEl>
                                          <p:spTgt spid="10"/>
                                        </p:tgtEl>
                                        <p:attrNameLst>
                                          <p:attrName>ppt_x</p:attrName>
                                        </p:attrNameLst>
                                      </p:cBhvr>
                                      <p:tavLst>
                                        <p:tav tm="0">
                                          <p:val>
                                            <p:strVal val="1+#ppt_w/2"/>
                                          </p:val>
                                        </p:tav>
                                        <p:tav tm="100000">
                                          <p:val>
                                            <p:strVal val="#ppt_x"/>
                                          </p:val>
                                        </p:tav>
                                      </p:tavLst>
                                    </p:anim>
                                    <p:anim calcmode="lin" valueType="num">
                                      <p:cBhvr additive="base">
                                        <p:cTn id="19" dur="750" fill="hold"/>
                                        <p:tgtEl>
                                          <p:spTgt spid="10"/>
                                        </p:tgtEl>
                                        <p:attrNameLst>
                                          <p:attrName>ppt_y</p:attrName>
                                        </p:attrNameLst>
                                      </p:cBhvr>
                                      <p:tavLst>
                                        <p:tav tm="0">
                                          <p:val>
                                            <p:strVal val="1+#ppt_h/2"/>
                                          </p:val>
                                        </p:tav>
                                        <p:tav tm="100000">
                                          <p:val>
                                            <p:strVal val="#ppt_y"/>
                                          </p:val>
                                        </p:tav>
                                      </p:tavLst>
                                    </p:anim>
                                  </p:childTnLst>
                                </p:cTn>
                              </p:par>
                              <p:par>
                                <p:cTn id="20" presetID="2" presetClass="entr" presetSubtype="1" decel="10000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additive="base">
                                        <p:cTn id="22" dur="750" fill="hold"/>
                                        <p:tgtEl>
                                          <p:spTgt spid="11"/>
                                        </p:tgtEl>
                                        <p:attrNameLst>
                                          <p:attrName>ppt_x</p:attrName>
                                        </p:attrNameLst>
                                      </p:cBhvr>
                                      <p:tavLst>
                                        <p:tav tm="0">
                                          <p:val>
                                            <p:strVal val="#ppt_x"/>
                                          </p:val>
                                        </p:tav>
                                        <p:tav tm="100000">
                                          <p:val>
                                            <p:strVal val="#ppt_x"/>
                                          </p:val>
                                        </p:tav>
                                      </p:tavLst>
                                    </p:anim>
                                    <p:anim calcmode="lin" valueType="num">
                                      <p:cBhvr additive="base">
                                        <p:cTn id="23" dur="750" fill="hold"/>
                                        <p:tgtEl>
                                          <p:spTgt spid="11"/>
                                        </p:tgtEl>
                                        <p:attrNameLst>
                                          <p:attrName>ppt_y</p:attrName>
                                        </p:attrNameLst>
                                      </p:cBhvr>
                                      <p:tavLst>
                                        <p:tav tm="0">
                                          <p:val>
                                            <p:strVal val="0-#ppt_h/2"/>
                                          </p:val>
                                        </p:tav>
                                        <p:tav tm="100000">
                                          <p:val>
                                            <p:strVal val="#ppt_y"/>
                                          </p:val>
                                        </p:tav>
                                      </p:tavLst>
                                    </p:anim>
                                  </p:childTnLst>
                                </p:cTn>
                              </p:par>
                              <p:par>
                                <p:cTn id="24" presetID="2" presetClass="entr" presetSubtype="3" decel="100000"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 calcmode="lin" valueType="num">
                                      <p:cBhvr additive="base">
                                        <p:cTn id="26" dur="750" fill="hold"/>
                                        <p:tgtEl>
                                          <p:spTgt spid="12"/>
                                        </p:tgtEl>
                                        <p:attrNameLst>
                                          <p:attrName>ppt_x</p:attrName>
                                        </p:attrNameLst>
                                      </p:cBhvr>
                                      <p:tavLst>
                                        <p:tav tm="0">
                                          <p:val>
                                            <p:strVal val="1+#ppt_w/2"/>
                                          </p:val>
                                        </p:tav>
                                        <p:tav tm="100000">
                                          <p:val>
                                            <p:strVal val="#ppt_x"/>
                                          </p:val>
                                        </p:tav>
                                      </p:tavLst>
                                    </p:anim>
                                    <p:anim calcmode="lin" valueType="num">
                                      <p:cBhvr additive="base">
                                        <p:cTn id="27" dur="750" fill="hold"/>
                                        <p:tgtEl>
                                          <p:spTgt spid="12"/>
                                        </p:tgtEl>
                                        <p:attrNameLst>
                                          <p:attrName>ppt_y</p:attrName>
                                        </p:attrNameLst>
                                      </p:cBhvr>
                                      <p:tavLst>
                                        <p:tav tm="0">
                                          <p:val>
                                            <p:strVal val="0-#ppt_h/2"/>
                                          </p:val>
                                        </p:tav>
                                        <p:tav tm="100000">
                                          <p:val>
                                            <p:strVal val="#ppt_y"/>
                                          </p:val>
                                        </p:tav>
                                      </p:tavLst>
                                    </p:anim>
                                  </p:childTnLst>
                                </p:cTn>
                              </p:par>
                            </p:childTnLst>
                          </p:cTn>
                        </p:par>
                        <p:par>
                          <p:cTn id="28" fill="hold">
                            <p:stCondLst>
                              <p:cond delay="1250"/>
                            </p:stCondLst>
                            <p:childTnLst>
                              <p:par>
                                <p:cTn id="29" presetID="2" presetClass="entr" presetSubtype="4" decel="100000" fill="hold" grpId="0" nodeType="afterEffect">
                                  <p:stCondLst>
                                    <p:cond delay="0"/>
                                  </p:stCondLst>
                                  <p:childTnLst>
                                    <p:set>
                                      <p:cBhvr>
                                        <p:cTn id="30" dur="1" fill="hold">
                                          <p:stCondLst>
                                            <p:cond delay="0"/>
                                          </p:stCondLst>
                                        </p:cTn>
                                        <p:tgtEl>
                                          <p:spTgt spid="7">
                                            <p:txEl>
                                              <p:pRg st="0" end="0"/>
                                            </p:txEl>
                                          </p:spTgt>
                                        </p:tgtEl>
                                        <p:attrNameLst>
                                          <p:attrName>style.visibility</p:attrName>
                                        </p:attrNameLst>
                                      </p:cBhvr>
                                      <p:to>
                                        <p:strVal val="visible"/>
                                      </p:to>
                                    </p:set>
                                    <p:anim calcmode="lin" valueType="num">
                                      <p:cBhvr additive="base">
                                        <p:cTn id="31"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32" dur="1000" fill="hold"/>
                                        <p:tgtEl>
                                          <p:spTgt spid="7">
                                            <p:txEl>
                                              <p:pRg st="0" end="0"/>
                                            </p:txEl>
                                          </p:spTgt>
                                        </p:tgtEl>
                                        <p:attrNameLst>
                                          <p:attrName>ppt_y</p:attrName>
                                        </p:attrNameLst>
                                      </p:cBhvr>
                                      <p:tavLst>
                                        <p:tav tm="0">
                                          <p:val>
                                            <p:strVal val="1+#ppt_h/2"/>
                                          </p:val>
                                        </p:tav>
                                        <p:tav tm="100000">
                                          <p:val>
                                            <p:strVal val="#ppt_y"/>
                                          </p:val>
                                        </p:tav>
                                      </p:tavLst>
                                    </p:anim>
                                  </p:childTnLst>
                                </p:cTn>
                              </p:par>
                              <p:par>
                                <p:cTn id="33" presetID="45" presetClass="entr" presetSubtype="0" fill="hold" grpId="1" nodeType="withEffect">
                                  <p:stCondLst>
                                    <p:cond delay="0"/>
                                  </p:stCondLst>
                                  <p:childTnLst>
                                    <p:set>
                                      <p:cBhvr>
                                        <p:cTn id="34" dur="1" fill="hold">
                                          <p:stCondLst>
                                            <p:cond delay="0"/>
                                          </p:stCondLst>
                                        </p:cTn>
                                        <p:tgtEl>
                                          <p:spTgt spid="7">
                                            <p:txEl>
                                              <p:pRg st="0" end="0"/>
                                            </p:txEl>
                                          </p:spTgt>
                                        </p:tgtEl>
                                        <p:attrNameLst>
                                          <p:attrName>style.visibility</p:attrName>
                                        </p:attrNameLst>
                                      </p:cBhvr>
                                      <p:to>
                                        <p:strVal val="visible"/>
                                      </p:to>
                                    </p:set>
                                    <p:animEffect transition="in" filter="fade">
                                      <p:cBhvr>
                                        <p:cTn id="35" dur="1000"/>
                                        <p:tgtEl>
                                          <p:spTgt spid="7">
                                            <p:txEl>
                                              <p:pRg st="0" end="0"/>
                                            </p:txEl>
                                          </p:spTgt>
                                        </p:tgtEl>
                                      </p:cBhvr>
                                    </p:animEffect>
                                    <p:anim calcmode="lin" valueType="num">
                                      <p:cBhvr>
                                        <p:cTn id="36" dur="1000" fill="hold"/>
                                        <p:tgtEl>
                                          <p:spTgt spid="7">
                                            <p:txEl>
                                              <p:pRg st="0" end="0"/>
                                            </p:txEl>
                                          </p:spTgt>
                                        </p:tgtEl>
                                        <p:attrNameLst>
                                          <p:attrName>ppt_w</p:attrName>
                                        </p:attrNameLst>
                                      </p:cBhvr>
                                      <p:tavLst>
                                        <p:tav tm="0" fmla="#ppt_w*sin(2.5*pi*$)">
                                          <p:val>
                                            <p:fltVal val="0"/>
                                          </p:val>
                                        </p:tav>
                                        <p:tav tm="100000">
                                          <p:val>
                                            <p:fltVal val="1"/>
                                          </p:val>
                                        </p:tav>
                                      </p:tavLst>
                                    </p:anim>
                                    <p:anim calcmode="lin" valueType="num">
                                      <p:cBhvr>
                                        <p:cTn id="37" dur="1000" fill="hold"/>
                                        <p:tgtEl>
                                          <p:spTgt spid="7">
                                            <p:txEl>
                                              <p:pRg st="0" end="0"/>
                                            </p:txEl>
                                          </p:spTgt>
                                        </p:tgtEl>
                                        <p:attrNameLst>
                                          <p:attrName>ppt_h</p:attrName>
                                        </p:attrNameLst>
                                      </p:cBhvr>
                                      <p:tavLst>
                                        <p:tav tm="0">
                                          <p:val>
                                            <p:strVal val="#ppt_h"/>
                                          </p:val>
                                        </p:tav>
                                        <p:tav tm="100000">
                                          <p:val>
                                            <p:strVal val="#ppt_h"/>
                                          </p:val>
                                        </p:tav>
                                      </p:tavLst>
                                    </p:anim>
                                  </p:childTnLst>
                                </p:cTn>
                              </p:par>
                              <p:par>
                                <p:cTn id="38" presetID="2" presetClass="entr" presetSubtype="4" decel="100000" fill="hold" grpId="0" nodeType="withEffect">
                                  <p:stCondLst>
                                    <p:cond delay="250"/>
                                  </p:stCondLst>
                                  <p:childTnLst>
                                    <p:set>
                                      <p:cBhvr>
                                        <p:cTn id="39" dur="1" fill="hold">
                                          <p:stCondLst>
                                            <p:cond delay="0"/>
                                          </p:stCondLst>
                                        </p:cTn>
                                        <p:tgtEl>
                                          <p:spTgt spid="8">
                                            <p:txEl>
                                              <p:pRg st="0" end="0"/>
                                            </p:txEl>
                                          </p:spTgt>
                                        </p:tgtEl>
                                        <p:attrNameLst>
                                          <p:attrName>style.visibility</p:attrName>
                                        </p:attrNameLst>
                                      </p:cBhvr>
                                      <p:to>
                                        <p:strVal val="visible"/>
                                      </p:to>
                                    </p:set>
                                    <p:anim calcmode="lin" valueType="num">
                                      <p:cBhvr additive="base">
                                        <p:cTn id="40" dur="75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41" dur="75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tmplLst>
          <p:tmpl>
            <p:tnLst>
              <p:par>
                <p:cTn presetID="22" presetClass="entr" presetSubtype="4"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down)">
                      <p:cBhvr>
                        <p:cTn dur="500"/>
                        <p:tgtEl>
                          <p:spTgt spid="6"/>
                        </p:tgtEl>
                      </p:cBhvr>
                    </p:animEffect>
                  </p:childTnLst>
                </p:cTn>
              </p:par>
            </p:tnLst>
          </p:tmpl>
        </p:tmplLst>
      </p:bldP>
      <p:bldP spid="7" grpId="0" build="p">
        <p:tmplLst>
          <p:tmpl lvl="1">
            <p:tnLst>
              <p:par>
                <p:cTn presetID="2" presetClass="entr" presetSubtype="4" decel="10000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1000" fill="hold"/>
                        <p:tgtEl>
                          <p:spTgt spid="7"/>
                        </p:tgtEl>
                        <p:attrNameLst>
                          <p:attrName>ppt_x</p:attrName>
                        </p:attrNameLst>
                      </p:cBhvr>
                      <p:tavLst>
                        <p:tav tm="0">
                          <p:val>
                            <p:strVal val="#ppt_x"/>
                          </p:val>
                        </p:tav>
                        <p:tav tm="100000">
                          <p:val>
                            <p:strVal val="#ppt_x"/>
                          </p:val>
                        </p:tav>
                      </p:tavLst>
                    </p:anim>
                    <p:anim calcmode="lin" valueType="num">
                      <p:cBhvr additive="base">
                        <p:cTn dur="1000" fill="hold"/>
                        <p:tgtEl>
                          <p:spTgt spid="7"/>
                        </p:tgtEl>
                        <p:attrNameLst>
                          <p:attrName>ppt_y</p:attrName>
                        </p:attrNameLst>
                      </p:cBhvr>
                      <p:tavLst>
                        <p:tav tm="0">
                          <p:val>
                            <p:strVal val="1+#ppt_h/2"/>
                          </p:val>
                        </p:tav>
                        <p:tav tm="100000">
                          <p:val>
                            <p:strVal val="#ppt_y"/>
                          </p:val>
                        </p:tav>
                      </p:tavLst>
                    </p:anim>
                  </p:childTnLst>
                </p:cTn>
              </p:par>
            </p:tnLst>
          </p:tmpl>
        </p:tmplLst>
      </p:bldP>
      <p:bldP spid="7" grpId="1" build="p">
        <p:tmplLst>
          <p:tmpl lvl="1">
            <p:tnLst>
              <p:par>
                <p:cTn presetID="45" presetClass="entr" presetSubtype="0"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1000"/>
                        <p:tgtEl>
                          <p:spTgt spid="7"/>
                        </p:tgtEl>
                      </p:cBhvr>
                    </p:animEffect>
                    <p:anim calcmode="lin" valueType="num">
                      <p:cBhvr>
                        <p:cTn dur="1000" fill="hold"/>
                        <p:tgtEl>
                          <p:spTgt spid="7"/>
                        </p:tgtEl>
                        <p:attrNameLst>
                          <p:attrName>ppt_w</p:attrName>
                        </p:attrNameLst>
                      </p:cBhvr>
                      <p:tavLst>
                        <p:tav tm="0" fmla="#ppt_w*sin(2.5*pi*$)">
                          <p:val>
                            <p:fltVal val="0"/>
                          </p:val>
                        </p:tav>
                        <p:tav tm="100000">
                          <p:val>
                            <p:fltVal val="1"/>
                          </p:val>
                        </p:tav>
                      </p:tavLst>
                    </p:anim>
                    <p:anim calcmode="lin" valueType="num">
                      <p:cBhvr>
                        <p:cTn dur="1000" fill="hold"/>
                        <p:tgtEl>
                          <p:spTgt spid="7"/>
                        </p:tgtEl>
                        <p:attrNameLst>
                          <p:attrName>ppt_h</p:attrName>
                        </p:attrNameLst>
                      </p:cBhvr>
                      <p:tavLst>
                        <p:tav tm="0">
                          <p:val>
                            <p:strVal val="#ppt_h"/>
                          </p:val>
                        </p:tav>
                        <p:tav tm="100000">
                          <p:val>
                            <p:strVal val="#ppt_h"/>
                          </p:val>
                        </p:tav>
                      </p:tavLst>
                    </p:anim>
                  </p:childTnLst>
                </p:cTn>
              </p:par>
            </p:tnLst>
          </p:tmpl>
        </p:tmplLst>
      </p:bldP>
      <p:bldP spid="8" grpId="0" build="p">
        <p:tmplLst>
          <p:tmpl lvl="1">
            <p:tnLst>
              <p:par>
                <p:cTn presetID="2" presetClass="entr" presetSubtype="4" decel="100000" fill="hold" nodeType="withEffect">
                  <p:stCondLst>
                    <p:cond delay="25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ppt_x"/>
                          </p:val>
                        </p:tav>
                        <p:tav tm="100000">
                          <p:val>
                            <p:strVal val="#ppt_x"/>
                          </p:val>
                        </p:tav>
                      </p:tavLst>
                    </p:anim>
                    <p:anim calcmode="lin" valueType="num">
                      <p:cBhvr additive="base">
                        <p:cTn dur="750" fill="hold"/>
                        <p:tgtEl>
                          <p:spTgt spid="8"/>
                        </p:tgtEl>
                        <p:attrNameLst>
                          <p:attrName>ppt_y</p:attrName>
                        </p:attrNameLst>
                      </p:cBhvr>
                      <p:tavLst>
                        <p:tav tm="0">
                          <p:val>
                            <p:strVal val="1+#ppt_h/2"/>
                          </p:val>
                        </p:tav>
                        <p:tav tm="100000">
                          <p:val>
                            <p:strVal val="#ppt_y"/>
                          </p:val>
                        </p:tav>
                      </p:tavLst>
                    </p:anim>
                  </p:childTnLst>
                </p:cTn>
              </p:par>
            </p:tnLst>
          </p:tmpl>
        </p:tmplLst>
      </p:bldP>
      <p:bldP spid="9" grpId="0" animBg="1">
        <p:tmplLst>
          <p:tmpl>
            <p:tnLst>
              <p:par>
                <p:cTn presetID="2" presetClass="entr" presetSubtype="2" decel="100000" fill="hold" nodeType="with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1+#ppt_w/2"/>
                          </p:val>
                        </p:tav>
                        <p:tav tm="100000">
                          <p:val>
                            <p:strVal val="#ppt_x"/>
                          </p:val>
                        </p:tav>
                      </p:tavLst>
                    </p:anim>
                    <p:anim calcmode="lin" valueType="num">
                      <p:cBhvr additive="base">
                        <p:cTn dur="750" fill="hold"/>
                        <p:tgtEl>
                          <p:spTgt spid="9"/>
                        </p:tgtEl>
                        <p:attrNameLst>
                          <p:attrName>ppt_y</p:attrName>
                        </p:attrNameLst>
                      </p:cBhvr>
                      <p:tavLst>
                        <p:tav tm="0">
                          <p:val>
                            <p:strVal val="#ppt_y"/>
                          </p:val>
                        </p:tav>
                        <p:tav tm="100000">
                          <p:val>
                            <p:strVal val="#ppt_y"/>
                          </p:val>
                        </p:tav>
                      </p:tavLst>
                    </p:anim>
                  </p:childTnLst>
                </p:cTn>
              </p:par>
            </p:tnLst>
          </p:tmpl>
        </p:tmplLst>
      </p:bldP>
      <p:bldP spid="10" grpId="0" animBg="1">
        <p:tmplLst>
          <p:tmpl>
            <p:tnLst>
              <p:par>
                <p:cTn presetID="2" presetClass="entr" presetSubtype="6" decel="10000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750" fill="hold"/>
                        <p:tgtEl>
                          <p:spTgt spid="10"/>
                        </p:tgtEl>
                        <p:attrNameLst>
                          <p:attrName>ppt_x</p:attrName>
                        </p:attrNameLst>
                      </p:cBhvr>
                      <p:tavLst>
                        <p:tav tm="0">
                          <p:val>
                            <p:strVal val="1+#ppt_w/2"/>
                          </p:val>
                        </p:tav>
                        <p:tav tm="100000">
                          <p:val>
                            <p:strVal val="#ppt_x"/>
                          </p:val>
                        </p:tav>
                      </p:tavLst>
                    </p:anim>
                    <p:anim calcmode="lin" valueType="num">
                      <p:cBhvr additive="base">
                        <p:cTn dur="750" fill="hold"/>
                        <p:tgtEl>
                          <p:spTgt spid="10"/>
                        </p:tgtEl>
                        <p:attrNameLst>
                          <p:attrName>ppt_y</p:attrName>
                        </p:attrNameLst>
                      </p:cBhvr>
                      <p:tavLst>
                        <p:tav tm="0">
                          <p:val>
                            <p:strVal val="1+#ppt_h/2"/>
                          </p:val>
                        </p:tav>
                        <p:tav tm="100000">
                          <p:val>
                            <p:strVal val="#ppt_y"/>
                          </p:val>
                        </p:tav>
                      </p:tavLst>
                    </p:anim>
                  </p:childTnLst>
                </p:cTn>
              </p:par>
            </p:tnLst>
          </p:tmpl>
        </p:tmplLst>
      </p:bldP>
      <p:bldP spid="11" grpId="0" animBg="1">
        <p:tmplLst>
          <p:tmpl>
            <p:tnLst>
              <p:par>
                <p:cTn presetID="2" presetClass="entr" presetSubtype="1" decel="10000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ppt_x"/>
                          </p:val>
                        </p:tav>
                        <p:tav tm="100000">
                          <p:val>
                            <p:strVal val="#ppt_x"/>
                          </p:val>
                        </p:tav>
                      </p:tavLst>
                    </p:anim>
                    <p:anim calcmode="lin" valueType="num">
                      <p:cBhvr additive="base">
                        <p:cTn dur="750" fill="hold"/>
                        <p:tgtEl>
                          <p:spTgt spid="11"/>
                        </p:tgtEl>
                        <p:attrNameLst>
                          <p:attrName>ppt_y</p:attrName>
                        </p:attrNameLst>
                      </p:cBhvr>
                      <p:tavLst>
                        <p:tav tm="0">
                          <p:val>
                            <p:strVal val="0-#ppt_h/2"/>
                          </p:val>
                        </p:tav>
                        <p:tav tm="100000">
                          <p:val>
                            <p:strVal val="#ppt_y"/>
                          </p:val>
                        </p:tav>
                      </p:tavLst>
                    </p:anim>
                  </p:childTnLst>
                </p:cTn>
              </p:par>
            </p:tnLst>
          </p:tmpl>
        </p:tmplLst>
      </p:bldP>
      <p:bldP spid="12" grpId="0" animBg="1">
        <p:tmplLst>
          <p:tmpl>
            <p:tnLst>
              <p:par>
                <p:cTn presetID="2" presetClass="entr" presetSubtype="3" decel="10000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750" fill="hold"/>
                        <p:tgtEl>
                          <p:spTgt spid="12"/>
                        </p:tgtEl>
                        <p:attrNameLst>
                          <p:attrName>ppt_x</p:attrName>
                        </p:attrNameLst>
                      </p:cBhvr>
                      <p:tavLst>
                        <p:tav tm="0">
                          <p:val>
                            <p:strVal val="1+#ppt_w/2"/>
                          </p:val>
                        </p:tav>
                        <p:tav tm="100000">
                          <p:val>
                            <p:strVal val="#ppt_x"/>
                          </p:val>
                        </p:tav>
                      </p:tavLst>
                    </p:anim>
                    <p:anim calcmode="lin" valueType="num">
                      <p:cBhvr additive="base">
                        <p:cTn dur="750" fill="hold"/>
                        <p:tgtEl>
                          <p:spTgt spid="12"/>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Section Break 6">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8288000" cy="10285413"/>
          </a:xfrm>
        </p:spPr>
        <p:txBody>
          <a:bodyPr/>
          <a:lstStyle>
            <a:lvl1pPr>
              <a:defRPr baseline="0"/>
            </a:lvl1pPr>
          </a:lstStyle>
          <a:p>
            <a:r>
              <a:rPr kumimoji="1" lang="en-US" altLang="ja-JP" dirty="0"/>
              <a:t>Add a full screen image</a:t>
            </a:r>
            <a:endParaRPr kumimoji="1" lang="ja-JP" altLang="en-US" dirty="0"/>
          </a:p>
        </p:txBody>
      </p:sp>
      <p:sp>
        <p:nvSpPr>
          <p:cNvPr id="6" name="テキスト プレースホルダー 5"/>
          <p:cNvSpPr>
            <a:spLocks noGrp="1"/>
          </p:cNvSpPr>
          <p:nvPr>
            <p:ph type="body" sz="quarter" idx="11" hasCustomPrompt="1"/>
          </p:nvPr>
        </p:nvSpPr>
        <p:spPr>
          <a:xfrm>
            <a:off x="10568692" y="0"/>
            <a:ext cx="6400801" cy="10285413"/>
          </a:xfrm>
          <a:solidFill>
            <a:schemeClr val="accent6">
              <a:alpha val="70000"/>
            </a:schemeClr>
          </a:solidFill>
        </p:spPr>
        <p:txBody>
          <a:bodyPr/>
          <a:lstStyle/>
          <a:p>
            <a:pPr lvl="0"/>
            <a:r>
              <a:rPr kumimoji="1" lang="en-US" altLang="ja-JP" dirty="0"/>
              <a:t> </a:t>
            </a:r>
            <a:endParaRPr kumimoji="1" lang="ja-JP" altLang="en-US" dirty="0"/>
          </a:p>
        </p:txBody>
      </p:sp>
      <p:sp>
        <p:nvSpPr>
          <p:cNvPr id="7" name="テキスト プレースホルダー 5"/>
          <p:cNvSpPr>
            <a:spLocks noGrp="1"/>
          </p:cNvSpPr>
          <p:nvPr>
            <p:ph type="body" sz="quarter" idx="12" hasCustomPrompt="1"/>
          </p:nvPr>
        </p:nvSpPr>
        <p:spPr>
          <a:xfrm>
            <a:off x="10925628" y="1925052"/>
            <a:ext cx="5686928" cy="4347411"/>
          </a:xfrm>
          <a:noFill/>
        </p:spPr>
        <p:txBody>
          <a:bodyPr anchor="b">
            <a:noAutofit/>
          </a:bodyPr>
          <a:lstStyle>
            <a:lvl1pPr algn="ctr">
              <a:lnSpc>
                <a:spcPct val="100000"/>
              </a:lnSpc>
              <a:spcBef>
                <a:spcPts val="0"/>
              </a:spcBef>
              <a:defRPr sz="30000">
                <a:solidFill>
                  <a:schemeClr val="bg1"/>
                </a:solidFill>
              </a:defRPr>
            </a:lvl1pPr>
          </a:lstStyle>
          <a:p>
            <a:pPr lvl="0"/>
            <a:r>
              <a:rPr kumimoji="1" lang="en-US" altLang="ja-JP" dirty="0"/>
              <a:t>0</a:t>
            </a:r>
            <a:endParaRPr kumimoji="1" lang="ja-JP" altLang="en-US" dirty="0"/>
          </a:p>
        </p:txBody>
      </p:sp>
      <p:sp>
        <p:nvSpPr>
          <p:cNvPr id="8" name="テキスト プレースホルダー 5"/>
          <p:cNvSpPr>
            <a:spLocks noGrp="1"/>
          </p:cNvSpPr>
          <p:nvPr>
            <p:ph type="body" sz="quarter" idx="13" hasCustomPrompt="1"/>
          </p:nvPr>
        </p:nvSpPr>
        <p:spPr>
          <a:xfrm>
            <a:off x="10925628" y="6104021"/>
            <a:ext cx="5686928" cy="1211179"/>
          </a:xfrm>
          <a:noFill/>
        </p:spPr>
        <p:txBody>
          <a:bodyPr anchor="t">
            <a:noAutofit/>
          </a:bodyPr>
          <a:lstStyle>
            <a:lvl1pPr algn="ctr">
              <a:lnSpc>
                <a:spcPct val="100000"/>
              </a:lnSpc>
              <a:spcBef>
                <a:spcPts val="0"/>
              </a:spcBef>
              <a:defRPr sz="4400">
                <a:solidFill>
                  <a:schemeClr val="bg1"/>
                </a:solidFill>
              </a:defRPr>
            </a:lvl1pPr>
          </a:lstStyle>
          <a:p>
            <a:pPr lvl="0"/>
            <a:r>
              <a:rPr kumimoji="1" lang="en-US" altLang="ja-JP" dirty="0"/>
              <a:t>Section Name</a:t>
            </a:r>
            <a:endParaRPr kumimoji="1" lang="ja-JP" altLang="en-US" dirty="0"/>
          </a:p>
        </p:txBody>
      </p:sp>
      <p:sp>
        <p:nvSpPr>
          <p:cNvPr id="9" name="テキスト プレースホルダー 5"/>
          <p:cNvSpPr>
            <a:spLocks noGrp="1"/>
          </p:cNvSpPr>
          <p:nvPr>
            <p:ph type="body" sz="quarter" idx="16" hasCustomPrompt="1"/>
          </p:nvPr>
        </p:nvSpPr>
        <p:spPr>
          <a:xfrm>
            <a:off x="9920692" y="9637413"/>
            <a:ext cx="648000" cy="648000"/>
          </a:xfrm>
          <a:solidFill>
            <a:schemeClr val="accent6">
              <a:alpha val="70000"/>
            </a:schemeClr>
          </a:solidFill>
        </p:spPr>
        <p:txBody>
          <a:bodyPr/>
          <a:lstStyle/>
          <a:p>
            <a:pPr lvl="0"/>
            <a:r>
              <a:rPr kumimoji="1" lang="en-US" altLang="ja-JP" dirty="0"/>
              <a:t> </a:t>
            </a:r>
            <a:endParaRPr kumimoji="1" lang="ja-JP" altLang="en-US" dirty="0"/>
          </a:p>
        </p:txBody>
      </p:sp>
      <p:sp>
        <p:nvSpPr>
          <p:cNvPr id="10" name="テキスト プレースホルダー 5"/>
          <p:cNvSpPr>
            <a:spLocks noGrp="1"/>
          </p:cNvSpPr>
          <p:nvPr>
            <p:ph type="body" sz="quarter" idx="17" hasCustomPrompt="1"/>
          </p:nvPr>
        </p:nvSpPr>
        <p:spPr>
          <a:xfrm>
            <a:off x="9272692" y="8989413"/>
            <a:ext cx="648000" cy="648000"/>
          </a:xfrm>
          <a:solidFill>
            <a:schemeClr val="accent6">
              <a:alpha val="70000"/>
            </a:schemeClr>
          </a:solidFill>
        </p:spPr>
        <p:txBody>
          <a:bodyPr/>
          <a:lstStyle/>
          <a:p>
            <a:pPr lvl="0"/>
            <a:r>
              <a:rPr kumimoji="1" lang="en-US" altLang="ja-JP" dirty="0"/>
              <a:t> </a:t>
            </a:r>
            <a:endParaRPr kumimoji="1" lang="ja-JP" altLang="en-US" dirty="0"/>
          </a:p>
        </p:txBody>
      </p:sp>
      <p:sp>
        <p:nvSpPr>
          <p:cNvPr id="11" name="テキスト プレースホルダー 5"/>
          <p:cNvSpPr>
            <a:spLocks noGrp="1"/>
          </p:cNvSpPr>
          <p:nvPr>
            <p:ph type="body" sz="quarter" idx="18" hasCustomPrompt="1"/>
          </p:nvPr>
        </p:nvSpPr>
        <p:spPr>
          <a:xfrm>
            <a:off x="9920692" y="8341413"/>
            <a:ext cx="648000" cy="648000"/>
          </a:xfrm>
          <a:solidFill>
            <a:schemeClr val="accent6">
              <a:alpha val="70000"/>
            </a:schemeClr>
          </a:solidFill>
        </p:spPr>
        <p:txBody>
          <a:bodyPr/>
          <a:lstStyle/>
          <a:p>
            <a:pPr lvl="0"/>
            <a:r>
              <a:rPr kumimoji="1" lang="en-US" altLang="ja-JP" dirty="0"/>
              <a:t> </a:t>
            </a:r>
            <a:endParaRPr kumimoji="1" lang="ja-JP" altLang="en-US" dirty="0"/>
          </a:p>
        </p:txBody>
      </p:sp>
      <p:sp>
        <p:nvSpPr>
          <p:cNvPr id="12" name="テキスト プレースホルダー 5"/>
          <p:cNvSpPr>
            <a:spLocks noGrp="1"/>
          </p:cNvSpPr>
          <p:nvPr>
            <p:ph type="body" sz="quarter" idx="19" hasCustomPrompt="1"/>
          </p:nvPr>
        </p:nvSpPr>
        <p:spPr>
          <a:xfrm>
            <a:off x="8624692" y="9637413"/>
            <a:ext cx="648000" cy="648000"/>
          </a:xfrm>
          <a:solidFill>
            <a:schemeClr val="accent6">
              <a:alpha val="70000"/>
            </a:schemeClr>
          </a:solidFill>
        </p:spPr>
        <p:txBody>
          <a:bodyPr/>
          <a:lstStyle/>
          <a:p>
            <a:pPr lvl="0"/>
            <a:r>
              <a:rPr kumimoji="1" lang="en-US" altLang="ja-JP" dirty="0"/>
              <a:t> </a:t>
            </a:r>
            <a:endParaRPr kumimoji="1" lang="ja-JP" altLang="en-US" dirty="0"/>
          </a:p>
        </p:txBody>
      </p:sp>
    </p:spTree>
    <p:extLst>
      <p:ext uri="{BB962C8B-B14F-4D97-AF65-F5344CB8AC3E}">
        <p14:creationId xmlns:p14="http://schemas.microsoft.com/office/powerpoint/2010/main" val="2181945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down)">
                                      <p:cBhvr>
                                        <p:cTn id="11" dur="500"/>
                                        <p:tgtEl>
                                          <p:spTgt spid="6"/>
                                        </p:tgtEl>
                                      </p:cBhvr>
                                    </p:animEffect>
                                  </p:childTnLst>
                                </p:cTn>
                              </p:par>
                              <p:par>
                                <p:cTn id="12" presetID="2" presetClass="entr" presetSubtype="9" decel="100000" fill="hold" grpId="0" nodeType="with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additive="base">
                                        <p:cTn id="14" dur="750" fill="hold"/>
                                        <p:tgtEl>
                                          <p:spTgt spid="9"/>
                                        </p:tgtEl>
                                        <p:attrNameLst>
                                          <p:attrName>ppt_x</p:attrName>
                                        </p:attrNameLst>
                                      </p:cBhvr>
                                      <p:tavLst>
                                        <p:tav tm="0">
                                          <p:val>
                                            <p:strVal val="0-#ppt_w/2"/>
                                          </p:val>
                                        </p:tav>
                                        <p:tav tm="100000">
                                          <p:val>
                                            <p:strVal val="#ppt_x"/>
                                          </p:val>
                                        </p:tav>
                                      </p:tavLst>
                                    </p:anim>
                                    <p:anim calcmode="lin" valueType="num">
                                      <p:cBhvr additive="base">
                                        <p:cTn id="15" dur="750" fill="hold"/>
                                        <p:tgtEl>
                                          <p:spTgt spid="9"/>
                                        </p:tgtEl>
                                        <p:attrNameLst>
                                          <p:attrName>ppt_y</p:attrName>
                                        </p:attrNameLst>
                                      </p:cBhvr>
                                      <p:tavLst>
                                        <p:tav tm="0">
                                          <p:val>
                                            <p:strVal val="0-#ppt_h/2"/>
                                          </p:val>
                                        </p:tav>
                                        <p:tav tm="100000">
                                          <p:val>
                                            <p:strVal val="#ppt_y"/>
                                          </p:val>
                                        </p:tav>
                                      </p:tavLst>
                                    </p:anim>
                                  </p:childTnLst>
                                </p:cTn>
                              </p:par>
                              <p:par>
                                <p:cTn id="16" presetID="2" presetClass="entr" presetSubtype="12" decel="10000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 calcmode="lin" valueType="num">
                                      <p:cBhvr additive="base">
                                        <p:cTn id="18" dur="750" fill="hold"/>
                                        <p:tgtEl>
                                          <p:spTgt spid="10"/>
                                        </p:tgtEl>
                                        <p:attrNameLst>
                                          <p:attrName>ppt_x</p:attrName>
                                        </p:attrNameLst>
                                      </p:cBhvr>
                                      <p:tavLst>
                                        <p:tav tm="0">
                                          <p:val>
                                            <p:strVal val="0-#ppt_w/2"/>
                                          </p:val>
                                        </p:tav>
                                        <p:tav tm="100000">
                                          <p:val>
                                            <p:strVal val="#ppt_x"/>
                                          </p:val>
                                        </p:tav>
                                      </p:tavLst>
                                    </p:anim>
                                    <p:anim calcmode="lin" valueType="num">
                                      <p:cBhvr additive="base">
                                        <p:cTn id="19" dur="750" fill="hold"/>
                                        <p:tgtEl>
                                          <p:spTgt spid="10"/>
                                        </p:tgtEl>
                                        <p:attrNameLst>
                                          <p:attrName>ppt_y</p:attrName>
                                        </p:attrNameLst>
                                      </p:cBhvr>
                                      <p:tavLst>
                                        <p:tav tm="0">
                                          <p:val>
                                            <p:strVal val="1+#ppt_h/2"/>
                                          </p:val>
                                        </p:tav>
                                        <p:tav tm="100000">
                                          <p:val>
                                            <p:strVal val="#ppt_y"/>
                                          </p:val>
                                        </p:tav>
                                      </p:tavLst>
                                    </p:anim>
                                  </p:childTnLst>
                                </p:cTn>
                              </p:par>
                              <p:par>
                                <p:cTn id="20" presetID="2" presetClass="entr" presetSubtype="1" decel="10000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additive="base">
                                        <p:cTn id="22" dur="750" fill="hold"/>
                                        <p:tgtEl>
                                          <p:spTgt spid="11"/>
                                        </p:tgtEl>
                                        <p:attrNameLst>
                                          <p:attrName>ppt_x</p:attrName>
                                        </p:attrNameLst>
                                      </p:cBhvr>
                                      <p:tavLst>
                                        <p:tav tm="0">
                                          <p:val>
                                            <p:strVal val="#ppt_x"/>
                                          </p:val>
                                        </p:tav>
                                        <p:tav tm="100000">
                                          <p:val>
                                            <p:strVal val="#ppt_x"/>
                                          </p:val>
                                        </p:tav>
                                      </p:tavLst>
                                    </p:anim>
                                    <p:anim calcmode="lin" valueType="num">
                                      <p:cBhvr additive="base">
                                        <p:cTn id="23" dur="750" fill="hold"/>
                                        <p:tgtEl>
                                          <p:spTgt spid="11"/>
                                        </p:tgtEl>
                                        <p:attrNameLst>
                                          <p:attrName>ppt_y</p:attrName>
                                        </p:attrNameLst>
                                      </p:cBhvr>
                                      <p:tavLst>
                                        <p:tav tm="0">
                                          <p:val>
                                            <p:strVal val="0-#ppt_h/2"/>
                                          </p:val>
                                        </p:tav>
                                        <p:tav tm="100000">
                                          <p:val>
                                            <p:strVal val="#ppt_y"/>
                                          </p:val>
                                        </p:tav>
                                      </p:tavLst>
                                    </p:anim>
                                  </p:childTnLst>
                                </p:cTn>
                              </p:par>
                              <p:par>
                                <p:cTn id="24" presetID="2" presetClass="entr" presetSubtype="3" decel="100000"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 calcmode="lin" valueType="num">
                                      <p:cBhvr additive="base">
                                        <p:cTn id="26" dur="750" fill="hold"/>
                                        <p:tgtEl>
                                          <p:spTgt spid="12"/>
                                        </p:tgtEl>
                                        <p:attrNameLst>
                                          <p:attrName>ppt_x</p:attrName>
                                        </p:attrNameLst>
                                      </p:cBhvr>
                                      <p:tavLst>
                                        <p:tav tm="0">
                                          <p:val>
                                            <p:strVal val="1+#ppt_w/2"/>
                                          </p:val>
                                        </p:tav>
                                        <p:tav tm="100000">
                                          <p:val>
                                            <p:strVal val="#ppt_x"/>
                                          </p:val>
                                        </p:tav>
                                      </p:tavLst>
                                    </p:anim>
                                    <p:anim calcmode="lin" valueType="num">
                                      <p:cBhvr additive="base">
                                        <p:cTn id="27" dur="750" fill="hold"/>
                                        <p:tgtEl>
                                          <p:spTgt spid="12"/>
                                        </p:tgtEl>
                                        <p:attrNameLst>
                                          <p:attrName>ppt_y</p:attrName>
                                        </p:attrNameLst>
                                      </p:cBhvr>
                                      <p:tavLst>
                                        <p:tav tm="0">
                                          <p:val>
                                            <p:strVal val="0-#ppt_h/2"/>
                                          </p:val>
                                        </p:tav>
                                        <p:tav tm="100000">
                                          <p:val>
                                            <p:strVal val="#ppt_y"/>
                                          </p:val>
                                        </p:tav>
                                      </p:tavLst>
                                    </p:anim>
                                  </p:childTnLst>
                                </p:cTn>
                              </p:par>
                            </p:childTnLst>
                          </p:cTn>
                        </p:par>
                        <p:par>
                          <p:cTn id="28" fill="hold">
                            <p:stCondLst>
                              <p:cond delay="1250"/>
                            </p:stCondLst>
                            <p:childTnLst>
                              <p:par>
                                <p:cTn id="29" presetID="2" presetClass="entr" presetSubtype="4" decel="100000" fill="hold" grpId="0" nodeType="afterEffect">
                                  <p:stCondLst>
                                    <p:cond delay="0"/>
                                  </p:stCondLst>
                                  <p:childTnLst>
                                    <p:set>
                                      <p:cBhvr>
                                        <p:cTn id="30" dur="1" fill="hold">
                                          <p:stCondLst>
                                            <p:cond delay="0"/>
                                          </p:stCondLst>
                                        </p:cTn>
                                        <p:tgtEl>
                                          <p:spTgt spid="7">
                                            <p:txEl>
                                              <p:pRg st="0" end="0"/>
                                            </p:txEl>
                                          </p:spTgt>
                                        </p:tgtEl>
                                        <p:attrNameLst>
                                          <p:attrName>style.visibility</p:attrName>
                                        </p:attrNameLst>
                                      </p:cBhvr>
                                      <p:to>
                                        <p:strVal val="visible"/>
                                      </p:to>
                                    </p:set>
                                    <p:anim calcmode="lin" valueType="num">
                                      <p:cBhvr additive="base">
                                        <p:cTn id="31"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32" dur="1000" fill="hold"/>
                                        <p:tgtEl>
                                          <p:spTgt spid="7">
                                            <p:txEl>
                                              <p:pRg st="0" end="0"/>
                                            </p:txEl>
                                          </p:spTgt>
                                        </p:tgtEl>
                                        <p:attrNameLst>
                                          <p:attrName>ppt_y</p:attrName>
                                        </p:attrNameLst>
                                      </p:cBhvr>
                                      <p:tavLst>
                                        <p:tav tm="0">
                                          <p:val>
                                            <p:strVal val="1+#ppt_h/2"/>
                                          </p:val>
                                        </p:tav>
                                        <p:tav tm="100000">
                                          <p:val>
                                            <p:strVal val="#ppt_y"/>
                                          </p:val>
                                        </p:tav>
                                      </p:tavLst>
                                    </p:anim>
                                  </p:childTnLst>
                                </p:cTn>
                              </p:par>
                              <p:par>
                                <p:cTn id="33" presetID="45" presetClass="entr" presetSubtype="0" fill="hold" grpId="1" nodeType="withEffect">
                                  <p:stCondLst>
                                    <p:cond delay="0"/>
                                  </p:stCondLst>
                                  <p:childTnLst>
                                    <p:set>
                                      <p:cBhvr>
                                        <p:cTn id="34" dur="1" fill="hold">
                                          <p:stCondLst>
                                            <p:cond delay="0"/>
                                          </p:stCondLst>
                                        </p:cTn>
                                        <p:tgtEl>
                                          <p:spTgt spid="7">
                                            <p:txEl>
                                              <p:pRg st="0" end="0"/>
                                            </p:txEl>
                                          </p:spTgt>
                                        </p:tgtEl>
                                        <p:attrNameLst>
                                          <p:attrName>style.visibility</p:attrName>
                                        </p:attrNameLst>
                                      </p:cBhvr>
                                      <p:to>
                                        <p:strVal val="visible"/>
                                      </p:to>
                                    </p:set>
                                    <p:animEffect transition="in" filter="fade">
                                      <p:cBhvr>
                                        <p:cTn id="35" dur="1000"/>
                                        <p:tgtEl>
                                          <p:spTgt spid="7">
                                            <p:txEl>
                                              <p:pRg st="0" end="0"/>
                                            </p:txEl>
                                          </p:spTgt>
                                        </p:tgtEl>
                                      </p:cBhvr>
                                    </p:animEffect>
                                    <p:anim calcmode="lin" valueType="num">
                                      <p:cBhvr>
                                        <p:cTn id="36" dur="1000" fill="hold"/>
                                        <p:tgtEl>
                                          <p:spTgt spid="7">
                                            <p:txEl>
                                              <p:pRg st="0" end="0"/>
                                            </p:txEl>
                                          </p:spTgt>
                                        </p:tgtEl>
                                        <p:attrNameLst>
                                          <p:attrName>ppt_w</p:attrName>
                                        </p:attrNameLst>
                                      </p:cBhvr>
                                      <p:tavLst>
                                        <p:tav tm="0" fmla="#ppt_w*sin(2.5*pi*$)">
                                          <p:val>
                                            <p:fltVal val="0"/>
                                          </p:val>
                                        </p:tav>
                                        <p:tav tm="100000">
                                          <p:val>
                                            <p:fltVal val="1"/>
                                          </p:val>
                                        </p:tav>
                                      </p:tavLst>
                                    </p:anim>
                                    <p:anim calcmode="lin" valueType="num">
                                      <p:cBhvr>
                                        <p:cTn id="37" dur="1000" fill="hold"/>
                                        <p:tgtEl>
                                          <p:spTgt spid="7">
                                            <p:txEl>
                                              <p:pRg st="0" end="0"/>
                                            </p:txEl>
                                          </p:spTgt>
                                        </p:tgtEl>
                                        <p:attrNameLst>
                                          <p:attrName>ppt_h</p:attrName>
                                        </p:attrNameLst>
                                      </p:cBhvr>
                                      <p:tavLst>
                                        <p:tav tm="0">
                                          <p:val>
                                            <p:strVal val="#ppt_h"/>
                                          </p:val>
                                        </p:tav>
                                        <p:tav tm="100000">
                                          <p:val>
                                            <p:strVal val="#ppt_h"/>
                                          </p:val>
                                        </p:tav>
                                      </p:tavLst>
                                    </p:anim>
                                  </p:childTnLst>
                                </p:cTn>
                              </p:par>
                              <p:par>
                                <p:cTn id="38" presetID="2" presetClass="entr" presetSubtype="4" decel="100000" fill="hold" grpId="0" nodeType="withEffect">
                                  <p:stCondLst>
                                    <p:cond delay="250"/>
                                  </p:stCondLst>
                                  <p:childTnLst>
                                    <p:set>
                                      <p:cBhvr>
                                        <p:cTn id="39" dur="1" fill="hold">
                                          <p:stCondLst>
                                            <p:cond delay="0"/>
                                          </p:stCondLst>
                                        </p:cTn>
                                        <p:tgtEl>
                                          <p:spTgt spid="8">
                                            <p:txEl>
                                              <p:pRg st="0" end="0"/>
                                            </p:txEl>
                                          </p:spTgt>
                                        </p:tgtEl>
                                        <p:attrNameLst>
                                          <p:attrName>style.visibility</p:attrName>
                                        </p:attrNameLst>
                                      </p:cBhvr>
                                      <p:to>
                                        <p:strVal val="visible"/>
                                      </p:to>
                                    </p:set>
                                    <p:anim calcmode="lin" valueType="num">
                                      <p:cBhvr additive="base">
                                        <p:cTn id="40" dur="75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41" dur="75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tmplLst>
          <p:tmpl>
            <p:tnLst>
              <p:par>
                <p:cTn presetID="22" presetClass="entr" presetSubtype="4"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down)">
                      <p:cBhvr>
                        <p:cTn dur="500"/>
                        <p:tgtEl>
                          <p:spTgt spid="6"/>
                        </p:tgtEl>
                      </p:cBhvr>
                    </p:animEffect>
                  </p:childTnLst>
                </p:cTn>
              </p:par>
            </p:tnLst>
          </p:tmpl>
        </p:tmplLst>
      </p:bldP>
      <p:bldP spid="7" grpId="0" build="p">
        <p:tmplLst>
          <p:tmpl lvl="1">
            <p:tnLst>
              <p:par>
                <p:cTn presetID="2" presetClass="entr" presetSubtype="4" decel="10000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1000" fill="hold"/>
                        <p:tgtEl>
                          <p:spTgt spid="7"/>
                        </p:tgtEl>
                        <p:attrNameLst>
                          <p:attrName>ppt_x</p:attrName>
                        </p:attrNameLst>
                      </p:cBhvr>
                      <p:tavLst>
                        <p:tav tm="0">
                          <p:val>
                            <p:strVal val="#ppt_x"/>
                          </p:val>
                        </p:tav>
                        <p:tav tm="100000">
                          <p:val>
                            <p:strVal val="#ppt_x"/>
                          </p:val>
                        </p:tav>
                      </p:tavLst>
                    </p:anim>
                    <p:anim calcmode="lin" valueType="num">
                      <p:cBhvr additive="base">
                        <p:cTn dur="1000" fill="hold"/>
                        <p:tgtEl>
                          <p:spTgt spid="7"/>
                        </p:tgtEl>
                        <p:attrNameLst>
                          <p:attrName>ppt_y</p:attrName>
                        </p:attrNameLst>
                      </p:cBhvr>
                      <p:tavLst>
                        <p:tav tm="0">
                          <p:val>
                            <p:strVal val="1+#ppt_h/2"/>
                          </p:val>
                        </p:tav>
                        <p:tav tm="100000">
                          <p:val>
                            <p:strVal val="#ppt_y"/>
                          </p:val>
                        </p:tav>
                      </p:tavLst>
                    </p:anim>
                  </p:childTnLst>
                </p:cTn>
              </p:par>
            </p:tnLst>
          </p:tmpl>
        </p:tmplLst>
      </p:bldP>
      <p:bldP spid="7" grpId="1" build="p">
        <p:tmplLst>
          <p:tmpl lvl="1">
            <p:tnLst>
              <p:par>
                <p:cTn presetID="45" presetClass="entr" presetSubtype="0"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1000"/>
                        <p:tgtEl>
                          <p:spTgt spid="7"/>
                        </p:tgtEl>
                      </p:cBhvr>
                    </p:animEffect>
                    <p:anim calcmode="lin" valueType="num">
                      <p:cBhvr>
                        <p:cTn dur="1000" fill="hold"/>
                        <p:tgtEl>
                          <p:spTgt spid="7"/>
                        </p:tgtEl>
                        <p:attrNameLst>
                          <p:attrName>ppt_w</p:attrName>
                        </p:attrNameLst>
                      </p:cBhvr>
                      <p:tavLst>
                        <p:tav tm="0" fmla="#ppt_w*sin(2.5*pi*$)">
                          <p:val>
                            <p:fltVal val="0"/>
                          </p:val>
                        </p:tav>
                        <p:tav tm="100000">
                          <p:val>
                            <p:fltVal val="1"/>
                          </p:val>
                        </p:tav>
                      </p:tavLst>
                    </p:anim>
                    <p:anim calcmode="lin" valueType="num">
                      <p:cBhvr>
                        <p:cTn dur="1000" fill="hold"/>
                        <p:tgtEl>
                          <p:spTgt spid="7"/>
                        </p:tgtEl>
                        <p:attrNameLst>
                          <p:attrName>ppt_h</p:attrName>
                        </p:attrNameLst>
                      </p:cBhvr>
                      <p:tavLst>
                        <p:tav tm="0">
                          <p:val>
                            <p:strVal val="#ppt_h"/>
                          </p:val>
                        </p:tav>
                        <p:tav tm="100000">
                          <p:val>
                            <p:strVal val="#ppt_h"/>
                          </p:val>
                        </p:tav>
                      </p:tavLst>
                    </p:anim>
                  </p:childTnLst>
                </p:cTn>
              </p:par>
            </p:tnLst>
          </p:tmpl>
        </p:tmplLst>
      </p:bldP>
      <p:bldP spid="8" grpId="0" build="p">
        <p:tmplLst>
          <p:tmpl lvl="1">
            <p:tnLst>
              <p:par>
                <p:cTn presetID="2" presetClass="entr" presetSubtype="4" decel="100000" fill="hold" nodeType="withEffect">
                  <p:stCondLst>
                    <p:cond delay="25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ppt_x"/>
                          </p:val>
                        </p:tav>
                        <p:tav tm="100000">
                          <p:val>
                            <p:strVal val="#ppt_x"/>
                          </p:val>
                        </p:tav>
                      </p:tavLst>
                    </p:anim>
                    <p:anim calcmode="lin" valueType="num">
                      <p:cBhvr additive="base">
                        <p:cTn dur="750" fill="hold"/>
                        <p:tgtEl>
                          <p:spTgt spid="8"/>
                        </p:tgtEl>
                        <p:attrNameLst>
                          <p:attrName>ppt_y</p:attrName>
                        </p:attrNameLst>
                      </p:cBhvr>
                      <p:tavLst>
                        <p:tav tm="0">
                          <p:val>
                            <p:strVal val="1+#ppt_h/2"/>
                          </p:val>
                        </p:tav>
                        <p:tav tm="100000">
                          <p:val>
                            <p:strVal val="#ppt_y"/>
                          </p:val>
                        </p:tav>
                      </p:tavLst>
                    </p:anim>
                  </p:childTnLst>
                </p:cTn>
              </p:par>
            </p:tnLst>
          </p:tmpl>
        </p:tmplLst>
      </p:bldP>
      <p:bldP spid="9" grpId="0" animBg="1">
        <p:tmplLst>
          <p:tmpl>
            <p:tnLst>
              <p:par>
                <p:cTn presetID="2" presetClass="entr" presetSubtype="9" decel="100000" fill="hold" nodeType="with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0-#ppt_w/2"/>
                          </p:val>
                        </p:tav>
                        <p:tav tm="100000">
                          <p:val>
                            <p:strVal val="#ppt_x"/>
                          </p:val>
                        </p:tav>
                      </p:tavLst>
                    </p:anim>
                    <p:anim calcmode="lin" valueType="num">
                      <p:cBhvr additive="base">
                        <p:cTn dur="750" fill="hold"/>
                        <p:tgtEl>
                          <p:spTgt spid="9"/>
                        </p:tgtEl>
                        <p:attrNameLst>
                          <p:attrName>ppt_y</p:attrName>
                        </p:attrNameLst>
                      </p:cBhvr>
                      <p:tavLst>
                        <p:tav tm="0">
                          <p:val>
                            <p:strVal val="0-#ppt_h/2"/>
                          </p:val>
                        </p:tav>
                        <p:tav tm="100000">
                          <p:val>
                            <p:strVal val="#ppt_y"/>
                          </p:val>
                        </p:tav>
                      </p:tavLst>
                    </p:anim>
                  </p:childTnLst>
                </p:cTn>
              </p:par>
            </p:tnLst>
          </p:tmpl>
        </p:tmplLst>
      </p:bldP>
      <p:bldP spid="10" grpId="0" animBg="1">
        <p:tmplLst>
          <p:tmpl>
            <p:tnLst>
              <p:par>
                <p:cTn presetID="2" presetClass="entr" presetSubtype="12" decel="10000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750" fill="hold"/>
                        <p:tgtEl>
                          <p:spTgt spid="10"/>
                        </p:tgtEl>
                        <p:attrNameLst>
                          <p:attrName>ppt_x</p:attrName>
                        </p:attrNameLst>
                      </p:cBhvr>
                      <p:tavLst>
                        <p:tav tm="0">
                          <p:val>
                            <p:strVal val="0-#ppt_w/2"/>
                          </p:val>
                        </p:tav>
                        <p:tav tm="100000">
                          <p:val>
                            <p:strVal val="#ppt_x"/>
                          </p:val>
                        </p:tav>
                      </p:tavLst>
                    </p:anim>
                    <p:anim calcmode="lin" valueType="num">
                      <p:cBhvr additive="base">
                        <p:cTn dur="750" fill="hold"/>
                        <p:tgtEl>
                          <p:spTgt spid="10"/>
                        </p:tgtEl>
                        <p:attrNameLst>
                          <p:attrName>ppt_y</p:attrName>
                        </p:attrNameLst>
                      </p:cBhvr>
                      <p:tavLst>
                        <p:tav tm="0">
                          <p:val>
                            <p:strVal val="1+#ppt_h/2"/>
                          </p:val>
                        </p:tav>
                        <p:tav tm="100000">
                          <p:val>
                            <p:strVal val="#ppt_y"/>
                          </p:val>
                        </p:tav>
                      </p:tavLst>
                    </p:anim>
                  </p:childTnLst>
                </p:cTn>
              </p:par>
            </p:tnLst>
          </p:tmpl>
        </p:tmplLst>
      </p:bldP>
      <p:bldP spid="11" grpId="0" animBg="1">
        <p:tmplLst>
          <p:tmpl>
            <p:tnLst>
              <p:par>
                <p:cTn presetID="2" presetClass="entr" presetSubtype="1" decel="10000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ppt_x"/>
                          </p:val>
                        </p:tav>
                        <p:tav tm="100000">
                          <p:val>
                            <p:strVal val="#ppt_x"/>
                          </p:val>
                        </p:tav>
                      </p:tavLst>
                    </p:anim>
                    <p:anim calcmode="lin" valueType="num">
                      <p:cBhvr additive="base">
                        <p:cTn dur="750" fill="hold"/>
                        <p:tgtEl>
                          <p:spTgt spid="11"/>
                        </p:tgtEl>
                        <p:attrNameLst>
                          <p:attrName>ppt_y</p:attrName>
                        </p:attrNameLst>
                      </p:cBhvr>
                      <p:tavLst>
                        <p:tav tm="0">
                          <p:val>
                            <p:strVal val="0-#ppt_h/2"/>
                          </p:val>
                        </p:tav>
                        <p:tav tm="100000">
                          <p:val>
                            <p:strVal val="#ppt_y"/>
                          </p:val>
                        </p:tav>
                      </p:tavLst>
                    </p:anim>
                  </p:childTnLst>
                </p:cTn>
              </p:par>
            </p:tnLst>
          </p:tmpl>
        </p:tmplLst>
      </p:bldP>
      <p:bldP spid="12" grpId="0" animBg="1">
        <p:tmplLst>
          <p:tmpl>
            <p:tnLst>
              <p:par>
                <p:cTn presetID="2" presetClass="entr" presetSubtype="3" decel="10000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750" fill="hold"/>
                        <p:tgtEl>
                          <p:spTgt spid="12"/>
                        </p:tgtEl>
                        <p:attrNameLst>
                          <p:attrName>ppt_x</p:attrName>
                        </p:attrNameLst>
                      </p:cBhvr>
                      <p:tavLst>
                        <p:tav tm="0">
                          <p:val>
                            <p:strVal val="1+#ppt_w/2"/>
                          </p:val>
                        </p:tav>
                        <p:tav tm="100000">
                          <p:val>
                            <p:strVal val="#ppt_x"/>
                          </p:val>
                        </p:tav>
                      </p:tavLst>
                    </p:anim>
                    <p:anim calcmode="lin" valueType="num">
                      <p:cBhvr additive="base">
                        <p:cTn dur="750" fill="hold"/>
                        <p:tgtEl>
                          <p:spTgt spid="12"/>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5 Images">
    <p:spTree>
      <p:nvGrpSpPr>
        <p:cNvPr id="1" name=""/>
        <p:cNvGrpSpPr/>
        <p:nvPr/>
      </p:nvGrpSpPr>
      <p:grpSpPr>
        <a:xfrm>
          <a:off x="0" y="0"/>
          <a:ext cx="0" cy="0"/>
          <a:chOff x="0" y="0"/>
          <a:chExt cx="0" cy="0"/>
        </a:xfrm>
      </p:grpSpPr>
      <p:sp>
        <p:nvSpPr>
          <p:cNvPr id="8" name="正方形/長方形 7"/>
          <p:cNvSpPr/>
          <p:nvPr userDrawn="1"/>
        </p:nvSpPr>
        <p:spPr>
          <a:xfrm>
            <a:off x="8742743" y="5141912"/>
            <a:ext cx="6381143" cy="514191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p:cNvSpPr/>
          <p:nvPr userDrawn="1"/>
        </p:nvSpPr>
        <p:spPr>
          <a:xfrm>
            <a:off x="5080000" y="0"/>
            <a:ext cx="5341257" cy="514191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図プレースホルダー 29"/>
          <p:cNvSpPr>
            <a:spLocks noGrp="1"/>
          </p:cNvSpPr>
          <p:nvPr>
            <p:ph type="pic" sz="quarter" idx="10" hasCustomPrompt="1"/>
          </p:nvPr>
        </p:nvSpPr>
        <p:spPr>
          <a:xfrm>
            <a:off x="-1" y="0"/>
            <a:ext cx="7027855" cy="5141913"/>
          </a:xfrm>
          <a:custGeom>
            <a:avLst/>
            <a:gdLst>
              <a:gd name="connsiteX0" fmla="*/ 6379855 w 7027855"/>
              <a:gd name="connsiteY0" fmla="*/ 4493913 h 5141913"/>
              <a:gd name="connsiteX1" fmla="*/ 7027855 w 7027855"/>
              <a:gd name="connsiteY1" fmla="*/ 4493913 h 5141913"/>
              <a:gd name="connsiteX2" fmla="*/ 7027855 w 7027855"/>
              <a:gd name="connsiteY2" fmla="*/ 5141913 h 5141913"/>
              <a:gd name="connsiteX3" fmla="*/ 6379855 w 7027855"/>
              <a:gd name="connsiteY3" fmla="*/ 5141913 h 5141913"/>
              <a:gd name="connsiteX4" fmla="*/ 5082572 w 7027855"/>
              <a:gd name="connsiteY4" fmla="*/ 4493912 h 5141913"/>
              <a:gd name="connsiteX5" fmla="*/ 5730572 w 7027855"/>
              <a:gd name="connsiteY5" fmla="*/ 4493912 h 5141913"/>
              <a:gd name="connsiteX6" fmla="*/ 5730572 w 7027855"/>
              <a:gd name="connsiteY6" fmla="*/ 5141912 h 5141913"/>
              <a:gd name="connsiteX7" fmla="*/ 5082572 w 7027855"/>
              <a:gd name="connsiteY7" fmla="*/ 5141912 h 5141913"/>
              <a:gd name="connsiteX8" fmla="*/ 5731855 w 7027855"/>
              <a:gd name="connsiteY8" fmla="*/ 3845912 h 5141913"/>
              <a:gd name="connsiteX9" fmla="*/ 6379855 w 7027855"/>
              <a:gd name="connsiteY9" fmla="*/ 3845912 h 5141913"/>
              <a:gd name="connsiteX10" fmla="*/ 6379855 w 7027855"/>
              <a:gd name="connsiteY10" fmla="*/ 4493912 h 5141913"/>
              <a:gd name="connsiteX11" fmla="*/ 5731855 w 7027855"/>
              <a:gd name="connsiteY11" fmla="*/ 4493912 h 5141913"/>
              <a:gd name="connsiteX12" fmla="*/ 5082572 w 7027855"/>
              <a:gd name="connsiteY12" fmla="*/ 3197912 h 5141913"/>
              <a:gd name="connsiteX13" fmla="*/ 5730572 w 7027855"/>
              <a:gd name="connsiteY13" fmla="*/ 3197912 h 5141913"/>
              <a:gd name="connsiteX14" fmla="*/ 5730572 w 7027855"/>
              <a:gd name="connsiteY14" fmla="*/ 3845912 h 5141913"/>
              <a:gd name="connsiteX15" fmla="*/ 5082572 w 7027855"/>
              <a:gd name="connsiteY15" fmla="*/ 3845912 h 5141913"/>
              <a:gd name="connsiteX16" fmla="*/ 0 w 7027855"/>
              <a:gd name="connsiteY16" fmla="*/ 0 h 5141913"/>
              <a:gd name="connsiteX17" fmla="*/ 5080001 w 7027855"/>
              <a:gd name="connsiteY17" fmla="*/ 0 h 5141913"/>
              <a:gd name="connsiteX18" fmla="*/ 5080001 w 7027855"/>
              <a:gd name="connsiteY18" fmla="*/ 5141913 h 5141913"/>
              <a:gd name="connsiteX19" fmla="*/ 0 w 7027855"/>
              <a:gd name="connsiteY19" fmla="*/ 5141913 h 5141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027855" h="5141913">
                <a:moveTo>
                  <a:pt x="6379855" y="4493913"/>
                </a:moveTo>
                <a:lnTo>
                  <a:pt x="7027855" y="4493913"/>
                </a:lnTo>
                <a:lnTo>
                  <a:pt x="7027855" y="5141913"/>
                </a:lnTo>
                <a:lnTo>
                  <a:pt x="6379855" y="5141913"/>
                </a:lnTo>
                <a:close/>
                <a:moveTo>
                  <a:pt x="5082572" y="4493912"/>
                </a:moveTo>
                <a:lnTo>
                  <a:pt x="5730572" y="4493912"/>
                </a:lnTo>
                <a:lnTo>
                  <a:pt x="5730572" y="5141912"/>
                </a:lnTo>
                <a:lnTo>
                  <a:pt x="5082572" y="5141912"/>
                </a:lnTo>
                <a:close/>
                <a:moveTo>
                  <a:pt x="5731855" y="3845912"/>
                </a:moveTo>
                <a:lnTo>
                  <a:pt x="6379855" y="3845912"/>
                </a:lnTo>
                <a:lnTo>
                  <a:pt x="6379855" y="4493912"/>
                </a:lnTo>
                <a:lnTo>
                  <a:pt x="5731855" y="4493912"/>
                </a:lnTo>
                <a:close/>
                <a:moveTo>
                  <a:pt x="5082572" y="3197912"/>
                </a:moveTo>
                <a:lnTo>
                  <a:pt x="5730572" y="3197912"/>
                </a:lnTo>
                <a:lnTo>
                  <a:pt x="5730572" y="3845912"/>
                </a:lnTo>
                <a:lnTo>
                  <a:pt x="5082572" y="3845912"/>
                </a:lnTo>
                <a:close/>
                <a:moveTo>
                  <a:pt x="0" y="0"/>
                </a:moveTo>
                <a:lnTo>
                  <a:pt x="5080001" y="0"/>
                </a:lnTo>
                <a:lnTo>
                  <a:pt x="5080001" y="5141913"/>
                </a:lnTo>
                <a:lnTo>
                  <a:pt x="0" y="5141913"/>
                </a:lnTo>
                <a:close/>
              </a:path>
            </a:pathLst>
          </a:custGeom>
          <a:solidFill>
            <a:schemeClr val="accent1">
              <a:lumMod val="20000"/>
              <a:lumOff val="80000"/>
            </a:schemeClr>
          </a:solidFill>
        </p:spPr>
        <p:txBody>
          <a:bodyPr wrap="square">
            <a:noAutofit/>
          </a:bodyPr>
          <a:lstStyle>
            <a:lvl1pPr>
              <a:defRPr sz="1800"/>
            </a:lvl1pPr>
          </a:lstStyle>
          <a:p>
            <a:r>
              <a:rPr kumimoji="1" lang="en-US" altLang="ja-JP" dirty="0"/>
              <a:t>Insert an image</a:t>
            </a:r>
            <a:endParaRPr kumimoji="1" lang="ja-JP" altLang="en-US" dirty="0"/>
          </a:p>
        </p:txBody>
      </p:sp>
      <p:sp>
        <p:nvSpPr>
          <p:cNvPr id="14" name="図プレースホルダー 13"/>
          <p:cNvSpPr>
            <a:spLocks noGrp="1"/>
          </p:cNvSpPr>
          <p:nvPr>
            <p:ph type="pic" sz="quarter" idx="11" hasCustomPrompt="1"/>
          </p:nvPr>
        </p:nvSpPr>
        <p:spPr>
          <a:xfrm>
            <a:off x="8473403" y="0"/>
            <a:ext cx="9814597" cy="5141913"/>
          </a:xfrm>
          <a:custGeom>
            <a:avLst/>
            <a:gdLst>
              <a:gd name="connsiteX0" fmla="*/ 648000 w 9814597"/>
              <a:gd name="connsiteY0" fmla="*/ 648000 h 5141913"/>
              <a:gd name="connsiteX1" fmla="*/ 1296000 w 9814597"/>
              <a:gd name="connsiteY1" fmla="*/ 648000 h 5141913"/>
              <a:gd name="connsiteX2" fmla="*/ 1296000 w 9814597"/>
              <a:gd name="connsiteY2" fmla="*/ 1296000 h 5141913"/>
              <a:gd name="connsiteX3" fmla="*/ 648000 w 9814597"/>
              <a:gd name="connsiteY3" fmla="*/ 1296000 h 5141913"/>
              <a:gd name="connsiteX4" fmla="*/ 1296000 w 9814597"/>
              <a:gd name="connsiteY4" fmla="*/ 0 h 5141913"/>
              <a:gd name="connsiteX5" fmla="*/ 1611372 w 9814597"/>
              <a:gd name="connsiteY5" fmla="*/ 0 h 5141913"/>
              <a:gd name="connsiteX6" fmla="*/ 1944000 w 9814597"/>
              <a:gd name="connsiteY6" fmla="*/ 0 h 5141913"/>
              <a:gd name="connsiteX7" fmla="*/ 1947854 w 9814597"/>
              <a:gd name="connsiteY7" fmla="*/ 0 h 5141913"/>
              <a:gd name="connsiteX8" fmla="*/ 2259372 w 9814597"/>
              <a:gd name="connsiteY8" fmla="*/ 0 h 5141913"/>
              <a:gd name="connsiteX9" fmla="*/ 9814597 w 9814597"/>
              <a:gd name="connsiteY9" fmla="*/ 0 h 5141913"/>
              <a:gd name="connsiteX10" fmla="*/ 9814597 w 9814597"/>
              <a:gd name="connsiteY10" fmla="*/ 5141913 h 5141913"/>
              <a:gd name="connsiteX11" fmla="*/ 1947854 w 9814597"/>
              <a:gd name="connsiteY11" fmla="*/ 5141913 h 5141913"/>
              <a:gd name="connsiteX12" fmla="*/ 1947854 w 9814597"/>
              <a:gd name="connsiteY12" fmla="*/ 1945206 h 5141913"/>
              <a:gd name="connsiteX13" fmla="*/ 1757239 w 9814597"/>
              <a:gd name="connsiteY13" fmla="*/ 1945206 h 5141913"/>
              <a:gd name="connsiteX14" fmla="*/ 1757239 w 9814597"/>
              <a:gd name="connsiteY14" fmla="*/ 1944000 h 5141913"/>
              <a:gd name="connsiteX15" fmla="*/ 1296000 w 9814597"/>
              <a:gd name="connsiteY15" fmla="*/ 1944000 h 5141913"/>
              <a:gd name="connsiteX16" fmla="*/ 1296000 w 9814597"/>
              <a:gd name="connsiteY16" fmla="*/ 1296000 h 5141913"/>
              <a:gd name="connsiteX17" fmla="*/ 1944000 w 9814597"/>
              <a:gd name="connsiteY17" fmla="*/ 1296000 h 5141913"/>
              <a:gd name="connsiteX18" fmla="*/ 1944000 w 9814597"/>
              <a:gd name="connsiteY18" fmla="*/ 1297206 h 5141913"/>
              <a:gd name="connsiteX19" fmla="*/ 1947854 w 9814597"/>
              <a:gd name="connsiteY19" fmla="*/ 1297206 h 5141913"/>
              <a:gd name="connsiteX20" fmla="*/ 1947854 w 9814597"/>
              <a:gd name="connsiteY20" fmla="*/ 648000 h 5141913"/>
              <a:gd name="connsiteX21" fmla="*/ 1944000 w 9814597"/>
              <a:gd name="connsiteY21" fmla="*/ 648000 h 5141913"/>
              <a:gd name="connsiteX22" fmla="*/ 1611372 w 9814597"/>
              <a:gd name="connsiteY22" fmla="*/ 648000 h 5141913"/>
              <a:gd name="connsiteX23" fmla="*/ 1296000 w 9814597"/>
              <a:gd name="connsiteY23" fmla="*/ 648000 h 5141913"/>
              <a:gd name="connsiteX24" fmla="*/ 0 w 9814597"/>
              <a:gd name="connsiteY24" fmla="*/ 0 h 5141913"/>
              <a:gd name="connsiteX25" fmla="*/ 648000 w 9814597"/>
              <a:gd name="connsiteY25" fmla="*/ 0 h 5141913"/>
              <a:gd name="connsiteX26" fmla="*/ 648000 w 9814597"/>
              <a:gd name="connsiteY26" fmla="*/ 648000 h 5141913"/>
              <a:gd name="connsiteX27" fmla="*/ 0 w 9814597"/>
              <a:gd name="connsiteY27" fmla="*/ 648000 h 5141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9814597" h="5141913">
                <a:moveTo>
                  <a:pt x="648000" y="648000"/>
                </a:moveTo>
                <a:lnTo>
                  <a:pt x="1296000" y="648000"/>
                </a:lnTo>
                <a:lnTo>
                  <a:pt x="1296000" y="1296000"/>
                </a:lnTo>
                <a:lnTo>
                  <a:pt x="648000" y="1296000"/>
                </a:lnTo>
                <a:close/>
                <a:moveTo>
                  <a:pt x="1296000" y="0"/>
                </a:moveTo>
                <a:lnTo>
                  <a:pt x="1611372" y="0"/>
                </a:lnTo>
                <a:lnTo>
                  <a:pt x="1944000" y="0"/>
                </a:lnTo>
                <a:lnTo>
                  <a:pt x="1947854" y="0"/>
                </a:lnTo>
                <a:lnTo>
                  <a:pt x="2259372" y="0"/>
                </a:lnTo>
                <a:lnTo>
                  <a:pt x="9814597" y="0"/>
                </a:lnTo>
                <a:lnTo>
                  <a:pt x="9814597" y="5141913"/>
                </a:lnTo>
                <a:lnTo>
                  <a:pt x="1947854" y="5141913"/>
                </a:lnTo>
                <a:lnTo>
                  <a:pt x="1947854" y="1945206"/>
                </a:lnTo>
                <a:lnTo>
                  <a:pt x="1757239" y="1945206"/>
                </a:lnTo>
                <a:lnTo>
                  <a:pt x="1757239" y="1944000"/>
                </a:lnTo>
                <a:lnTo>
                  <a:pt x="1296000" y="1944000"/>
                </a:lnTo>
                <a:lnTo>
                  <a:pt x="1296000" y="1296000"/>
                </a:lnTo>
                <a:lnTo>
                  <a:pt x="1944000" y="1296000"/>
                </a:lnTo>
                <a:lnTo>
                  <a:pt x="1944000" y="1297206"/>
                </a:lnTo>
                <a:lnTo>
                  <a:pt x="1947854" y="1297206"/>
                </a:lnTo>
                <a:lnTo>
                  <a:pt x="1947854" y="648000"/>
                </a:lnTo>
                <a:lnTo>
                  <a:pt x="1944000" y="648000"/>
                </a:lnTo>
                <a:lnTo>
                  <a:pt x="1611372" y="648000"/>
                </a:lnTo>
                <a:lnTo>
                  <a:pt x="1296000" y="648000"/>
                </a:lnTo>
                <a:close/>
                <a:moveTo>
                  <a:pt x="0" y="0"/>
                </a:moveTo>
                <a:lnTo>
                  <a:pt x="648000" y="0"/>
                </a:lnTo>
                <a:lnTo>
                  <a:pt x="648000" y="648000"/>
                </a:lnTo>
                <a:lnTo>
                  <a:pt x="0" y="648000"/>
                </a:lnTo>
                <a:close/>
              </a:path>
            </a:pathLst>
          </a:custGeom>
          <a:solidFill>
            <a:schemeClr val="accent2">
              <a:lumMod val="20000"/>
              <a:lumOff val="80000"/>
            </a:schemeClr>
          </a:solidFill>
        </p:spPr>
        <p:txBody>
          <a:bodyPr wrap="square">
            <a:no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                                      Insert an image</a:t>
            </a:r>
            <a:endParaRPr kumimoji="1" lang="ja-JP" altLang="en-US" dirty="0"/>
          </a:p>
          <a:p>
            <a:endParaRPr kumimoji="1" lang="ja-JP" altLang="en-US" dirty="0"/>
          </a:p>
        </p:txBody>
      </p:sp>
      <p:sp>
        <p:nvSpPr>
          <p:cNvPr id="31" name="図プレースホルダー 30"/>
          <p:cNvSpPr>
            <a:spLocks noGrp="1"/>
          </p:cNvSpPr>
          <p:nvPr>
            <p:ph type="pic" sz="quarter" idx="12" hasCustomPrompt="1"/>
          </p:nvPr>
        </p:nvSpPr>
        <p:spPr>
          <a:xfrm>
            <a:off x="1" y="5141913"/>
            <a:ext cx="10688025" cy="5141913"/>
          </a:xfrm>
          <a:custGeom>
            <a:avLst/>
            <a:gdLst>
              <a:gd name="connsiteX0" fmla="*/ 10040025 w 10688025"/>
              <a:gd name="connsiteY0" fmla="*/ 4493912 h 5141913"/>
              <a:gd name="connsiteX1" fmla="*/ 10688025 w 10688025"/>
              <a:gd name="connsiteY1" fmla="*/ 4493912 h 5141913"/>
              <a:gd name="connsiteX2" fmla="*/ 10688025 w 10688025"/>
              <a:gd name="connsiteY2" fmla="*/ 5141912 h 5141913"/>
              <a:gd name="connsiteX3" fmla="*/ 10040025 w 10688025"/>
              <a:gd name="connsiteY3" fmla="*/ 5141912 h 5141913"/>
              <a:gd name="connsiteX4" fmla="*/ 9392025 w 10688025"/>
              <a:gd name="connsiteY4" fmla="*/ 3845911 h 5141913"/>
              <a:gd name="connsiteX5" fmla="*/ 10040025 w 10688025"/>
              <a:gd name="connsiteY5" fmla="*/ 3845911 h 5141913"/>
              <a:gd name="connsiteX6" fmla="*/ 10040025 w 10688025"/>
              <a:gd name="connsiteY6" fmla="*/ 4493911 h 5141913"/>
              <a:gd name="connsiteX7" fmla="*/ 9392025 w 10688025"/>
              <a:gd name="connsiteY7" fmla="*/ 4493911 h 5141913"/>
              <a:gd name="connsiteX8" fmla="*/ 0 w 10688025"/>
              <a:gd name="connsiteY8" fmla="*/ 0 h 5141913"/>
              <a:gd name="connsiteX9" fmla="*/ 8742742 w 10688025"/>
              <a:gd name="connsiteY9" fmla="*/ 0 h 5141913"/>
              <a:gd name="connsiteX10" fmla="*/ 8742742 w 10688025"/>
              <a:gd name="connsiteY10" fmla="*/ 3197911 h 5141913"/>
              <a:gd name="connsiteX11" fmla="*/ 9390742 w 10688025"/>
              <a:gd name="connsiteY11" fmla="*/ 3197911 h 5141913"/>
              <a:gd name="connsiteX12" fmla="*/ 9390742 w 10688025"/>
              <a:gd name="connsiteY12" fmla="*/ 3845911 h 5141913"/>
              <a:gd name="connsiteX13" fmla="*/ 8742742 w 10688025"/>
              <a:gd name="connsiteY13" fmla="*/ 3845911 h 5141913"/>
              <a:gd name="connsiteX14" fmla="*/ 8742742 w 10688025"/>
              <a:gd name="connsiteY14" fmla="*/ 4493911 h 5141913"/>
              <a:gd name="connsiteX15" fmla="*/ 9390742 w 10688025"/>
              <a:gd name="connsiteY15" fmla="*/ 4493911 h 5141913"/>
              <a:gd name="connsiteX16" fmla="*/ 9390742 w 10688025"/>
              <a:gd name="connsiteY16" fmla="*/ 5141911 h 5141913"/>
              <a:gd name="connsiteX17" fmla="*/ 8742742 w 10688025"/>
              <a:gd name="connsiteY17" fmla="*/ 5141911 h 5141913"/>
              <a:gd name="connsiteX18" fmla="*/ 8742742 w 10688025"/>
              <a:gd name="connsiteY18" fmla="*/ 5141913 h 5141913"/>
              <a:gd name="connsiteX19" fmla="*/ 0 w 10688025"/>
              <a:gd name="connsiteY19" fmla="*/ 5141913 h 5141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0688025" h="5141913">
                <a:moveTo>
                  <a:pt x="10040025" y="4493912"/>
                </a:moveTo>
                <a:lnTo>
                  <a:pt x="10688025" y="4493912"/>
                </a:lnTo>
                <a:lnTo>
                  <a:pt x="10688025" y="5141912"/>
                </a:lnTo>
                <a:lnTo>
                  <a:pt x="10040025" y="5141912"/>
                </a:lnTo>
                <a:close/>
                <a:moveTo>
                  <a:pt x="9392025" y="3845911"/>
                </a:moveTo>
                <a:lnTo>
                  <a:pt x="10040025" y="3845911"/>
                </a:lnTo>
                <a:lnTo>
                  <a:pt x="10040025" y="4493911"/>
                </a:lnTo>
                <a:lnTo>
                  <a:pt x="9392025" y="4493911"/>
                </a:lnTo>
                <a:close/>
                <a:moveTo>
                  <a:pt x="0" y="0"/>
                </a:moveTo>
                <a:lnTo>
                  <a:pt x="8742742" y="0"/>
                </a:lnTo>
                <a:lnTo>
                  <a:pt x="8742742" y="3197911"/>
                </a:lnTo>
                <a:lnTo>
                  <a:pt x="9390742" y="3197911"/>
                </a:lnTo>
                <a:lnTo>
                  <a:pt x="9390742" y="3845911"/>
                </a:lnTo>
                <a:lnTo>
                  <a:pt x="8742742" y="3845911"/>
                </a:lnTo>
                <a:lnTo>
                  <a:pt x="8742742" y="4493911"/>
                </a:lnTo>
                <a:lnTo>
                  <a:pt x="9390742" y="4493911"/>
                </a:lnTo>
                <a:lnTo>
                  <a:pt x="9390742" y="5141911"/>
                </a:lnTo>
                <a:lnTo>
                  <a:pt x="8742742" y="5141911"/>
                </a:lnTo>
                <a:lnTo>
                  <a:pt x="8742742" y="5141913"/>
                </a:lnTo>
                <a:lnTo>
                  <a:pt x="0" y="5141913"/>
                </a:lnTo>
                <a:close/>
              </a:path>
            </a:pathLst>
          </a:custGeom>
          <a:solidFill>
            <a:schemeClr val="accent3">
              <a:lumMod val="20000"/>
              <a:lumOff val="80000"/>
            </a:schemeClr>
          </a:solidFill>
        </p:spPr>
        <p:txBody>
          <a:bodyPr wrap="square">
            <a:noAutofit/>
          </a:bodyPr>
          <a:lstStyle>
            <a:lvl1pPr>
              <a:defRPr sz="1800"/>
            </a:lvl1pPr>
          </a:lstStyle>
          <a:p>
            <a:r>
              <a:rPr kumimoji="1" lang="en-US" altLang="ja-JP" dirty="0"/>
              <a:t>Insert an image</a:t>
            </a:r>
            <a:endParaRPr kumimoji="1" lang="ja-JP" altLang="en-US" dirty="0"/>
          </a:p>
        </p:txBody>
      </p:sp>
      <p:sp>
        <p:nvSpPr>
          <p:cNvPr id="32" name="図プレースホルダー 31"/>
          <p:cNvSpPr>
            <a:spLocks noGrp="1"/>
          </p:cNvSpPr>
          <p:nvPr>
            <p:ph type="pic" sz="quarter" idx="13" hasCustomPrompt="1"/>
          </p:nvPr>
        </p:nvSpPr>
        <p:spPr>
          <a:xfrm>
            <a:off x="13179886" y="5141912"/>
            <a:ext cx="5108114" cy="5143500"/>
          </a:xfrm>
          <a:custGeom>
            <a:avLst/>
            <a:gdLst>
              <a:gd name="connsiteX0" fmla="*/ 648000 w 5108114"/>
              <a:gd name="connsiteY0" fmla="*/ 648000 h 5143500"/>
              <a:gd name="connsiteX1" fmla="*/ 1296000 w 5108114"/>
              <a:gd name="connsiteY1" fmla="*/ 648000 h 5143500"/>
              <a:gd name="connsiteX2" fmla="*/ 1296000 w 5108114"/>
              <a:gd name="connsiteY2" fmla="*/ 1296000 h 5143500"/>
              <a:gd name="connsiteX3" fmla="*/ 648000 w 5108114"/>
              <a:gd name="connsiteY3" fmla="*/ 1296000 h 5143500"/>
              <a:gd name="connsiteX4" fmla="*/ 1296000 w 5108114"/>
              <a:gd name="connsiteY4" fmla="*/ 0 h 5143500"/>
              <a:gd name="connsiteX5" fmla="*/ 1944000 w 5108114"/>
              <a:gd name="connsiteY5" fmla="*/ 0 h 5143500"/>
              <a:gd name="connsiteX6" fmla="*/ 1944000 w 5108114"/>
              <a:gd name="connsiteY6" fmla="*/ 1587 h 5143500"/>
              <a:gd name="connsiteX7" fmla="*/ 5108114 w 5108114"/>
              <a:gd name="connsiteY7" fmla="*/ 1587 h 5143500"/>
              <a:gd name="connsiteX8" fmla="*/ 5108114 w 5108114"/>
              <a:gd name="connsiteY8" fmla="*/ 5143500 h 5143500"/>
              <a:gd name="connsiteX9" fmla="*/ 1944000 w 5108114"/>
              <a:gd name="connsiteY9" fmla="*/ 5143500 h 5143500"/>
              <a:gd name="connsiteX10" fmla="*/ 1944000 w 5108114"/>
              <a:gd name="connsiteY10" fmla="*/ 1944000 h 5143500"/>
              <a:gd name="connsiteX11" fmla="*/ 1296000 w 5108114"/>
              <a:gd name="connsiteY11" fmla="*/ 1944000 h 5143500"/>
              <a:gd name="connsiteX12" fmla="*/ 1296000 w 5108114"/>
              <a:gd name="connsiteY12" fmla="*/ 1296000 h 5143500"/>
              <a:gd name="connsiteX13" fmla="*/ 1944000 w 5108114"/>
              <a:gd name="connsiteY13" fmla="*/ 1296000 h 5143500"/>
              <a:gd name="connsiteX14" fmla="*/ 1944000 w 5108114"/>
              <a:gd name="connsiteY14" fmla="*/ 648000 h 5143500"/>
              <a:gd name="connsiteX15" fmla="*/ 1296000 w 5108114"/>
              <a:gd name="connsiteY15" fmla="*/ 648000 h 5143500"/>
              <a:gd name="connsiteX16" fmla="*/ 0 w 5108114"/>
              <a:gd name="connsiteY16" fmla="*/ 0 h 5143500"/>
              <a:gd name="connsiteX17" fmla="*/ 648000 w 5108114"/>
              <a:gd name="connsiteY17" fmla="*/ 0 h 5143500"/>
              <a:gd name="connsiteX18" fmla="*/ 648000 w 5108114"/>
              <a:gd name="connsiteY18" fmla="*/ 648000 h 5143500"/>
              <a:gd name="connsiteX19" fmla="*/ 0 w 5108114"/>
              <a:gd name="connsiteY19" fmla="*/ 6480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108114" h="5143500">
                <a:moveTo>
                  <a:pt x="648000" y="648000"/>
                </a:moveTo>
                <a:lnTo>
                  <a:pt x="1296000" y="648000"/>
                </a:lnTo>
                <a:lnTo>
                  <a:pt x="1296000" y="1296000"/>
                </a:lnTo>
                <a:lnTo>
                  <a:pt x="648000" y="1296000"/>
                </a:lnTo>
                <a:close/>
                <a:moveTo>
                  <a:pt x="1296000" y="0"/>
                </a:moveTo>
                <a:lnTo>
                  <a:pt x="1944000" y="0"/>
                </a:lnTo>
                <a:lnTo>
                  <a:pt x="1944000" y="1587"/>
                </a:lnTo>
                <a:lnTo>
                  <a:pt x="5108114" y="1587"/>
                </a:lnTo>
                <a:lnTo>
                  <a:pt x="5108114" y="5143500"/>
                </a:lnTo>
                <a:lnTo>
                  <a:pt x="1944000" y="5143500"/>
                </a:lnTo>
                <a:lnTo>
                  <a:pt x="1944000" y="1944000"/>
                </a:lnTo>
                <a:lnTo>
                  <a:pt x="1296000" y="1944000"/>
                </a:lnTo>
                <a:lnTo>
                  <a:pt x="1296000" y="1296000"/>
                </a:lnTo>
                <a:lnTo>
                  <a:pt x="1944000" y="1296000"/>
                </a:lnTo>
                <a:lnTo>
                  <a:pt x="1944000" y="648000"/>
                </a:lnTo>
                <a:lnTo>
                  <a:pt x="1296000" y="648000"/>
                </a:lnTo>
                <a:close/>
                <a:moveTo>
                  <a:pt x="0" y="0"/>
                </a:moveTo>
                <a:lnTo>
                  <a:pt x="648000" y="0"/>
                </a:lnTo>
                <a:lnTo>
                  <a:pt x="648000" y="648000"/>
                </a:lnTo>
                <a:lnTo>
                  <a:pt x="0" y="648000"/>
                </a:lnTo>
                <a:close/>
              </a:path>
            </a:pathLst>
          </a:custGeom>
          <a:solidFill>
            <a:schemeClr val="accent4">
              <a:lumMod val="20000"/>
              <a:lumOff val="80000"/>
            </a:schemeClr>
          </a:solidFill>
        </p:spPr>
        <p:txBody>
          <a:bodyPr wrap="square">
            <a:no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                                      Insert an image</a:t>
            </a:r>
            <a:endParaRPr kumimoji="1" lang="ja-JP" altLang="en-US" dirty="0"/>
          </a:p>
          <a:p>
            <a:endParaRPr kumimoji="1" lang="ja-JP" altLang="en-US" dirty="0"/>
          </a:p>
        </p:txBody>
      </p:sp>
      <p:sp>
        <p:nvSpPr>
          <p:cNvPr id="33" name="テキスト プレースホルダー 12"/>
          <p:cNvSpPr>
            <a:spLocks noGrp="1"/>
          </p:cNvSpPr>
          <p:nvPr>
            <p:ph type="body" sz="quarter" idx="14" hasCustomPrompt="1"/>
          </p:nvPr>
        </p:nvSpPr>
        <p:spPr>
          <a:xfrm>
            <a:off x="5707917" y="1311492"/>
            <a:ext cx="4085423" cy="747032"/>
          </a:xfrm>
        </p:spPr>
        <p:txBody>
          <a:bodyPr anchor="b">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Subtitle Goes Here</a:t>
            </a:r>
            <a:endParaRPr kumimoji="1" lang="ja-JP" altLang="en-US" dirty="0"/>
          </a:p>
        </p:txBody>
      </p:sp>
      <p:sp>
        <p:nvSpPr>
          <p:cNvPr id="34" name="テキスト プレースホルダー 12"/>
          <p:cNvSpPr>
            <a:spLocks noGrp="1"/>
          </p:cNvSpPr>
          <p:nvPr>
            <p:ph type="body" sz="quarter" idx="15" hasCustomPrompt="1"/>
          </p:nvPr>
        </p:nvSpPr>
        <p:spPr>
          <a:xfrm>
            <a:off x="5707917" y="2278743"/>
            <a:ext cx="4085423" cy="1596571"/>
          </a:xfrm>
        </p:spPr>
        <p:txBody>
          <a:bodyPr anchor="t">
            <a:normAutofit/>
          </a:bodyPr>
          <a:lstStyle>
            <a:lvl1pPr algn="ctr">
              <a:spcBef>
                <a:spcPts val="0"/>
              </a:spcBef>
              <a:defRPr sz="2000" baseline="0">
                <a:solidFill>
                  <a:schemeClr val="bg1"/>
                </a:solidFill>
              </a:defRPr>
            </a:lvl1pPr>
          </a:lstStyle>
          <a:p>
            <a:pPr lvl="0"/>
            <a:r>
              <a:rPr kumimoji="1" lang="en-US" altLang="ja-JP" dirty="0"/>
              <a:t>Text goes here</a:t>
            </a:r>
            <a:endParaRPr kumimoji="1" lang="ja-JP" altLang="en-US" dirty="0"/>
          </a:p>
        </p:txBody>
      </p:sp>
      <p:sp>
        <p:nvSpPr>
          <p:cNvPr id="35" name="テキスト プレースホルダー 12"/>
          <p:cNvSpPr>
            <a:spLocks noGrp="1"/>
          </p:cNvSpPr>
          <p:nvPr>
            <p:ph type="body" sz="quarter" idx="16" hasCustomPrompt="1"/>
          </p:nvPr>
        </p:nvSpPr>
        <p:spPr>
          <a:xfrm>
            <a:off x="9561338" y="6706620"/>
            <a:ext cx="4743952" cy="2012497"/>
          </a:xfrm>
        </p:spPr>
        <p:txBody>
          <a:bodyPr anchor="ctr">
            <a:normAutofit/>
          </a:bodyPr>
          <a:lstStyle>
            <a:lvl1pPr algn="ctr">
              <a:spcBef>
                <a:spcPts val="0"/>
              </a:spcBef>
              <a:defRPr sz="2000" baseline="0">
                <a:solidFill>
                  <a:schemeClr val="bg1"/>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101181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randombar(horizontal)">
                                      <p:cBhvr>
                                        <p:cTn id="7" dur="500"/>
                                        <p:tgtEl>
                                          <p:spTgt spid="30"/>
                                        </p:tgtEl>
                                      </p:cBhvr>
                                    </p:animEffect>
                                  </p:childTnLst>
                                </p:cTn>
                              </p:par>
                              <p:par>
                                <p:cTn id="8" presetID="14" presetClass="entr" presetSubtype="10" fill="hold" grpId="0" nodeType="withEffect">
                                  <p:stCondLst>
                                    <p:cond delay="250"/>
                                  </p:stCondLst>
                                  <p:childTnLst>
                                    <p:set>
                                      <p:cBhvr>
                                        <p:cTn id="9" dur="1" fill="hold">
                                          <p:stCondLst>
                                            <p:cond delay="0"/>
                                          </p:stCondLst>
                                        </p:cTn>
                                        <p:tgtEl>
                                          <p:spTgt spid="8"/>
                                        </p:tgtEl>
                                        <p:attrNameLst>
                                          <p:attrName>style.visibility</p:attrName>
                                        </p:attrNameLst>
                                      </p:cBhvr>
                                      <p:to>
                                        <p:strVal val="visible"/>
                                      </p:to>
                                    </p:set>
                                    <p:animEffect transition="in" filter="randombar(horizontal)">
                                      <p:cBhvr>
                                        <p:cTn id="10" dur="500"/>
                                        <p:tgtEl>
                                          <p:spTgt spid="8"/>
                                        </p:tgtEl>
                                      </p:cBhvr>
                                    </p:animEffect>
                                  </p:childTnLst>
                                </p:cTn>
                              </p:par>
                              <p:par>
                                <p:cTn id="11" presetID="14" presetClass="entr" presetSubtype="10" fill="hold" grpId="0" nodeType="withEffect">
                                  <p:stCondLst>
                                    <p:cond delay="500"/>
                                  </p:stCondLst>
                                  <p:childTnLst>
                                    <p:set>
                                      <p:cBhvr>
                                        <p:cTn id="12" dur="1" fill="hold">
                                          <p:stCondLst>
                                            <p:cond delay="0"/>
                                          </p:stCondLst>
                                        </p:cTn>
                                        <p:tgtEl>
                                          <p:spTgt spid="14"/>
                                        </p:tgtEl>
                                        <p:attrNameLst>
                                          <p:attrName>style.visibility</p:attrName>
                                        </p:attrNameLst>
                                      </p:cBhvr>
                                      <p:to>
                                        <p:strVal val="visible"/>
                                      </p:to>
                                    </p:set>
                                    <p:animEffect transition="in" filter="randombar(horizontal)">
                                      <p:cBhvr>
                                        <p:cTn id="13" dur="500"/>
                                        <p:tgtEl>
                                          <p:spTgt spid="14"/>
                                        </p:tgtEl>
                                      </p:cBhvr>
                                    </p:animEffect>
                                  </p:childTnLst>
                                </p:cTn>
                              </p:par>
                              <p:par>
                                <p:cTn id="14" presetID="14" presetClass="entr" presetSubtype="10" fill="hold" grpId="0" nodeType="withEffect">
                                  <p:stCondLst>
                                    <p:cond delay="750"/>
                                  </p:stCondLst>
                                  <p:childTnLst>
                                    <p:set>
                                      <p:cBhvr>
                                        <p:cTn id="15" dur="1" fill="hold">
                                          <p:stCondLst>
                                            <p:cond delay="0"/>
                                          </p:stCondLst>
                                        </p:cTn>
                                        <p:tgtEl>
                                          <p:spTgt spid="5"/>
                                        </p:tgtEl>
                                        <p:attrNameLst>
                                          <p:attrName>style.visibility</p:attrName>
                                        </p:attrNameLst>
                                      </p:cBhvr>
                                      <p:to>
                                        <p:strVal val="visible"/>
                                      </p:to>
                                    </p:set>
                                    <p:animEffect transition="in" filter="randombar(horizontal)">
                                      <p:cBhvr>
                                        <p:cTn id="16" dur="500"/>
                                        <p:tgtEl>
                                          <p:spTgt spid="5"/>
                                        </p:tgtEl>
                                      </p:cBhvr>
                                    </p:animEffect>
                                  </p:childTnLst>
                                </p:cTn>
                              </p:par>
                              <p:par>
                                <p:cTn id="17" presetID="14" presetClass="entr" presetSubtype="10" fill="hold" grpId="0" nodeType="withEffect">
                                  <p:stCondLst>
                                    <p:cond delay="1000"/>
                                  </p:stCondLst>
                                  <p:childTnLst>
                                    <p:set>
                                      <p:cBhvr>
                                        <p:cTn id="18" dur="1" fill="hold">
                                          <p:stCondLst>
                                            <p:cond delay="0"/>
                                          </p:stCondLst>
                                        </p:cTn>
                                        <p:tgtEl>
                                          <p:spTgt spid="32"/>
                                        </p:tgtEl>
                                        <p:attrNameLst>
                                          <p:attrName>style.visibility</p:attrName>
                                        </p:attrNameLst>
                                      </p:cBhvr>
                                      <p:to>
                                        <p:strVal val="visible"/>
                                      </p:to>
                                    </p:set>
                                    <p:animEffect transition="in" filter="randombar(horizontal)">
                                      <p:cBhvr>
                                        <p:cTn id="19" dur="500"/>
                                        <p:tgtEl>
                                          <p:spTgt spid="32"/>
                                        </p:tgtEl>
                                      </p:cBhvr>
                                    </p:animEffect>
                                  </p:childTnLst>
                                </p:cTn>
                              </p:par>
                              <p:par>
                                <p:cTn id="20" presetID="14" presetClass="entr" presetSubtype="10" fill="hold" grpId="0" nodeType="withEffect">
                                  <p:stCondLst>
                                    <p:cond delay="1250"/>
                                  </p:stCondLst>
                                  <p:childTnLst>
                                    <p:set>
                                      <p:cBhvr>
                                        <p:cTn id="21" dur="1" fill="hold">
                                          <p:stCondLst>
                                            <p:cond delay="0"/>
                                          </p:stCondLst>
                                        </p:cTn>
                                        <p:tgtEl>
                                          <p:spTgt spid="31"/>
                                        </p:tgtEl>
                                        <p:attrNameLst>
                                          <p:attrName>style.visibility</p:attrName>
                                        </p:attrNameLst>
                                      </p:cBhvr>
                                      <p:to>
                                        <p:strVal val="visible"/>
                                      </p:to>
                                    </p:set>
                                    <p:animEffect transition="in" filter="randombar(horizontal)">
                                      <p:cBhvr>
                                        <p:cTn id="22" dur="500"/>
                                        <p:tgtEl>
                                          <p:spTgt spid="31"/>
                                        </p:tgtEl>
                                      </p:cBhvr>
                                    </p:animEffect>
                                  </p:childTnLst>
                                </p:cTn>
                              </p:par>
                            </p:childTnLst>
                          </p:cTn>
                        </p:par>
                        <p:par>
                          <p:cTn id="23" fill="hold">
                            <p:stCondLst>
                              <p:cond delay="1750"/>
                            </p:stCondLst>
                            <p:childTnLst>
                              <p:par>
                                <p:cTn id="24" presetID="10" presetClass="entr" presetSubtype="0" fill="hold" grpId="0" nodeType="afterEffect">
                                  <p:stCondLst>
                                    <p:cond delay="0"/>
                                  </p:stCondLst>
                                  <p:childTnLst>
                                    <p:set>
                                      <p:cBhvr>
                                        <p:cTn id="25" dur="1" fill="hold">
                                          <p:stCondLst>
                                            <p:cond delay="0"/>
                                          </p:stCondLst>
                                        </p:cTn>
                                        <p:tgtEl>
                                          <p:spTgt spid="33">
                                            <p:txEl>
                                              <p:pRg st="0" end="0"/>
                                            </p:txEl>
                                          </p:spTgt>
                                        </p:tgtEl>
                                        <p:attrNameLst>
                                          <p:attrName>style.visibility</p:attrName>
                                        </p:attrNameLst>
                                      </p:cBhvr>
                                      <p:to>
                                        <p:strVal val="visible"/>
                                      </p:to>
                                    </p:set>
                                    <p:animEffect transition="in" filter="fade">
                                      <p:cBhvr>
                                        <p:cTn id="26" dur="500"/>
                                        <p:tgtEl>
                                          <p:spTgt spid="33">
                                            <p:txEl>
                                              <p:pRg st="0" end="0"/>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4">
                                            <p:txEl>
                                              <p:pRg st="0" end="0"/>
                                            </p:txEl>
                                          </p:spTgt>
                                        </p:tgtEl>
                                        <p:attrNameLst>
                                          <p:attrName>style.visibility</p:attrName>
                                        </p:attrNameLst>
                                      </p:cBhvr>
                                      <p:to>
                                        <p:strVal val="visible"/>
                                      </p:to>
                                    </p:set>
                                    <p:animEffect transition="in" filter="fade">
                                      <p:cBhvr>
                                        <p:cTn id="29" dur="500"/>
                                        <p:tgtEl>
                                          <p:spTgt spid="34">
                                            <p:txEl>
                                              <p:pRg st="0" end="0"/>
                                            </p:txEl>
                                          </p:spTgt>
                                        </p:tgtEl>
                                      </p:cBhvr>
                                    </p:animEffect>
                                  </p:childTnLst>
                                </p:cTn>
                              </p:par>
                            </p:childTnLst>
                          </p:cTn>
                        </p:par>
                        <p:par>
                          <p:cTn id="30" fill="hold">
                            <p:stCondLst>
                              <p:cond delay="2250"/>
                            </p:stCondLst>
                            <p:childTnLst>
                              <p:par>
                                <p:cTn id="31" presetID="10" presetClass="entr" presetSubtype="0" fill="hold" grpId="0" nodeType="afterEffect">
                                  <p:stCondLst>
                                    <p:cond delay="0"/>
                                  </p:stCondLst>
                                  <p:childTnLst>
                                    <p:set>
                                      <p:cBhvr>
                                        <p:cTn id="32" dur="1" fill="hold">
                                          <p:stCondLst>
                                            <p:cond delay="0"/>
                                          </p:stCondLst>
                                        </p:cTn>
                                        <p:tgtEl>
                                          <p:spTgt spid="35">
                                            <p:txEl>
                                              <p:pRg st="0" end="0"/>
                                            </p:txEl>
                                          </p:spTgt>
                                        </p:tgtEl>
                                        <p:attrNameLst>
                                          <p:attrName>style.visibility</p:attrName>
                                        </p:attrNameLst>
                                      </p:cBhvr>
                                      <p:to>
                                        <p:strVal val="visible"/>
                                      </p:to>
                                    </p:set>
                                    <p:animEffect transition="in" filter="fade">
                                      <p:cBhvr>
                                        <p:cTn id="33" dur="500"/>
                                        <p:tgtEl>
                                          <p:spTgt spid="3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5" grpId="0" animBg="1"/>
      <p:bldP spid="30" grpId="0" animBg="1"/>
      <p:bldP spid="14" grpId="0" animBg="1"/>
      <p:bldP spid="31" grpId="0" animBg="1"/>
      <p:bldP spid="32" grpId="0" animBg="1"/>
      <p:bldP spid="33" grpId="0" build="p">
        <p:tmplLst>
          <p:tmpl lvl="1">
            <p:tnLst>
              <p:par>
                <p:cTn presetID="10" presetClass="entr" presetSubtype="0"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build="p">
        <p:tmplLst>
          <p:tmpl lvl="1">
            <p:tnLst>
              <p:par>
                <p:cTn presetID="10" presetClass="entr" presetSubtype="0" fill="hold" nodeType="with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fade">
                      <p:cBhvr>
                        <p:cTn dur="500"/>
                        <p:tgtEl>
                          <p:spTgt spid="34"/>
                        </p:tgtEl>
                      </p:cBhvr>
                    </p:animEffect>
                  </p:childTnLst>
                </p:cTn>
              </p:par>
            </p:tnLst>
          </p:tmpl>
        </p:tmplLst>
      </p:bldP>
      <p:bldP spid="35" grpId="0" build="p">
        <p:tmplLst>
          <p:tmpl lvl="1">
            <p:tnLst>
              <p:par>
                <p:cTn presetID="10" presetClass="entr" presetSubtype="0"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fade">
                      <p:cBhvr>
                        <p:cTn dur="500"/>
                        <p:tgtEl>
                          <p:spTgt spid="35"/>
                        </p:tgtEl>
                      </p:cBhvr>
                    </p:animEffect>
                  </p:childTnLst>
                </p:cTn>
              </p:par>
            </p:tnLst>
          </p:tmpl>
        </p:tmplLst>
      </p:bldP>
    </p:bldLst>
  </p:timing>
  <p:extLst mod="1">
    <p:ext uri="{DCECCB84-F9BA-43D5-87BE-67443E8EF086}">
      <p15:sldGuideLst xmlns:p15="http://schemas.microsoft.com/office/powerpoint/2012/main" xmlns="">
        <p15:guide id="1" orient="horz" pos="3239" userDrawn="1">
          <p15:clr>
            <a:srgbClr val="FBAE40"/>
          </p15:clr>
        </p15:guide>
        <p15:guide id="2" pos="5760" userDrawn="1">
          <p15:clr>
            <a:srgbClr val="FBAE4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Many Square Images">
    <p:spTree>
      <p:nvGrpSpPr>
        <p:cNvPr id="1" name=""/>
        <p:cNvGrpSpPr/>
        <p:nvPr/>
      </p:nvGrpSpPr>
      <p:grpSpPr>
        <a:xfrm>
          <a:off x="0" y="0"/>
          <a:ext cx="0" cy="0"/>
          <a:chOff x="0" y="0"/>
          <a:chExt cx="0" cy="0"/>
        </a:xfrm>
      </p:grpSpPr>
      <p:sp>
        <p:nvSpPr>
          <p:cNvPr id="3" name="図プレースホルダー 3"/>
          <p:cNvSpPr>
            <a:spLocks noGrp="1"/>
          </p:cNvSpPr>
          <p:nvPr>
            <p:ph type="pic" sz="quarter" idx="10" hasCustomPrompt="1"/>
          </p:nvPr>
        </p:nvSpPr>
        <p:spPr>
          <a:xfrm>
            <a:off x="0" y="0"/>
            <a:ext cx="2617200" cy="2570400"/>
          </a:xfrm>
          <a:solidFill>
            <a:schemeClr val="accent1"/>
          </a:solidFill>
        </p:spPr>
        <p:txBody>
          <a:bodyPr>
            <a:normAutofit/>
          </a:bodyPr>
          <a:lstStyle>
            <a:lvl1pPr>
              <a:defRPr sz="1600" baseline="0"/>
            </a:lvl1pPr>
          </a:lstStyle>
          <a:p>
            <a:r>
              <a:rPr kumimoji="1" lang="en-US" altLang="ja-JP" dirty="0"/>
              <a:t>Insert an image</a:t>
            </a:r>
            <a:endParaRPr kumimoji="1" lang="ja-JP" altLang="en-US" dirty="0"/>
          </a:p>
        </p:txBody>
      </p:sp>
      <p:sp>
        <p:nvSpPr>
          <p:cNvPr id="4" name="図プレースホルダー 3"/>
          <p:cNvSpPr>
            <a:spLocks noGrp="1"/>
          </p:cNvSpPr>
          <p:nvPr>
            <p:ph type="pic" sz="quarter" idx="12" hasCustomPrompt="1"/>
          </p:nvPr>
        </p:nvSpPr>
        <p:spPr>
          <a:xfrm>
            <a:off x="0" y="2573100"/>
            <a:ext cx="2617200" cy="2570400"/>
          </a:xfrm>
          <a:solidFill>
            <a:schemeClr val="accent4"/>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5" name="図プレースホルダー 3"/>
          <p:cNvSpPr>
            <a:spLocks noGrp="1"/>
          </p:cNvSpPr>
          <p:nvPr>
            <p:ph type="pic" sz="quarter" idx="11" hasCustomPrompt="1"/>
          </p:nvPr>
        </p:nvSpPr>
        <p:spPr>
          <a:xfrm>
            <a:off x="2614271" y="0"/>
            <a:ext cx="2617200" cy="2570400"/>
          </a:xfrm>
          <a:solidFill>
            <a:schemeClr val="accent6"/>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6" name="図プレースホルダー 3"/>
          <p:cNvSpPr>
            <a:spLocks noGrp="1"/>
          </p:cNvSpPr>
          <p:nvPr>
            <p:ph type="pic" sz="quarter" idx="14" hasCustomPrompt="1"/>
          </p:nvPr>
        </p:nvSpPr>
        <p:spPr>
          <a:xfrm>
            <a:off x="2614271" y="2573100"/>
            <a:ext cx="2617200" cy="2570400"/>
          </a:xfrm>
          <a:solidFill>
            <a:schemeClr val="accent2"/>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7" name="図プレースホルダー 3"/>
          <p:cNvSpPr>
            <a:spLocks noGrp="1"/>
          </p:cNvSpPr>
          <p:nvPr>
            <p:ph type="pic" sz="quarter" idx="15" hasCustomPrompt="1"/>
          </p:nvPr>
        </p:nvSpPr>
        <p:spPr>
          <a:xfrm>
            <a:off x="5224006" y="0"/>
            <a:ext cx="2617200" cy="2570400"/>
          </a:xfrm>
          <a:solidFill>
            <a:schemeClr val="accent3"/>
          </a:solidFill>
        </p:spPr>
        <p:txBody>
          <a:bodyPr>
            <a:normAutofit/>
          </a:bodyPr>
          <a:lstStyle>
            <a:lvl1pPr>
              <a:defRPr sz="1600" baseline="0"/>
            </a:lvl1pPr>
          </a:lstStyle>
          <a:p>
            <a:r>
              <a:rPr kumimoji="1" lang="en-US" altLang="ja-JP" dirty="0"/>
              <a:t>Insert an image</a:t>
            </a:r>
            <a:endParaRPr kumimoji="1" lang="ja-JP" altLang="en-US" dirty="0"/>
          </a:p>
        </p:txBody>
      </p:sp>
      <p:sp>
        <p:nvSpPr>
          <p:cNvPr id="8" name="図プレースホルダー 3"/>
          <p:cNvSpPr>
            <a:spLocks noGrp="1"/>
          </p:cNvSpPr>
          <p:nvPr>
            <p:ph type="pic" sz="quarter" idx="17" hasCustomPrompt="1"/>
          </p:nvPr>
        </p:nvSpPr>
        <p:spPr>
          <a:xfrm>
            <a:off x="5224006" y="2573100"/>
            <a:ext cx="2617200" cy="2570400"/>
          </a:xfrm>
          <a:solidFill>
            <a:schemeClr val="accent5"/>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9" name="図プレースホルダー 3"/>
          <p:cNvSpPr>
            <a:spLocks noGrp="1"/>
          </p:cNvSpPr>
          <p:nvPr>
            <p:ph type="pic" sz="quarter" idx="27" hasCustomPrompt="1"/>
          </p:nvPr>
        </p:nvSpPr>
        <p:spPr>
          <a:xfrm>
            <a:off x="5224006" y="5143500"/>
            <a:ext cx="2617200" cy="2570400"/>
          </a:xfrm>
          <a:solidFill>
            <a:schemeClr val="accent4"/>
          </a:solidFill>
        </p:spPr>
        <p:txBody>
          <a:bodyPr>
            <a:normAutofit/>
          </a:bodyPr>
          <a:lstStyle>
            <a:lvl1pPr>
              <a:defRPr sz="1600" baseline="0"/>
            </a:lvl1pPr>
          </a:lstStyle>
          <a:p>
            <a:r>
              <a:rPr kumimoji="1" lang="en-US" altLang="ja-JP" dirty="0"/>
              <a:t>Insert an image</a:t>
            </a:r>
            <a:endParaRPr kumimoji="1" lang="ja-JP" altLang="en-US" dirty="0"/>
          </a:p>
        </p:txBody>
      </p:sp>
      <p:sp>
        <p:nvSpPr>
          <p:cNvPr id="10" name="図プレースホルダー 3"/>
          <p:cNvSpPr>
            <a:spLocks noGrp="1"/>
          </p:cNvSpPr>
          <p:nvPr>
            <p:ph type="pic" sz="quarter" idx="29" hasCustomPrompt="1"/>
          </p:nvPr>
        </p:nvSpPr>
        <p:spPr>
          <a:xfrm>
            <a:off x="5224006" y="7716600"/>
            <a:ext cx="2617200" cy="2570400"/>
          </a:xfrm>
          <a:solidFill>
            <a:schemeClr val="accent2"/>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11" name="図プレースホルダー 3"/>
          <p:cNvSpPr>
            <a:spLocks noGrp="1"/>
          </p:cNvSpPr>
          <p:nvPr>
            <p:ph type="pic" sz="quarter" idx="30" hasCustomPrompt="1"/>
          </p:nvPr>
        </p:nvSpPr>
        <p:spPr>
          <a:xfrm>
            <a:off x="7833741" y="7716600"/>
            <a:ext cx="2617200" cy="2570400"/>
          </a:xfrm>
          <a:solidFill>
            <a:schemeClr val="accent5"/>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12" name="図プレースホルダー 3"/>
          <p:cNvSpPr>
            <a:spLocks noGrp="1"/>
          </p:cNvSpPr>
          <p:nvPr>
            <p:ph type="pic" sz="quarter" idx="33" hasCustomPrompt="1"/>
          </p:nvPr>
        </p:nvSpPr>
        <p:spPr>
          <a:xfrm>
            <a:off x="10443476" y="7716600"/>
            <a:ext cx="2617200" cy="2570400"/>
          </a:xfrm>
          <a:solidFill>
            <a:schemeClr val="accent4"/>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13" name="図プレースホルダー 3"/>
          <p:cNvSpPr>
            <a:spLocks noGrp="1"/>
          </p:cNvSpPr>
          <p:nvPr>
            <p:ph type="pic" sz="quarter" idx="20" hasCustomPrompt="1"/>
          </p:nvPr>
        </p:nvSpPr>
        <p:spPr>
          <a:xfrm>
            <a:off x="13053211" y="0"/>
            <a:ext cx="2617200" cy="2570400"/>
          </a:xfrm>
          <a:solidFill>
            <a:schemeClr val="accent4"/>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14" name="図プレースホルダー 3"/>
          <p:cNvSpPr>
            <a:spLocks noGrp="1"/>
          </p:cNvSpPr>
          <p:nvPr>
            <p:ph type="pic" sz="quarter" idx="22" hasCustomPrompt="1"/>
          </p:nvPr>
        </p:nvSpPr>
        <p:spPr>
          <a:xfrm>
            <a:off x="13053211" y="2573100"/>
            <a:ext cx="2617200" cy="2570400"/>
          </a:xfrm>
          <a:solidFill>
            <a:schemeClr val="accent3"/>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15" name="図プレースホルダー 3"/>
          <p:cNvSpPr>
            <a:spLocks noGrp="1"/>
          </p:cNvSpPr>
          <p:nvPr>
            <p:ph type="pic" sz="quarter" idx="34" hasCustomPrompt="1"/>
          </p:nvPr>
        </p:nvSpPr>
        <p:spPr>
          <a:xfrm>
            <a:off x="13053211" y="7716600"/>
            <a:ext cx="2617200" cy="2570400"/>
          </a:xfrm>
          <a:solidFill>
            <a:schemeClr val="accent6"/>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16" name="図プレースホルダー 3"/>
          <p:cNvSpPr>
            <a:spLocks noGrp="1"/>
          </p:cNvSpPr>
          <p:nvPr>
            <p:ph type="pic" sz="quarter" idx="35" hasCustomPrompt="1"/>
          </p:nvPr>
        </p:nvSpPr>
        <p:spPr>
          <a:xfrm>
            <a:off x="15662949" y="0"/>
            <a:ext cx="2617200" cy="2570400"/>
          </a:xfrm>
          <a:solidFill>
            <a:schemeClr val="accent5"/>
          </a:solidFill>
        </p:spPr>
        <p:txBody>
          <a:bodyPr>
            <a:normAutofit/>
          </a:bodyPr>
          <a:lstStyle>
            <a:lvl1pPr>
              <a:defRPr sz="1600" baseline="0"/>
            </a:lvl1pPr>
          </a:lstStyle>
          <a:p>
            <a:r>
              <a:rPr kumimoji="1" lang="en-US" altLang="ja-JP" dirty="0"/>
              <a:t>Insert an image</a:t>
            </a:r>
            <a:endParaRPr kumimoji="1" lang="ja-JP" altLang="en-US" dirty="0"/>
          </a:p>
        </p:txBody>
      </p:sp>
      <p:sp>
        <p:nvSpPr>
          <p:cNvPr id="17" name="図プレースホルダー 3"/>
          <p:cNvSpPr>
            <a:spLocks noGrp="1"/>
          </p:cNvSpPr>
          <p:nvPr>
            <p:ph type="pic" sz="quarter" idx="36" hasCustomPrompt="1"/>
          </p:nvPr>
        </p:nvSpPr>
        <p:spPr>
          <a:xfrm>
            <a:off x="15662949" y="2573100"/>
            <a:ext cx="2617200" cy="2570400"/>
          </a:xfrm>
          <a:solidFill>
            <a:schemeClr val="accent6"/>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18" name="図プレースホルダー 3"/>
          <p:cNvSpPr>
            <a:spLocks noGrp="1"/>
          </p:cNvSpPr>
          <p:nvPr>
            <p:ph type="pic" sz="quarter" idx="38" hasCustomPrompt="1"/>
          </p:nvPr>
        </p:nvSpPr>
        <p:spPr>
          <a:xfrm>
            <a:off x="15662949" y="7716600"/>
            <a:ext cx="2617200" cy="2570400"/>
          </a:xfrm>
          <a:solidFill>
            <a:schemeClr val="accent2"/>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19" name="図プレースホルダー 69"/>
          <p:cNvSpPr>
            <a:spLocks noGrp="1"/>
          </p:cNvSpPr>
          <p:nvPr>
            <p:ph type="pic" sz="quarter" idx="39" hasCustomPrompt="1"/>
          </p:nvPr>
        </p:nvSpPr>
        <p:spPr>
          <a:xfrm>
            <a:off x="1" y="5143500"/>
            <a:ext cx="5223600" cy="5143500"/>
          </a:xfrm>
          <a:solidFill>
            <a:schemeClr val="accent1"/>
          </a:solidFill>
        </p:spPr>
        <p:txBody>
          <a:bodyPr/>
          <a:lstStyle>
            <a:lvl1pPr>
              <a:defRPr/>
            </a:lvl1pPr>
          </a:lstStyle>
          <a:p>
            <a:r>
              <a:rPr kumimoji="1" lang="en-US" altLang="ja-JP" dirty="0"/>
              <a:t>Insert an image</a:t>
            </a:r>
            <a:endParaRPr kumimoji="1" lang="ja-JP" altLang="en-US" dirty="0"/>
          </a:p>
        </p:txBody>
      </p:sp>
      <p:sp>
        <p:nvSpPr>
          <p:cNvPr id="20" name="図プレースホルダー 69"/>
          <p:cNvSpPr>
            <a:spLocks noGrp="1"/>
          </p:cNvSpPr>
          <p:nvPr>
            <p:ph type="pic" sz="quarter" idx="40" hasCustomPrompt="1"/>
          </p:nvPr>
        </p:nvSpPr>
        <p:spPr>
          <a:xfrm>
            <a:off x="7833741" y="0"/>
            <a:ext cx="5223600" cy="5143500"/>
          </a:xfrm>
          <a:solidFill>
            <a:schemeClr val="accent2">
              <a:lumMod val="60000"/>
              <a:lumOff val="40000"/>
            </a:schemeClr>
          </a:solidFill>
        </p:spPr>
        <p:txBody>
          <a:bodyPr/>
          <a:lstStyle>
            <a:lvl1pPr>
              <a:defRPr/>
            </a:lvl1pPr>
          </a:lstStyle>
          <a:p>
            <a:r>
              <a:rPr kumimoji="1" lang="en-US" altLang="ja-JP" dirty="0"/>
              <a:t>Insert an image</a:t>
            </a:r>
            <a:endParaRPr kumimoji="1" lang="ja-JP" altLang="en-US" dirty="0"/>
          </a:p>
        </p:txBody>
      </p:sp>
      <p:grpSp>
        <p:nvGrpSpPr>
          <p:cNvPr id="21" name="グループ化 20"/>
          <p:cNvGrpSpPr/>
          <p:nvPr userDrawn="1"/>
        </p:nvGrpSpPr>
        <p:grpSpPr>
          <a:xfrm>
            <a:off x="11954525" y="6247404"/>
            <a:ext cx="1940630" cy="72008"/>
            <a:chOff x="6119664" y="3270498"/>
            <a:chExt cx="1940630" cy="72008"/>
          </a:xfrm>
        </p:grpSpPr>
        <p:sp>
          <p:nvSpPr>
            <p:cNvPr id="22" name="正方形/長方形 21"/>
            <p:cNvSpPr/>
            <p:nvPr userDrawn="1"/>
          </p:nvSpPr>
          <p:spPr>
            <a:xfrm>
              <a:off x="6765355" y="3270498"/>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p:cNvSpPr/>
            <p:nvPr userDrawn="1"/>
          </p:nvSpPr>
          <p:spPr>
            <a:xfrm>
              <a:off x="6119664" y="3270498"/>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p:cNvSpPr/>
            <p:nvPr userDrawn="1"/>
          </p:nvSpPr>
          <p:spPr>
            <a:xfrm>
              <a:off x="7412222" y="3270498"/>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5" name="テキスト プレースホルダー 12"/>
          <p:cNvSpPr>
            <a:spLocks noGrp="1"/>
          </p:cNvSpPr>
          <p:nvPr>
            <p:ph type="body" sz="quarter" idx="18" hasCustomPrompt="1"/>
          </p:nvPr>
        </p:nvSpPr>
        <p:spPr>
          <a:xfrm>
            <a:off x="8651909" y="6411535"/>
            <a:ext cx="8545863" cy="1024273"/>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26" name="テキスト プレースホルダー 12"/>
          <p:cNvSpPr>
            <a:spLocks noGrp="1"/>
          </p:cNvSpPr>
          <p:nvPr>
            <p:ph type="body" sz="quarter" idx="19" hasCustomPrompt="1"/>
          </p:nvPr>
        </p:nvSpPr>
        <p:spPr>
          <a:xfrm>
            <a:off x="8651909" y="5408249"/>
            <a:ext cx="8545863" cy="747032"/>
          </a:xfrm>
        </p:spPr>
        <p:txBody>
          <a:bodyPr anchor="ctr">
            <a:noAutofit/>
          </a:bodyPr>
          <a:lstStyle>
            <a:lvl1pPr algn="ct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7" name="図プレースホルダー 3"/>
          <p:cNvSpPr>
            <a:spLocks noGrp="1"/>
          </p:cNvSpPr>
          <p:nvPr>
            <p:ph type="pic" sz="quarter" idx="41" hasCustomPrompt="1"/>
          </p:nvPr>
        </p:nvSpPr>
        <p:spPr>
          <a:xfrm>
            <a:off x="-128789" y="0"/>
            <a:ext cx="2617200" cy="2570400"/>
          </a:xfrm>
          <a:solidFill>
            <a:schemeClr val="accent1"/>
          </a:solidFill>
        </p:spPr>
        <p:txBody>
          <a:bodyPr>
            <a:normAutofit/>
          </a:bodyPr>
          <a:lstStyle>
            <a:lvl1pPr>
              <a:defRPr sz="1600" baseline="0"/>
            </a:lvl1pPr>
          </a:lstStyle>
          <a:p>
            <a:r>
              <a:rPr kumimoji="1" lang="en-US" altLang="ja-JP" dirty="0"/>
              <a:t>Insert an image</a:t>
            </a:r>
            <a:endParaRPr kumimoji="1" lang="ja-JP" altLang="en-US" dirty="0"/>
          </a:p>
        </p:txBody>
      </p:sp>
      <p:sp>
        <p:nvSpPr>
          <p:cNvPr id="28" name="図プレースホルダー 3"/>
          <p:cNvSpPr>
            <a:spLocks noGrp="1"/>
          </p:cNvSpPr>
          <p:nvPr>
            <p:ph type="pic" sz="quarter" idx="42" hasCustomPrompt="1"/>
          </p:nvPr>
        </p:nvSpPr>
        <p:spPr>
          <a:xfrm>
            <a:off x="-128789" y="2573100"/>
            <a:ext cx="2617200" cy="2570400"/>
          </a:xfrm>
          <a:solidFill>
            <a:schemeClr val="accent4"/>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29" name="図プレースホルダー 3"/>
          <p:cNvSpPr>
            <a:spLocks noGrp="1"/>
          </p:cNvSpPr>
          <p:nvPr>
            <p:ph type="pic" sz="quarter" idx="43" hasCustomPrompt="1"/>
          </p:nvPr>
        </p:nvSpPr>
        <p:spPr>
          <a:xfrm>
            <a:off x="5095217" y="0"/>
            <a:ext cx="2617200" cy="2570400"/>
          </a:xfrm>
          <a:solidFill>
            <a:schemeClr val="accent3"/>
          </a:solidFill>
        </p:spPr>
        <p:txBody>
          <a:bodyPr>
            <a:normAutofit/>
          </a:bodyPr>
          <a:lstStyle>
            <a:lvl1pPr>
              <a:defRPr sz="1600" baseline="0"/>
            </a:lvl1pPr>
          </a:lstStyle>
          <a:p>
            <a:r>
              <a:rPr kumimoji="1" lang="en-US" altLang="ja-JP" dirty="0"/>
              <a:t>Insert an image</a:t>
            </a:r>
            <a:endParaRPr kumimoji="1" lang="ja-JP" altLang="en-US" dirty="0"/>
          </a:p>
        </p:txBody>
      </p:sp>
      <p:sp>
        <p:nvSpPr>
          <p:cNvPr id="30" name="図プレースホルダー 3"/>
          <p:cNvSpPr>
            <a:spLocks noGrp="1"/>
          </p:cNvSpPr>
          <p:nvPr>
            <p:ph type="pic" sz="quarter" idx="44" hasCustomPrompt="1"/>
          </p:nvPr>
        </p:nvSpPr>
        <p:spPr>
          <a:xfrm>
            <a:off x="15534160" y="0"/>
            <a:ext cx="2617200" cy="2570400"/>
          </a:xfrm>
          <a:solidFill>
            <a:schemeClr val="accent5"/>
          </a:solidFill>
        </p:spPr>
        <p:txBody>
          <a:bodyPr>
            <a:normAutofit/>
          </a:bodyPr>
          <a:lstStyle>
            <a:lvl1pPr>
              <a:defRPr sz="1600" baseline="0"/>
            </a:lvl1pPr>
          </a:lstStyle>
          <a:p>
            <a:r>
              <a:rPr kumimoji="1" lang="en-US" altLang="ja-JP" dirty="0"/>
              <a:t>Insert an image</a:t>
            </a:r>
            <a:endParaRPr kumimoji="1" lang="ja-JP" altLang="en-US" dirty="0"/>
          </a:p>
        </p:txBody>
      </p:sp>
    </p:spTree>
    <p:extLst>
      <p:ext uri="{BB962C8B-B14F-4D97-AF65-F5344CB8AC3E}">
        <p14:creationId xmlns:p14="http://schemas.microsoft.com/office/powerpoint/2010/main" val="2408137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par>
                                <p:cTn id="8" presetID="14" presetClass="entr" presetSubtype="10" fill="hold" grpId="0" nodeType="withEffect">
                                  <p:stCondLst>
                                    <p:cond delay="100"/>
                                  </p:stCondLst>
                                  <p:childTnLst>
                                    <p:set>
                                      <p:cBhvr>
                                        <p:cTn id="9" dur="1" fill="hold">
                                          <p:stCondLst>
                                            <p:cond delay="0"/>
                                          </p:stCondLst>
                                        </p:cTn>
                                        <p:tgtEl>
                                          <p:spTgt spid="7"/>
                                        </p:tgtEl>
                                        <p:attrNameLst>
                                          <p:attrName>style.visibility</p:attrName>
                                        </p:attrNameLst>
                                      </p:cBhvr>
                                      <p:to>
                                        <p:strVal val="visible"/>
                                      </p:to>
                                    </p:set>
                                    <p:animEffect transition="in" filter="randombar(horizontal)">
                                      <p:cBhvr>
                                        <p:cTn id="10" dur="500"/>
                                        <p:tgtEl>
                                          <p:spTgt spid="7"/>
                                        </p:tgtEl>
                                      </p:cBhvr>
                                    </p:animEffect>
                                  </p:childTnLst>
                                </p:cTn>
                              </p:par>
                              <p:par>
                                <p:cTn id="11" presetID="14" presetClass="entr" presetSubtype="10" fill="hold" grpId="0" nodeType="withEffect">
                                  <p:stCondLst>
                                    <p:cond delay="200"/>
                                  </p:stCondLst>
                                  <p:childTnLst>
                                    <p:set>
                                      <p:cBhvr>
                                        <p:cTn id="12" dur="1" fill="hold">
                                          <p:stCondLst>
                                            <p:cond delay="0"/>
                                          </p:stCondLst>
                                        </p:cTn>
                                        <p:tgtEl>
                                          <p:spTgt spid="15"/>
                                        </p:tgtEl>
                                        <p:attrNameLst>
                                          <p:attrName>style.visibility</p:attrName>
                                        </p:attrNameLst>
                                      </p:cBhvr>
                                      <p:to>
                                        <p:strVal val="visible"/>
                                      </p:to>
                                    </p:set>
                                    <p:animEffect transition="in" filter="randombar(horizontal)">
                                      <p:cBhvr>
                                        <p:cTn id="13" dur="500"/>
                                        <p:tgtEl>
                                          <p:spTgt spid="15"/>
                                        </p:tgtEl>
                                      </p:cBhvr>
                                    </p:animEffect>
                                  </p:childTnLst>
                                </p:cTn>
                              </p:par>
                              <p:par>
                                <p:cTn id="14" presetID="14" presetClass="entr" presetSubtype="10" fill="hold" grpId="0" nodeType="withEffect">
                                  <p:stCondLst>
                                    <p:cond delay="300"/>
                                  </p:stCondLst>
                                  <p:childTnLst>
                                    <p:set>
                                      <p:cBhvr>
                                        <p:cTn id="15" dur="1" fill="hold">
                                          <p:stCondLst>
                                            <p:cond delay="0"/>
                                          </p:stCondLst>
                                        </p:cTn>
                                        <p:tgtEl>
                                          <p:spTgt spid="11"/>
                                        </p:tgtEl>
                                        <p:attrNameLst>
                                          <p:attrName>style.visibility</p:attrName>
                                        </p:attrNameLst>
                                      </p:cBhvr>
                                      <p:to>
                                        <p:strVal val="visible"/>
                                      </p:to>
                                    </p:set>
                                    <p:animEffect transition="in" filter="randombar(horizontal)">
                                      <p:cBhvr>
                                        <p:cTn id="16" dur="500"/>
                                        <p:tgtEl>
                                          <p:spTgt spid="11"/>
                                        </p:tgtEl>
                                      </p:cBhvr>
                                    </p:animEffect>
                                  </p:childTnLst>
                                </p:cTn>
                              </p:par>
                              <p:par>
                                <p:cTn id="17" presetID="14" presetClass="entr" presetSubtype="10" fill="hold" grpId="0" nodeType="withEffect">
                                  <p:stCondLst>
                                    <p:cond delay="400"/>
                                  </p:stCondLst>
                                  <p:childTnLst>
                                    <p:set>
                                      <p:cBhvr>
                                        <p:cTn id="18" dur="1" fill="hold">
                                          <p:stCondLst>
                                            <p:cond delay="0"/>
                                          </p:stCondLst>
                                        </p:cTn>
                                        <p:tgtEl>
                                          <p:spTgt spid="19"/>
                                        </p:tgtEl>
                                        <p:attrNameLst>
                                          <p:attrName>style.visibility</p:attrName>
                                        </p:attrNameLst>
                                      </p:cBhvr>
                                      <p:to>
                                        <p:strVal val="visible"/>
                                      </p:to>
                                    </p:set>
                                    <p:animEffect transition="in" filter="randombar(horizontal)">
                                      <p:cBhvr>
                                        <p:cTn id="19" dur="500"/>
                                        <p:tgtEl>
                                          <p:spTgt spid="19"/>
                                        </p:tgtEl>
                                      </p:cBhvr>
                                    </p:animEffect>
                                  </p:childTnLst>
                                </p:cTn>
                              </p:par>
                              <p:par>
                                <p:cTn id="20" presetID="14" presetClass="entr" presetSubtype="10" fill="hold" grpId="0" nodeType="withEffect">
                                  <p:stCondLst>
                                    <p:cond delay="500"/>
                                  </p:stCondLst>
                                  <p:childTnLst>
                                    <p:set>
                                      <p:cBhvr>
                                        <p:cTn id="21" dur="1" fill="hold">
                                          <p:stCondLst>
                                            <p:cond delay="0"/>
                                          </p:stCondLst>
                                        </p:cTn>
                                        <p:tgtEl>
                                          <p:spTgt spid="9"/>
                                        </p:tgtEl>
                                        <p:attrNameLst>
                                          <p:attrName>style.visibility</p:attrName>
                                        </p:attrNameLst>
                                      </p:cBhvr>
                                      <p:to>
                                        <p:strVal val="visible"/>
                                      </p:to>
                                    </p:set>
                                    <p:animEffect transition="in" filter="randombar(horizontal)">
                                      <p:cBhvr>
                                        <p:cTn id="22" dur="500"/>
                                        <p:tgtEl>
                                          <p:spTgt spid="9"/>
                                        </p:tgtEl>
                                      </p:cBhvr>
                                    </p:animEffect>
                                  </p:childTnLst>
                                </p:cTn>
                              </p:par>
                              <p:par>
                                <p:cTn id="23" presetID="14" presetClass="entr" presetSubtype="10" fill="hold" grpId="0" nodeType="withEffect">
                                  <p:stCondLst>
                                    <p:cond delay="600"/>
                                  </p:stCondLst>
                                  <p:childTnLst>
                                    <p:set>
                                      <p:cBhvr>
                                        <p:cTn id="24" dur="1" fill="hold">
                                          <p:stCondLst>
                                            <p:cond delay="0"/>
                                          </p:stCondLst>
                                        </p:cTn>
                                        <p:tgtEl>
                                          <p:spTgt spid="13"/>
                                        </p:tgtEl>
                                        <p:attrNameLst>
                                          <p:attrName>style.visibility</p:attrName>
                                        </p:attrNameLst>
                                      </p:cBhvr>
                                      <p:to>
                                        <p:strVal val="visible"/>
                                      </p:to>
                                    </p:set>
                                    <p:animEffect transition="in" filter="randombar(horizontal)">
                                      <p:cBhvr>
                                        <p:cTn id="25" dur="500"/>
                                        <p:tgtEl>
                                          <p:spTgt spid="13"/>
                                        </p:tgtEl>
                                      </p:cBhvr>
                                    </p:animEffect>
                                  </p:childTnLst>
                                </p:cTn>
                              </p:par>
                              <p:par>
                                <p:cTn id="26" presetID="14" presetClass="entr" presetSubtype="10" fill="hold" grpId="0" nodeType="withEffect">
                                  <p:stCondLst>
                                    <p:cond delay="700"/>
                                  </p:stCondLst>
                                  <p:childTnLst>
                                    <p:set>
                                      <p:cBhvr>
                                        <p:cTn id="27" dur="1" fill="hold">
                                          <p:stCondLst>
                                            <p:cond delay="0"/>
                                          </p:stCondLst>
                                        </p:cTn>
                                        <p:tgtEl>
                                          <p:spTgt spid="4"/>
                                        </p:tgtEl>
                                        <p:attrNameLst>
                                          <p:attrName>style.visibility</p:attrName>
                                        </p:attrNameLst>
                                      </p:cBhvr>
                                      <p:to>
                                        <p:strVal val="visible"/>
                                      </p:to>
                                    </p:set>
                                    <p:animEffect transition="in" filter="randombar(horizontal)">
                                      <p:cBhvr>
                                        <p:cTn id="28" dur="500"/>
                                        <p:tgtEl>
                                          <p:spTgt spid="4"/>
                                        </p:tgtEl>
                                      </p:cBhvr>
                                    </p:animEffect>
                                  </p:childTnLst>
                                </p:cTn>
                              </p:par>
                              <p:par>
                                <p:cTn id="29" presetID="14" presetClass="entr" presetSubtype="10" fill="hold" grpId="0" nodeType="withEffect">
                                  <p:stCondLst>
                                    <p:cond delay="800"/>
                                  </p:stCondLst>
                                  <p:childTnLst>
                                    <p:set>
                                      <p:cBhvr>
                                        <p:cTn id="30" dur="1" fill="hold">
                                          <p:stCondLst>
                                            <p:cond delay="0"/>
                                          </p:stCondLst>
                                        </p:cTn>
                                        <p:tgtEl>
                                          <p:spTgt spid="5"/>
                                        </p:tgtEl>
                                        <p:attrNameLst>
                                          <p:attrName>style.visibility</p:attrName>
                                        </p:attrNameLst>
                                      </p:cBhvr>
                                      <p:to>
                                        <p:strVal val="visible"/>
                                      </p:to>
                                    </p:set>
                                    <p:animEffect transition="in" filter="randombar(horizontal)">
                                      <p:cBhvr>
                                        <p:cTn id="31" dur="500"/>
                                        <p:tgtEl>
                                          <p:spTgt spid="5"/>
                                        </p:tgtEl>
                                      </p:cBhvr>
                                    </p:animEffect>
                                  </p:childTnLst>
                                </p:cTn>
                              </p:par>
                              <p:par>
                                <p:cTn id="32" presetID="14" presetClass="entr" presetSubtype="10" fill="hold" grpId="0" nodeType="withEffect">
                                  <p:stCondLst>
                                    <p:cond delay="900"/>
                                  </p:stCondLst>
                                  <p:childTnLst>
                                    <p:set>
                                      <p:cBhvr>
                                        <p:cTn id="33" dur="1" fill="hold">
                                          <p:stCondLst>
                                            <p:cond delay="0"/>
                                          </p:stCondLst>
                                        </p:cTn>
                                        <p:tgtEl>
                                          <p:spTgt spid="18"/>
                                        </p:tgtEl>
                                        <p:attrNameLst>
                                          <p:attrName>style.visibility</p:attrName>
                                        </p:attrNameLst>
                                      </p:cBhvr>
                                      <p:to>
                                        <p:strVal val="visible"/>
                                      </p:to>
                                    </p:set>
                                    <p:animEffect transition="in" filter="randombar(horizontal)">
                                      <p:cBhvr>
                                        <p:cTn id="34" dur="500"/>
                                        <p:tgtEl>
                                          <p:spTgt spid="18"/>
                                        </p:tgtEl>
                                      </p:cBhvr>
                                    </p:animEffect>
                                  </p:childTnLst>
                                </p:cTn>
                              </p:par>
                              <p:par>
                                <p:cTn id="35" presetID="14" presetClass="entr" presetSubtype="10" fill="hold" grpId="0" nodeType="withEffect">
                                  <p:stCondLst>
                                    <p:cond delay="1000"/>
                                  </p:stCondLst>
                                  <p:childTnLst>
                                    <p:set>
                                      <p:cBhvr>
                                        <p:cTn id="36" dur="1" fill="hold">
                                          <p:stCondLst>
                                            <p:cond delay="0"/>
                                          </p:stCondLst>
                                        </p:cTn>
                                        <p:tgtEl>
                                          <p:spTgt spid="16"/>
                                        </p:tgtEl>
                                        <p:attrNameLst>
                                          <p:attrName>style.visibility</p:attrName>
                                        </p:attrNameLst>
                                      </p:cBhvr>
                                      <p:to>
                                        <p:strVal val="visible"/>
                                      </p:to>
                                    </p:set>
                                    <p:animEffect transition="in" filter="randombar(horizontal)">
                                      <p:cBhvr>
                                        <p:cTn id="37" dur="500"/>
                                        <p:tgtEl>
                                          <p:spTgt spid="16"/>
                                        </p:tgtEl>
                                      </p:cBhvr>
                                    </p:animEffect>
                                  </p:childTnLst>
                                </p:cTn>
                              </p:par>
                              <p:par>
                                <p:cTn id="38" presetID="14" presetClass="entr" presetSubtype="10" fill="hold" grpId="0" nodeType="withEffect">
                                  <p:stCondLst>
                                    <p:cond delay="1100"/>
                                  </p:stCondLst>
                                  <p:childTnLst>
                                    <p:set>
                                      <p:cBhvr>
                                        <p:cTn id="39" dur="1" fill="hold">
                                          <p:stCondLst>
                                            <p:cond delay="0"/>
                                          </p:stCondLst>
                                        </p:cTn>
                                        <p:tgtEl>
                                          <p:spTgt spid="6"/>
                                        </p:tgtEl>
                                        <p:attrNameLst>
                                          <p:attrName>style.visibility</p:attrName>
                                        </p:attrNameLst>
                                      </p:cBhvr>
                                      <p:to>
                                        <p:strVal val="visible"/>
                                      </p:to>
                                    </p:set>
                                    <p:animEffect transition="in" filter="randombar(horizontal)">
                                      <p:cBhvr>
                                        <p:cTn id="40" dur="500"/>
                                        <p:tgtEl>
                                          <p:spTgt spid="6"/>
                                        </p:tgtEl>
                                      </p:cBhvr>
                                    </p:animEffect>
                                  </p:childTnLst>
                                </p:cTn>
                              </p:par>
                              <p:par>
                                <p:cTn id="41" presetID="14" presetClass="entr" presetSubtype="10" fill="hold" grpId="0" nodeType="withEffect">
                                  <p:stCondLst>
                                    <p:cond delay="1200"/>
                                  </p:stCondLst>
                                  <p:childTnLst>
                                    <p:set>
                                      <p:cBhvr>
                                        <p:cTn id="42" dur="1" fill="hold">
                                          <p:stCondLst>
                                            <p:cond delay="0"/>
                                          </p:stCondLst>
                                        </p:cTn>
                                        <p:tgtEl>
                                          <p:spTgt spid="14"/>
                                        </p:tgtEl>
                                        <p:attrNameLst>
                                          <p:attrName>style.visibility</p:attrName>
                                        </p:attrNameLst>
                                      </p:cBhvr>
                                      <p:to>
                                        <p:strVal val="visible"/>
                                      </p:to>
                                    </p:set>
                                    <p:animEffect transition="in" filter="randombar(horizontal)">
                                      <p:cBhvr>
                                        <p:cTn id="43" dur="500"/>
                                        <p:tgtEl>
                                          <p:spTgt spid="14"/>
                                        </p:tgtEl>
                                      </p:cBhvr>
                                    </p:animEffect>
                                  </p:childTnLst>
                                </p:cTn>
                              </p:par>
                              <p:par>
                                <p:cTn id="44" presetID="14" presetClass="entr" presetSubtype="10" fill="hold" grpId="0" nodeType="withEffect">
                                  <p:stCondLst>
                                    <p:cond delay="1300"/>
                                  </p:stCondLst>
                                  <p:childTnLst>
                                    <p:set>
                                      <p:cBhvr>
                                        <p:cTn id="45" dur="1" fill="hold">
                                          <p:stCondLst>
                                            <p:cond delay="0"/>
                                          </p:stCondLst>
                                        </p:cTn>
                                        <p:tgtEl>
                                          <p:spTgt spid="17"/>
                                        </p:tgtEl>
                                        <p:attrNameLst>
                                          <p:attrName>style.visibility</p:attrName>
                                        </p:attrNameLst>
                                      </p:cBhvr>
                                      <p:to>
                                        <p:strVal val="visible"/>
                                      </p:to>
                                    </p:set>
                                    <p:animEffect transition="in" filter="randombar(horizontal)">
                                      <p:cBhvr>
                                        <p:cTn id="46" dur="500"/>
                                        <p:tgtEl>
                                          <p:spTgt spid="17"/>
                                        </p:tgtEl>
                                      </p:cBhvr>
                                    </p:animEffect>
                                  </p:childTnLst>
                                </p:cTn>
                              </p:par>
                              <p:par>
                                <p:cTn id="47" presetID="14" presetClass="entr" presetSubtype="10" fill="hold" grpId="0" nodeType="withEffect">
                                  <p:stCondLst>
                                    <p:cond delay="1400"/>
                                  </p:stCondLst>
                                  <p:childTnLst>
                                    <p:set>
                                      <p:cBhvr>
                                        <p:cTn id="48" dur="1" fill="hold">
                                          <p:stCondLst>
                                            <p:cond delay="0"/>
                                          </p:stCondLst>
                                        </p:cTn>
                                        <p:tgtEl>
                                          <p:spTgt spid="20"/>
                                        </p:tgtEl>
                                        <p:attrNameLst>
                                          <p:attrName>style.visibility</p:attrName>
                                        </p:attrNameLst>
                                      </p:cBhvr>
                                      <p:to>
                                        <p:strVal val="visible"/>
                                      </p:to>
                                    </p:set>
                                    <p:animEffect transition="in" filter="randombar(horizontal)">
                                      <p:cBhvr>
                                        <p:cTn id="49" dur="500"/>
                                        <p:tgtEl>
                                          <p:spTgt spid="20"/>
                                        </p:tgtEl>
                                      </p:cBhvr>
                                    </p:animEffect>
                                  </p:childTnLst>
                                </p:cTn>
                              </p:par>
                              <p:par>
                                <p:cTn id="50" presetID="14" presetClass="entr" presetSubtype="10" fill="hold" grpId="0" nodeType="withEffect">
                                  <p:stCondLst>
                                    <p:cond delay="1500"/>
                                  </p:stCondLst>
                                  <p:childTnLst>
                                    <p:set>
                                      <p:cBhvr>
                                        <p:cTn id="51" dur="1" fill="hold">
                                          <p:stCondLst>
                                            <p:cond delay="0"/>
                                          </p:stCondLst>
                                        </p:cTn>
                                        <p:tgtEl>
                                          <p:spTgt spid="10"/>
                                        </p:tgtEl>
                                        <p:attrNameLst>
                                          <p:attrName>style.visibility</p:attrName>
                                        </p:attrNameLst>
                                      </p:cBhvr>
                                      <p:to>
                                        <p:strVal val="visible"/>
                                      </p:to>
                                    </p:set>
                                    <p:animEffect transition="in" filter="randombar(horizontal)">
                                      <p:cBhvr>
                                        <p:cTn id="52" dur="500"/>
                                        <p:tgtEl>
                                          <p:spTgt spid="10"/>
                                        </p:tgtEl>
                                      </p:cBhvr>
                                    </p:animEffect>
                                  </p:childTnLst>
                                </p:cTn>
                              </p:par>
                              <p:par>
                                <p:cTn id="53" presetID="14" presetClass="entr" presetSubtype="10" fill="hold" grpId="0" nodeType="withEffect">
                                  <p:stCondLst>
                                    <p:cond delay="1600"/>
                                  </p:stCondLst>
                                  <p:childTnLst>
                                    <p:set>
                                      <p:cBhvr>
                                        <p:cTn id="54" dur="1" fill="hold">
                                          <p:stCondLst>
                                            <p:cond delay="0"/>
                                          </p:stCondLst>
                                        </p:cTn>
                                        <p:tgtEl>
                                          <p:spTgt spid="12"/>
                                        </p:tgtEl>
                                        <p:attrNameLst>
                                          <p:attrName>style.visibility</p:attrName>
                                        </p:attrNameLst>
                                      </p:cBhvr>
                                      <p:to>
                                        <p:strVal val="visible"/>
                                      </p:to>
                                    </p:set>
                                    <p:animEffect transition="in" filter="randombar(horizontal)">
                                      <p:cBhvr>
                                        <p:cTn id="55" dur="500"/>
                                        <p:tgtEl>
                                          <p:spTgt spid="12"/>
                                        </p:tgtEl>
                                      </p:cBhvr>
                                    </p:animEffect>
                                  </p:childTnLst>
                                </p:cTn>
                              </p:par>
                              <p:par>
                                <p:cTn id="56" presetID="14" presetClass="entr" presetSubtype="10" fill="hold" grpId="0" nodeType="withEffect">
                                  <p:stCondLst>
                                    <p:cond delay="1700"/>
                                  </p:stCondLst>
                                  <p:childTnLst>
                                    <p:set>
                                      <p:cBhvr>
                                        <p:cTn id="57" dur="1" fill="hold">
                                          <p:stCondLst>
                                            <p:cond delay="0"/>
                                          </p:stCondLst>
                                        </p:cTn>
                                        <p:tgtEl>
                                          <p:spTgt spid="3"/>
                                        </p:tgtEl>
                                        <p:attrNameLst>
                                          <p:attrName>style.visibility</p:attrName>
                                        </p:attrNameLst>
                                      </p:cBhvr>
                                      <p:to>
                                        <p:strVal val="visible"/>
                                      </p:to>
                                    </p:set>
                                    <p:animEffect transition="in" filter="randombar(horizontal)">
                                      <p:cBhvr>
                                        <p:cTn id="58" dur="500"/>
                                        <p:tgtEl>
                                          <p:spTgt spid="3"/>
                                        </p:tgtEl>
                                      </p:cBhvr>
                                    </p:animEffect>
                                  </p:childTnLst>
                                </p:cTn>
                              </p:par>
                            </p:childTnLst>
                          </p:cTn>
                        </p:par>
                        <p:par>
                          <p:cTn id="59" fill="hold">
                            <p:stCondLst>
                              <p:cond delay="2200"/>
                            </p:stCondLst>
                            <p:childTnLst>
                              <p:par>
                                <p:cTn id="60" presetID="2" presetClass="entr" presetSubtype="2" decel="100000" fill="hold" grpId="0" nodeType="afterEffect">
                                  <p:stCondLst>
                                    <p:cond delay="0"/>
                                  </p:stCondLst>
                                  <p:childTnLst>
                                    <p:set>
                                      <p:cBhvr>
                                        <p:cTn id="61" dur="1" fill="hold">
                                          <p:stCondLst>
                                            <p:cond delay="0"/>
                                          </p:stCondLst>
                                        </p:cTn>
                                        <p:tgtEl>
                                          <p:spTgt spid="26">
                                            <p:txEl>
                                              <p:pRg st="0" end="0"/>
                                            </p:txEl>
                                          </p:spTgt>
                                        </p:tgtEl>
                                        <p:attrNameLst>
                                          <p:attrName>style.visibility</p:attrName>
                                        </p:attrNameLst>
                                      </p:cBhvr>
                                      <p:to>
                                        <p:strVal val="visible"/>
                                      </p:to>
                                    </p:set>
                                    <p:anim calcmode="lin" valueType="num">
                                      <p:cBhvr additive="base">
                                        <p:cTn id="62" dur="500" fill="hold"/>
                                        <p:tgtEl>
                                          <p:spTgt spid="26">
                                            <p:txEl>
                                              <p:pRg st="0" end="0"/>
                                            </p:txEl>
                                          </p:spTgt>
                                        </p:tgtEl>
                                        <p:attrNameLst>
                                          <p:attrName>ppt_x</p:attrName>
                                        </p:attrNameLst>
                                      </p:cBhvr>
                                      <p:tavLst>
                                        <p:tav tm="0">
                                          <p:val>
                                            <p:strVal val="1+#ppt_w/2"/>
                                          </p:val>
                                        </p:tav>
                                        <p:tav tm="100000">
                                          <p:val>
                                            <p:strVal val="#ppt_x"/>
                                          </p:val>
                                        </p:tav>
                                      </p:tavLst>
                                    </p:anim>
                                    <p:anim calcmode="lin" valueType="num">
                                      <p:cBhvr additive="base">
                                        <p:cTn id="63" dur="500" fill="hold"/>
                                        <p:tgtEl>
                                          <p:spTgt spid="26">
                                            <p:txEl>
                                              <p:pRg st="0" end="0"/>
                                            </p:txEl>
                                          </p:spTgt>
                                        </p:tgtEl>
                                        <p:attrNameLst>
                                          <p:attrName>ppt_y</p:attrName>
                                        </p:attrNameLst>
                                      </p:cBhvr>
                                      <p:tavLst>
                                        <p:tav tm="0">
                                          <p:val>
                                            <p:strVal val="#ppt_y"/>
                                          </p:val>
                                        </p:tav>
                                        <p:tav tm="100000">
                                          <p:val>
                                            <p:strVal val="#ppt_y"/>
                                          </p:val>
                                        </p:tav>
                                      </p:tavLst>
                                    </p:anim>
                                  </p:childTnLst>
                                </p:cTn>
                              </p:par>
                              <p:par>
                                <p:cTn id="64" presetID="2" presetClass="entr" presetSubtype="2" decel="100000" fill="hold" nodeType="withEffect">
                                  <p:stCondLst>
                                    <p:cond delay="100"/>
                                  </p:stCondLst>
                                  <p:childTnLst>
                                    <p:set>
                                      <p:cBhvr>
                                        <p:cTn id="65" dur="1" fill="hold">
                                          <p:stCondLst>
                                            <p:cond delay="0"/>
                                          </p:stCondLst>
                                        </p:cTn>
                                        <p:tgtEl>
                                          <p:spTgt spid="21"/>
                                        </p:tgtEl>
                                        <p:attrNameLst>
                                          <p:attrName>style.visibility</p:attrName>
                                        </p:attrNameLst>
                                      </p:cBhvr>
                                      <p:to>
                                        <p:strVal val="visible"/>
                                      </p:to>
                                    </p:set>
                                    <p:anim calcmode="lin" valueType="num">
                                      <p:cBhvr additive="base">
                                        <p:cTn id="66" dur="500" fill="hold"/>
                                        <p:tgtEl>
                                          <p:spTgt spid="21"/>
                                        </p:tgtEl>
                                        <p:attrNameLst>
                                          <p:attrName>ppt_x</p:attrName>
                                        </p:attrNameLst>
                                      </p:cBhvr>
                                      <p:tavLst>
                                        <p:tav tm="0">
                                          <p:val>
                                            <p:strVal val="1+#ppt_w/2"/>
                                          </p:val>
                                        </p:tav>
                                        <p:tav tm="100000">
                                          <p:val>
                                            <p:strVal val="#ppt_x"/>
                                          </p:val>
                                        </p:tav>
                                      </p:tavLst>
                                    </p:anim>
                                    <p:anim calcmode="lin" valueType="num">
                                      <p:cBhvr additive="base">
                                        <p:cTn id="67" dur="500" fill="hold"/>
                                        <p:tgtEl>
                                          <p:spTgt spid="21"/>
                                        </p:tgtEl>
                                        <p:attrNameLst>
                                          <p:attrName>ppt_y</p:attrName>
                                        </p:attrNameLst>
                                      </p:cBhvr>
                                      <p:tavLst>
                                        <p:tav tm="0">
                                          <p:val>
                                            <p:strVal val="#ppt_y"/>
                                          </p:val>
                                        </p:tav>
                                        <p:tav tm="100000">
                                          <p:val>
                                            <p:strVal val="#ppt_y"/>
                                          </p:val>
                                        </p:tav>
                                      </p:tavLst>
                                    </p:anim>
                                  </p:childTnLst>
                                </p:cTn>
                              </p:par>
                              <p:par>
                                <p:cTn id="68" presetID="2" presetClass="entr" presetSubtype="2" decel="100000" fill="hold" grpId="0" nodeType="withEffect">
                                  <p:stCondLst>
                                    <p:cond delay="200"/>
                                  </p:stCondLst>
                                  <p:childTnLst>
                                    <p:set>
                                      <p:cBhvr>
                                        <p:cTn id="69" dur="1" fill="hold">
                                          <p:stCondLst>
                                            <p:cond delay="0"/>
                                          </p:stCondLst>
                                        </p:cTn>
                                        <p:tgtEl>
                                          <p:spTgt spid="25"/>
                                        </p:tgtEl>
                                        <p:attrNameLst>
                                          <p:attrName>style.visibility</p:attrName>
                                        </p:attrNameLst>
                                      </p:cBhvr>
                                      <p:to>
                                        <p:strVal val="visible"/>
                                      </p:to>
                                    </p:set>
                                    <p:anim calcmode="lin" valueType="num">
                                      <p:cBhvr additive="base">
                                        <p:cTn id="70" dur="500" fill="hold"/>
                                        <p:tgtEl>
                                          <p:spTgt spid="25"/>
                                        </p:tgtEl>
                                        <p:attrNameLst>
                                          <p:attrName>ppt_x</p:attrName>
                                        </p:attrNameLst>
                                      </p:cBhvr>
                                      <p:tavLst>
                                        <p:tav tm="0">
                                          <p:val>
                                            <p:strVal val="1+#ppt_w/2"/>
                                          </p:val>
                                        </p:tav>
                                        <p:tav tm="100000">
                                          <p:val>
                                            <p:strVal val="#ppt_x"/>
                                          </p:val>
                                        </p:tav>
                                      </p:tavLst>
                                    </p:anim>
                                    <p:anim calcmode="lin" valueType="num">
                                      <p:cBhvr additive="base">
                                        <p:cTn id="71" dur="500" fill="hold"/>
                                        <p:tgtEl>
                                          <p:spTgt spid="25"/>
                                        </p:tgtEl>
                                        <p:attrNameLst>
                                          <p:attrName>ppt_y</p:attrName>
                                        </p:attrNameLst>
                                      </p:cBhvr>
                                      <p:tavLst>
                                        <p:tav tm="0">
                                          <p:val>
                                            <p:strVal val="#ppt_y"/>
                                          </p:val>
                                        </p:tav>
                                        <p:tav tm="100000">
                                          <p:val>
                                            <p:strVal val="#ppt_y"/>
                                          </p:val>
                                        </p:tav>
                                      </p:tavLst>
                                    </p:anim>
                                  </p:childTnLst>
                                </p:cTn>
                              </p:par>
                              <p:par>
                                <p:cTn id="72" presetID="14" presetClass="entr" presetSubtype="10" fill="hold" grpId="0" nodeType="withEffect">
                                  <p:stCondLst>
                                    <p:cond delay="100"/>
                                  </p:stCondLst>
                                  <p:childTnLst>
                                    <p:set>
                                      <p:cBhvr>
                                        <p:cTn id="73" dur="1" fill="hold">
                                          <p:stCondLst>
                                            <p:cond delay="0"/>
                                          </p:stCondLst>
                                        </p:cTn>
                                        <p:tgtEl>
                                          <p:spTgt spid="29"/>
                                        </p:tgtEl>
                                        <p:attrNameLst>
                                          <p:attrName>style.visibility</p:attrName>
                                        </p:attrNameLst>
                                      </p:cBhvr>
                                      <p:to>
                                        <p:strVal val="visible"/>
                                      </p:to>
                                    </p:set>
                                    <p:animEffect transition="in" filter="randombar(horizontal)">
                                      <p:cBhvr>
                                        <p:cTn id="74" dur="500"/>
                                        <p:tgtEl>
                                          <p:spTgt spid="29"/>
                                        </p:tgtEl>
                                      </p:cBhvr>
                                    </p:animEffect>
                                  </p:childTnLst>
                                </p:cTn>
                              </p:par>
                              <p:par>
                                <p:cTn id="75" presetID="14" presetClass="entr" presetSubtype="10" fill="hold" grpId="0" nodeType="withEffect">
                                  <p:stCondLst>
                                    <p:cond delay="700"/>
                                  </p:stCondLst>
                                  <p:childTnLst>
                                    <p:set>
                                      <p:cBhvr>
                                        <p:cTn id="76" dur="1" fill="hold">
                                          <p:stCondLst>
                                            <p:cond delay="0"/>
                                          </p:stCondLst>
                                        </p:cTn>
                                        <p:tgtEl>
                                          <p:spTgt spid="28"/>
                                        </p:tgtEl>
                                        <p:attrNameLst>
                                          <p:attrName>style.visibility</p:attrName>
                                        </p:attrNameLst>
                                      </p:cBhvr>
                                      <p:to>
                                        <p:strVal val="visible"/>
                                      </p:to>
                                    </p:set>
                                    <p:animEffect transition="in" filter="randombar(horizontal)">
                                      <p:cBhvr>
                                        <p:cTn id="77" dur="500"/>
                                        <p:tgtEl>
                                          <p:spTgt spid="28"/>
                                        </p:tgtEl>
                                      </p:cBhvr>
                                    </p:animEffect>
                                  </p:childTnLst>
                                </p:cTn>
                              </p:par>
                              <p:par>
                                <p:cTn id="78" presetID="14" presetClass="entr" presetSubtype="10" fill="hold" grpId="0" nodeType="withEffect">
                                  <p:stCondLst>
                                    <p:cond delay="1000"/>
                                  </p:stCondLst>
                                  <p:childTnLst>
                                    <p:set>
                                      <p:cBhvr>
                                        <p:cTn id="79" dur="1" fill="hold">
                                          <p:stCondLst>
                                            <p:cond delay="0"/>
                                          </p:stCondLst>
                                        </p:cTn>
                                        <p:tgtEl>
                                          <p:spTgt spid="30"/>
                                        </p:tgtEl>
                                        <p:attrNameLst>
                                          <p:attrName>style.visibility</p:attrName>
                                        </p:attrNameLst>
                                      </p:cBhvr>
                                      <p:to>
                                        <p:strVal val="visible"/>
                                      </p:to>
                                    </p:set>
                                    <p:animEffect transition="in" filter="randombar(horizontal)">
                                      <p:cBhvr>
                                        <p:cTn id="80" dur="500"/>
                                        <p:tgtEl>
                                          <p:spTgt spid="30"/>
                                        </p:tgtEl>
                                      </p:cBhvr>
                                    </p:animEffect>
                                  </p:childTnLst>
                                </p:cTn>
                              </p:par>
                              <p:par>
                                <p:cTn id="81" presetID="14" presetClass="entr" presetSubtype="10" fill="hold" grpId="0" nodeType="withEffect">
                                  <p:stCondLst>
                                    <p:cond delay="1700"/>
                                  </p:stCondLst>
                                  <p:childTnLst>
                                    <p:set>
                                      <p:cBhvr>
                                        <p:cTn id="82" dur="1" fill="hold">
                                          <p:stCondLst>
                                            <p:cond delay="0"/>
                                          </p:stCondLst>
                                        </p:cTn>
                                        <p:tgtEl>
                                          <p:spTgt spid="27"/>
                                        </p:tgtEl>
                                        <p:attrNameLst>
                                          <p:attrName>style.visibility</p:attrName>
                                        </p:attrNameLst>
                                      </p:cBhvr>
                                      <p:to>
                                        <p:strVal val="visible"/>
                                      </p:to>
                                    </p:set>
                                    <p:animEffect transition="in" filter="randombar(horizontal)">
                                      <p:cBhvr>
                                        <p:cTn id="83"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5" grpId="0">
        <p:tmplLst>
          <p:tmpl>
            <p:tnLst>
              <p:par>
                <p:cTn presetID="2" presetClass="entr" presetSubtype="2" decel="100000" fill="hold" nodeType="withEffect">
                  <p:stCondLst>
                    <p:cond delay="20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1+#ppt_w/2"/>
                          </p:val>
                        </p:tav>
                        <p:tav tm="100000">
                          <p:val>
                            <p:strVal val="#ppt_x"/>
                          </p:val>
                        </p:tav>
                      </p:tavLst>
                    </p:anim>
                    <p:anim calcmode="lin" valueType="num">
                      <p:cBhvr additive="base">
                        <p:cTn dur="500" fill="hold"/>
                        <p:tgtEl>
                          <p:spTgt spid="25"/>
                        </p:tgtEl>
                        <p:attrNameLst>
                          <p:attrName>ppt_y</p:attrName>
                        </p:attrNameLst>
                      </p:cBhvr>
                      <p:tavLst>
                        <p:tav tm="0">
                          <p:val>
                            <p:strVal val="#ppt_y"/>
                          </p:val>
                        </p:tav>
                        <p:tav tm="100000">
                          <p:val>
                            <p:strVal val="#ppt_y"/>
                          </p:val>
                        </p:tav>
                      </p:tavLst>
                    </p:anim>
                  </p:childTnLst>
                </p:cTn>
              </p:par>
            </p:tnLst>
          </p:tmpl>
        </p:tmplLst>
      </p:bldP>
      <p:bldP spid="26" grpId="0" build="p">
        <p:tmplLst>
          <p:tmpl lvl="1">
            <p:tnLst>
              <p:par>
                <p:cTn presetID="2" presetClass="entr" presetSubtype="2" decel="100000"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1+#ppt_w/2"/>
                          </p:val>
                        </p:tav>
                        <p:tav tm="100000">
                          <p:val>
                            <p:strVal val="#ppt_x"/>
                          </p:val>
                        </p:tav>
                      </p:tavLst>
                    </p:anim>
                    <p:anim calcmode="lin" valueType="num">
                      <p:cBhvr additive="base">
                        <p:cTn dur="500" fill="hold"/>
                        <p:tgtEl>
                          <p:spTgt spid="26"/>
                        </p:tgtEl>
                        <p:attrNameLst>
                          <p:attrName>ppt_y</p:attrName>
                        </p:attrNameLst>
                      </p:cBhvr>
                      <p:tavLst>
                        <p:tav tm="0">
                          <p:val>
                            <p:strVal val="#ppt_y"/>
                          </p:val>
                        </p:tav>
                        <p:tav tm="100000">
                          <p:val>
                            <p:strVal val="#ppt_y"/>
                          </p:val>
                        </p:tav>
                      </p:tavLst>
                    </p:anim>
                  </p:childTnLst>
                </p:cTn>
              </p:par>
            </p:tnLst>
          </p:tmpl>
        </p:tmplLst>
      </p:bldP>
      <p:bldP spid="27" grpId="0" animBg="1"/>
      <p:bldP spid="28" grpId="0" animBg="1"/>
      <p:bldP spid="29" grpId="0" animBg="1"/>
      <p:bldP spid="30" grpId="0" animBg="1"/>
    </p:bld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Fullscreen Image, Heading &amp; Text">
    <p:spTree>
      <p:nvGrpSpPr>
        <p:cNvPr id="1" name=""/>
        <p:cNvGrpSpPr/>
        <p:nvPr/>
      </p:nvGrpSpPr>
      <p:grpSpPr>
        <a:xfrm>
          <a:off x="0" y="0"/>
          <a:ext cx="0" cy="0"/>
          <a:chOff x="0" y="0"/>
          <a:chExt cx="0" cy="0"/>
        </a:xfrm>
      </p:grpSpPr>
      <p:sp>
        <p:nvSpPr>
          <p:cNvPr id="3" name="図プレースホルダー 3"/>
          <p:cNvSpPr>
            <a:spLocks noGrp="1"/>
          </p:cNvSpPr>
          <p:nvPr>
            <p:ph type="pic" sz="quarter" idx="10" hasCustomPrompt="1"/>
          </p:nvPr>
        </p:nvSpPr>
        <p:spPr>
          <a:xfrm>
            <a:off x="0" y="0"/>
            <a:ext cx="18288000" cy="10285413"/>
          </a:xfrm>
        </p:spPr>
        <p:txBody>
          <a:bodyPr/>
          <a:lstStyle>
            <a:lvl1pPr>
              <a:defRPr baseline="0"/>
            </a:lvl1pPr>
          </a:lstStyle>
          <a:p>
            <a:r>
              <a:rPr kumimoji="1" lang="en-US" altLang="ja-JP" dirty="0"/>
              <a:t>Add a full screen image</a:t>
            </a:r>
            <a:endParaRPr kumimoji="1" lang="ja-JP" altLang="en-US" dirty="0"/>
          </a:p>
        </p:txBody>
      </p:sp>
      <p:sp>
        <p:nvSpPr>
          <p:cNvPr id="4" name="テキスト プレースホルダー 5"/>
          <p:cNvSpPr>
            <a:spLocks noGrp="1"/>
          </p:cNvSpPr>
          <p:nvPr>
            <p:ph type="body" sz="quarter" idx="11" hasCustomPrompt="1"/>
          </p:nvPr>
        </p:nvSpPr>
        <p:spPr>
          <a:xfrm>
            <a:off x="9144000" y="0"/>
            <a:ext cx="9144000" cy="10285413"/>
          </a:xfrm>
          <a:solidFill>
            <a:schemeClr val="accent1">
              <a:alpha val="70000"/>
            </a:schemeClr>
          </a:solidFill>
        </p:spPr>
        <p:txBody>
          <a:bodyPr/>
          <a:lstStyle/>
          <a:p>
            <a:pPr lvl="0"/>
            <a:r>
              <a:rPr kumimoji="1" lang="en-US" altLang="ja-JP" dirty="0"/>
              <a:t> </a:t>
            </a:r>
            <a:endParaRPr kumimoji="1" lang="ja-JP" altLang="en-US" dirty="0"/>
          </a:p>
        </p:txBody>
      </p:sp>
      <p:sp>
        <p:nvSpPr>
          <p:cNvPr id="5" name="テキスト プレースホルダー 12"/>
          <p:cNvSpPr>
            <a:spLocks noGrp="1"/>
          </p:cNvSpPr>
          <p:nvPr>
            <p:ph type="body" sz="quarter" idx="14" hasCustomPrompt="1"/>
          </p:nvPr>
        </p:nvSpPr>
        <p:spPr>
          <a:xfrm>
            <a:off x="10222372" y="1103086"/>
            <a:ext cx="6987257" cy="3849189"/>
          </a:xfrm>
        </p:spPr>
        <p:txBody>
          <a:bodyPr anchor="b">
            <a:noAutofit/>
          </a:bodyPr>
          <a:lstStyle>
            <a:lvl1pPr algn="l">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 name="テキスト プレースホルダー 12"/>
          <p:cNvSpPr>
            <a:spLocks noGrp="1"/>
          </p:cNvSpPr>
          <p:nvPr>
            <p:ph type="body" sz="quarter" idx="15" hasCustomPrompt="1"/>
          </p:nvPr>
        </p:nvSpPr>
        <p:spPr>
          <a:xfrm>
            <a:off x="10222372" y="5274171"/>
            <a:ext cx="6987257" cy="4014208"/>
          </a:xfrm>
        </p:spPr>
        <p:txBody>
          <a:bodyPr>
            <a:normAutofit/>
          </a:bodyPr>
          <a:lstStyle>
            <a:lvl1pPr marL="342900" indent="-342900" algn="l">
              <a:spcBef>
                <a:spcPts val="1200"/>
              </a:spcBef>
              <a:buFont typeface="Wingdings" panose="05000000000000000000" pitchFamily="2" charset="2"/>
              <a:buChar char="n"/>
              <a:defRPr sz="2000" baseline="0">
                <a:solidFill>
                  <a:schemeClr val="bg1"/>
                </a:solidFill>
              </a:defRPr>
            </a:lvl1pPr>
          </a:lstStyle>
          <a:p>
            <a:pPr lvl="0"/>
            <a:r>
              <a:rPr kumimoji="1" lang="en-US" altLang="ja-JP" dirty="0"/>
              <a:t>Text goes here</a:t>
            </a:r>
            <a:endParaRPr kumimoji="1" lang="ja-JP" altLang="en-US" dirty="0"/>
          </a:p>
        </p:txBody>
      </p:sp>
      <p:sp>
        <p:nvSpPr>
          <p:cNvPr id="7" name="テキスト プレースホルダー 5"/>
          <p:cNvSpPr>
            <a:spLocks noGrp="1"/>
          </p:cNvSpPr>
          <p:nvPr>
            <p:ph type="body" sz="quarter" idx="16" hasCustomPrompt="1"/>
          </p:nvPr>
        </p:nvSpPr>
        <p:spPr>
          <a:xfrm>
            <a:off x="8496000" y="9637413"/>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8" name="テキスト プレースホルダー 5"/>
          <p:cNvSpPr>
            <a:spLocks noGrp="1"/>
          </p:cNvSpPr>
          <p:nvPr>
            <p:ph type="body" sz="quarter" idx="17" hasCustomPrompt="1"/>
          </p:nvPr>
        </p:nvSpPr>
        <p:spPr>
          <a:xfrm>
            <a:off x="7848000" y="8989413"/>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9" name="テキスト プレースホルダー 5"/>
          <p:cNvSpPr>
            <a:spLocks noGrp="1"/>
          </p:cNvSpPr>
          <p:nvPr>
            <p:ph type="body" sz="quarter" idx="18" hasCustomPrompt="1"/>
          </p:nvPr>
        </p:nvSpPr>
        <p:spPr>
          <a:xfrm>
            <a:off x="8496000" y="8341413"/>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10" name="テキスト プレースホルダー 5"/>
          <p:cNvSpPr>
            <a:spLocks noGrp="1"/>
          </p:cNvSpPr>
          <p:nvPr>
            <p:ph type="body" sz="quarter" idx="19" hasCustomPrompt="1"/>
          </p:nvPr>
        </p:nvSpPr>
        <p:spPr>
          <a:xfrm>
            <a:off x="7200000" y="9637413"/>
            <a:ext cx="648000" cy="648000"/>
          </a:xfrm>
          <a:solidFill>
            <a:schemeClr val="accent1">
              <a:alpha val="70000"/>
            </a:schemeClr>
          </a:solidFill>
        </p:spPr>
        <p:txBody>
          <a:bodyPr/>
          <a:lstStyle/>
          <a:p>
            <a:pPr lvl="0"/>
            <a:r>
              <a:rPr kumimoji="1" lang="en-US" altLang="ja-JP" dirty="0"/>
              <a:t> </a:t>
            </a:r>
            <a:endParaRPr kumimoji="1" lang="ja-JP" altLang="en-US" dirty="0"/>
          </a:p>
        </p:txBody>
      </p:sp>
    </p:spTree>
    <p:extLst>
      <p:ext uri="{BB962C8B-B14F-4D97-AF65-F5344CB8AC3E}">
        <p14:creationId xmlns:p14="http://schemas.microsoft.com/office/powerpoint/2010/main" val="1513495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down)">
                                      <p:cBhvr>
                                        <p:cTn id="11" dur="500"/>
                                        <p:tgtEl>
                                          <p:spTgt spid="4"/>
                                        </p:tgtEl>
                                      </p:cBhvr>
                                    </p:animEffect>
                                  </p:childTnLst>
                                </p:cTn>
                              </p:par>
                              <p:par>
                                <p:cTn id="12" presetID="2" presetClass="entr" presetSubtype="9" decel="100000" fill="hold" grpId="0" nodeType="with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additive="base">
                                        <p:cTn id="14" dur="750" fill="hold"/>
                                        <p:tgtEl>
                                          <p:spTgt spid="7"/>
                                        </p:tgtEl>
                                        <p:attrNameLst>
                                          <p:attrName>ppt_x</p:attrName>
                                        </p:attrNameLst>
                                      </p:cBhvr>
                                      <p:tavLst>
                                        <p:tav tm="0">
                                          <p:val>
                                            <p:strVal val="0-#ppt_w/2"/>
                                          </p:val>
                                        </p:tav>
                                        <p:tav tm="100000">
                                          <p:val>
                                            <p:strVal val="#ppt_x"/>
                                          </p:val>
                                        </p:tav>
                                      </p:tavLst>
                                    </p:anim>
                                    <p:anim calcmode="lin" valueType="num">
                                      <p:cBhvr additive="base">
                                        <p:cTn id="15" dur="750" fill="hold"/>
                                        <p:tgtEl>
                                          <p:spTgt spid="7"/>
                                        </p:tgtEl>
                                        <p:attrNameLst>
                                          <p:attrName>ppt_y</p:attrName>
                                        </p:attrNameLst>
                                      </p:cBhvr>
                                      <p:tavLst>
                                        <p:tav tm="0">
                                          <p:val>
                                            <p:strVal val="0-#ppt_h/2"/>
                                          </p:val>
                                        </p:tav>
                                        <p:tav tm="100000">
                                          <p:val>
                                            <p:strVal val="#ppt_y"/>
                                          </p:val>
                                        </p:tav>
                                      </p:tavLst>
                                    </p:anim>
                                  </p:childTnLst>
                                </p:cTn>
                              </p:par>
                              <p:par>
                                <p:cTn id="16" presetID="2" presetClass="entr" presetSubtype="12" decel="10000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750" fill="hold"/>
                                        <p:tgtEl>
                                          <p:spTgt spid="8"/>
                                        </p:tgtEl>
                                        <p:attrNameLst>
                                          <p:attrName>ppt_x</p:attrName>
                                        </p:attrNameLst>
                                      </p:cBhvr>
                                      <p:tavLst>
                                        <p:tav tm="0">
                                          <p:val>
                                            <p:strVal val="0-#ppt_w/2"/>
                                          </p:val>
                                        </p:tav>
                                        <p:tav tm="100000">
                                          <p:val>
                                            <p:strVal val="#ppt_x"/>
                                          </p:val>
                                        </p:tav>
                                      </p:tavLst>
                                    </p:anim>
                                    <p:anim calcmode="lin" valueType="num">
                                      <p:cBhvr additive="base">
                                        <p:cTn id="19" dur="750" fill="hold"/>
                                        <p:tgtEl>
                                          <p:spTgt spid="8"/>
                                        </p:tgtEl>
                                        <p:attrNameLst>
                                          <p:attrName>ppt_y</p:attrName>
                                        </p:attrNameLst>
                                      </p:cBhvr>
                                      <p:tavLst>
                                        <p:tav tm="0">
                                          <p:val>
                                            <p:strVal val="1+#ppt_h/2"/>
                                          </p:val>
                                        </p:tav>
                                        <p:tav tm="100000">
                                          <p:val>
                                            <p:strVal val="#ppt_y"/>
                                          </p:val>
                                        </p:tav>
                                      </p:tavLst>
                                    </p:anim>
                                  </p:childTnLst>
                                </p:cTn>
                              </p:par>
                              <p:par>
                                <p:cTn id="20" presetID="2" presetClass="entr" presetSubtype="1" decel="10000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 calcmode="lin" valueType="num">
                                      <p:cBhvr additive="base">
                                        <p:cTn id="22" dur="750" fill="hold"/>
                                        <p:tgtEl>
                                          <p:spTgt spid="9"/>
                                        </p:tgtEl>
                                        <p:attrNameLst>
                                          <p:attrName>ppt_x</p:attrName>
                                        </p:attrNameLst>
                                      </p:cBhvr>
                                      <p:tavLst>
                                        <p:tav tm="0">
                                          <p:val>
                                            <p:strVal val="#ppt_x"/>
                                          </p:val>
                                        </p:tav>
                                        <p:tav tm="100000">
                                          <p:val>
                                            <p:strVal val="#ppt_x"/>
                                          </p:val>
                                        </p:tav>
                                      </p:tavLst>
                                    </p:anim>
                                    <p:anim calcmode="lin" valueType="num">
                                      <p:cBhvr additive="base">
                                        <p:cTn id="23" dur="750" fill="hold"/>
                                        <p:tgtEl>
                                          <p:spTgt spid="9"/>
                                        </p:tgtEl>
                                        <p:attrNameLst>
                                          <p:attrName>ppt_y</p:attrName>
                                        </p:attrNameLst>
                                      </p:cBhvr>
                                      <p:tavLst>
                                        <p:tav tm="0">
                                          <p:val>
                                            <p:strVal val="0-#ppt_h/2"/>
                                          </p:val>
                                        </p:tav>
                                        <p:tav tm="100000">
                                          <p:val>
                                            <p:strVal val="#ppt_y"/>
                                          </p:val>
                                        </p:tav>
                                      </p:tavLst>
                                    </p:anim>
                                  </p:childTnLst>
                                </p:cTn>
                              </p:par>
                              <p:par>
                                <p:cTn id="24" presetID="2" presetClass="entr" presetSubtype="3" decel="100000" fill="hold" grpId="0" nodeType="withEffect">
                                  <p:stCondLst>
                                    <p:cond delay="0"/>
                                  </p:stCondLst>
                                  <p:childTnLst>
                                    <p:set>
                                      <p:cBhvr>
                                        <p:cTn id="25" dur="1" fill="hold">
                                          <p:stCondLst>
                                            <p:cond delay="0"/>
                                          </p:stCondLst>
                                        </p:cTn>
                                        <p:tgtEl>
                                          <p:spTgt spid="10"/>
                                        </p:tgtEl>
                                        <p:attrNameLst>
                                          <p:attrName>style.visibility</p:attrName>
                                        </p:attrNameLst>
                                      </p:cBhvr>
                                      <p:to>
                                        <p:strVal val="visible"/>
                                      </p:to>
                                    </p:set>
                                    <p:anim calcmode="lin" valueType="num">
                                      <p:cBhvr additive="base">
                                        <p:cTn id="26" dur="750" fill="hold"/>
                                        <p:tgtEl>
                                          <p:spTgt spid="10"/>
                                        </p:tgtEl>
                                        <p:attrNameLst>
                                          <p:attrName>ppt_x</p:attrName>
                                        </p:attrNameLst>
                                      </p:cBhvr>
                                      <p:tavLst>
                                        <p:tav tm="0">
                                          <p:val>
                                            <p:strVal val="1+#ppt_w/2"/>
                                          </p:val>
                                        </p:tav>
                                        <p:tav tm="100000">
                                          <p:val>
                                            <p:strVal val="#ppt_x"/>
                                          </p:val>
                                        </p:tav>
                                      </p:tavLst>
                                    </p:anim>
                                    <p:anim calcmode="lin" valueType="num">
                                      <p:cBhvr additive="base">
                                        <p:cTn id="27" dur="750" fill="hold"/>
                                        <p:tgtEl>
                                          <p:spTgt spid="10"/>
                                        </p:tgtEl>
                                        <p:attrNameLst>
                                          <p:attrName>ppt_y</p:attrName>
                                        </p:attrNameLst>
                                      </p:cBhvr>
                                      <p:tavLst>
                                        <p:tav tm="0">
                                          <p:val>
                                            <p:strVal val="0-#ppt_h/2"/>
                                          </p:val>
                                        </p:tav>
                                        <p:tav tm="100000">
                                          <p:val>
                                            <p:strVal val="#ppt_y"/>
                                          </p:val>
                                        </p:tav>
                                      </p:tavLst>
                                    </p:anim>
                                  </p:childTnLst>
                                </p:cTn>
                              </p:par>
                              <p:par>
                                <p:cTn id="28" presetID="2" presetClass="entr" presetSubtype="4" decel="100000" fill="hold" grpId="0" nodeType="withEffect">
                                  <p:stCondLst>
                                    <p:cond delay="750"/>
                                  </p:stCondLst>
                                  <p:iterate type="wd">
                                    <p:tmPct val="10000"/>
                                  </p:iterate>
                                  <p:childTnLst>
                                    <p:set>
                                      <p:cBhvr>
                                        <p:cTn id="29" dur="1" fill="hold">
                                          <p:stCondLst>
                                            <p:cond delay="0"/>
                                          </p:stCondLst>
                                        </p:cTn>
                                        <p:tgtEl>
                                          <p:spTgt spid="5">
                                            <p:txEl>
                                              <p:pRg st="0" end="0"/>
                                            </p:txEl>
                                          </p:spTgt>
                                        </p:tgtEl>
                                        <p:attrNameLst>
                                          <p:attrName>style.visibility</p:attrName>
                                        </p:attrNameLst>
                                      </p:cBhvr>
                                      <p:to>
                                        <p:strVal val="visible"/>
                                      </p:to>
                                    </p:set>
                                    <p:anim calcmode="lin" valueType="num">
                                      <p:cBhvr additive="base">
                                        <p:cTn id="30" dur="75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31" dur="75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par>
                          <p:cTn id="32" fill="hold">
                            <p:stCondLst>
                              <p:cond delay="2150"/>
                            </p:stCondLst>
                            <p:childTnLst>
                              <p:par>
                                <p:cTn id="33" presetID="22" presetClass="entr" presetSubtype="8" fill="hold" grpId="0" nodeType="after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wipe(left)">
                                      <p:cBhvr>
                                        <p:cTn id="3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tmplLst>
          <p:tmpl>
            <p:tnLst>
              <p:par>
                <p:cTn presetID="22" presetClass="entr" presetSubtype="4" fill="hold" nodeType="after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wipe(down)">
                      <p:cBhvr>
                        <p:cTn dur="500"/>
                        <p:tgtEl>
                          <p:spTgt spid="4"/>
                        </p:tgtEl>
                      </p:cBhvr>
                    </p:animEffect>
                  </p:childTnLst>
                </p:cTn>
              </p:par>
            </p:tnLst>
          </p:tmpl>
        </p:tmplLst>
      </p:bldP>
      <p:bldP spid="5" grpId="0" build="p">
        <p:tmplLst>
          <p:tmpl lvl="1">
            <p:tnLst>
              <p:par>
                <p:cTn presetID="2" presetClass="entr" presetSubtype="4" decel="100000" fill="hold" nodeType="withEffect">
                  <p:stCondLst>
                    <p:cond delay="750"/>
                  </p:stCondLst>
                  <p:iterate type="wd">
                    <p:tmPct val="10000"/>
                  </p:iterate>
                  <p:childTnLst>
                    <p:set>
                      <p:cBhvr>
                        <p:cTn dur="1" fill="hold">
                          <p:stCondLst>
                            <p:cond delay="0"/>
                          </p:stCondLst>
                        </p:cTn>
                        <p:tgtEl>
                          <p:spTgt spid="5"/>
                        </p:tgtEl>
                        <p:attrNameLst>
                          <p:attrName>style.visibility</p:attrName>
                        </p:attrNameLst>
                      </p:cBhvr>
                      <p:to>
                        <p:strVal val="visible"/>
                      </p:to>
                    </p:set>
                    <p:anim calcmode="lin" valueType="num">
                      <p:cBhvr additive="base">
                        <p:cTn dur="750" fill="hold"/>
                        <p:tgtEl>
                          <p:spTgt spid="5"/>
                        </p:tgtEl>
                        <p:attrNameLst>
                          <p:attrName>ppt_x</p:attrName>
                        </p:attrNameLst>
                      </p:cBhvr>
                      <p:tavLst>
                        <p:tav tm="0">
                          <p:val>
                            <p:strVal val="#ppt_x"/>
                          </p:val>
                        </p:tav>
                        <p:tav tm="100000">
                          <p:val>
                            <p:strVal val="#ppt_x"/>
                          </p:val>
                        </p:tav>
                      </p:tavLst>
                    </p:anim>
                    <p:anim calcmode="lin" valueType="num">
                      <p:cBhvr additive="base">
                        <p:cTn dur="750" fill="hold"/>
                        <p:tgtEl>
                          <p:spTgt spid="5"/>
                        </p:tgtEl>
                        <p:attrNameLst>
                          <p:attrName>ppt_y</p:attrName>
                        </p:attrNameLst>
                      </p:cBhvr>
                      <p:tavLst>
                        <p:tav tm="0">
                          <p:val>
                            <p:strVal val="1+#ppt_h/2"/>
                          </p:val>
                        </p:tav>
                        <p:tav tm="100000">
                          <p:val>
                            <p:strVal val="#ppt_y"/>
                          </p:val>
                        </p:tav>
                      </p:tavLst>
                    </p:anim>
                  </p:childTnLst>
                </p:cTn>
              </p:par>
            </p:tnLst>
          </p:tmpl>
        </p:tmplLst>
      </p:bldP>
      <p:bldP spid="6" grpId="0">
        <p:tmplLst>
          <p:tmpl>
            <p:tnLst>
              <p:par>
                <p:cTn presetID="22" presetClass="entr" presetSubtype="8"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7" grpId="0" animBg="1">
        <p:tmplLst>
          <p:tmpl>
            <p:tnLst>
              <p:par>
                <p:cTn presetID="2" presetClass="entr" presetSubtype="9" decel="100000" fill="hold" nodeType="with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750" fill="hold"/>
                        <p:tgtEl>
                          <p:spTgt spid="7"/>
                        </p:tgtEl>
                        <p:attrNameLst>
                          <p:attrName>ppt_x</p:attrName>
                        </p:attrNameLst>
                      </p:cBhvr>
                      <p:tavLst>
                        <p:tav tm="0">
                          <p:val>
                            <p:strVal val="0-#ppt_w/2"/>
                          </p:val>
                        </p:tav>
                        <p:tav tm="100000">
                          <p:val>
                            <p:strVal val="#ppt_x"/>
                          </p:val>
                        </p:tav>
                      </p:tavLst>
                    </p:anim>
                    <p:anim calcmode="lin" valueType="num">
                      <p:cBhvr additive="base">
                        <p:cTn dur="750" fill="hold"/>
                        <p:tgtEl>
                          <p:spTgt spid="7"/>
                        </p:tgtEl>
                        <p:attrNameLst>
                          <p:attrName>ppt_y</p:attrName>
                        </p:attrNameLst>
                      </p:cBhvr>
                      <p:tavLst>
                        <p:tav tm="0">
                          <p:val>
                            <p:strVal val="0-#ppt_h/2"/>
                          </p:val>
                        </p:tav>
                        <p:tav tm="100000">
                          <p:val>
                            <p:strVal val="#ppt_y"/>
                          </p:val>
                        </p:tav>
                      </p:tavLst>
                    </p:anim>
                  </p:childTnLst>
                </p:cTn>
              </p:par>
            </p:tnLst>
          </p:tmpl>
        </p:tmplLst>
      </p:bldP>
      <p:bldP spid="8" grpId="0" animBg="1">
        <p:tmplLst>
          <p:tmpl>
            <p:tnLst>
              <p:par>
                <p:cTn presetID="2" presetClass="entr" presetSubtype="12" decel="100000" fill="hold" nodeType="with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0-#ppt_w/2"/>
                          </p:val>
                        </p:tav>
                        <p:tav tm="100000">
                          <p:val>
                            <p:strVal val="#ppt_x"/>
                          </p:val>
                        </p:tav>
                      </p:tavLst>
                    </p:anim>
                    <p:anim calcmode="lin" valueType="num">
                      <p:cBhvr additive="base">
                        <p:cTn dur="750" fill="hold"/>
                        <p:tgtEl>
                          <p:spTgt spid="8"/>
                        </p:tgtEl>
                        <p:attrNameLst>
                          <p:attrName>ppt_y</p:attrName>
                        </p:attrNameLst>
                      </p:cBhvr>
                      <p:tavLst>
                        <p:tav tm="0">
                          <p:val>
                            <p:strVal val="1+#ppt_h/2"/>
                          </p:val>
                        </p:tav>
                        <p:tav tm="100000">
                          <p:val>
                            <p:strVal val="#ppt_y"/>
                          </p:val>
                        </p:tav>
                      </p:tavLst>
                    </p:anim>
                  </p:childTnLst>
                </p:cTn>
              </p:par>
            </p:tnLst>
          </p:tmpl>
        </p:tmplLst>
      </p:bldP>
      <p:bldP spid="9" grpId="0" animBg="1">
        <p:tmplLst>
          <p:tmpl>
            <p:tnLst>
              <p:par>
                <p:cTn presetID="2" presetClass="entr" presetSubtype="1" decel="100000" fill="hold" nodeType="with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ppt_x"/>
                          </p:val>
                        </p:tav>
                        <p:tav tm="100000">
                          <p:val>
                            <p:strVal val="#ppt_x"/>
                          </p:val>
                        </p:tav>
                      </p:tavLst>
                    </p:anim>
                    <p:anim calcmode="lin" valueType="num">
                      <p:cBhvr additive="base">
                        <p:cTn dur="750" fill="hold"/>
                        <p:tgtEl>
                          <p:spTgt spid="9"/>
                        </p:tgtEl>
                        <p:attrNameLst>
                          <p:attrName>ppt_y</p:attrName>
                        </p:attrNameLst>
                      </p:cBhvr>
                      <p:tavLst>
                        <p:tav tm="0">
                          <p:val>
                            <p:strVal val="0-#ppt_h/2"/>
                          </p:val>
                        </p:tav>
                        <p:tav tm="100000">
                          <p:val>
                            <p:strVal val="#ppt_y"/>
                          </p:val>
                        </p:tav>
                      </p:tavLst>
                    </p:anim>
                  </p:childTnLst>
                </p:cTn>
              </p:par>
            </p:tnLst>
          </p:tmpl>
        </p:tmplLst>
      </p:bldP>
      <p:bldP spid="10" grpId="0" animBg="1">
        <p:tmplLst>
          <p:tmpl>
            <p:tnLst>
              <p:par>
                <p:cTn presetID="2" presetClass="entr" presetSubtype="3" decel="10000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750" fill="hold"/>
                        <p:tgtEl>
                          <p:spTgt spid="10"/>
                        </p:tgtEl>
                        <p:attrNameLst>
                          <p:attrName>ppt_x</p:attrName>
                        </p:attrNameLst>
                      </p:cBhvr>
                      <p:tavLst>
                        <p:tav tm="0">
                          <p:val>
                            <p:strVal val="1+#ppt_w/2"/>
                          </p:val>
                        </p:tav>
                        <p:tav tm="100000">
                          <p:val>
                            <p:strVal val="#ppt_x"/>
                          </p:val>
                        </p:tav>
                      </p:tavLst>
                    </p:anim>
                    <p:anim calcmode="lin" valueType="num">
                      <p:cBhvr additive="base">
                        <p:cTn dur="750" fill="hold"/>
                        <p:tgtEl>
                          <p:spTgt spid="10"/>
                        </p:tgtEl>
                        <p:attrNameLst>
                          <p:attrName>ppt_y</p:attrName>
                        </p:attrNameLst>
                      </p:cBhvr>
                      <p:tavLst>
                        <p:tav tm="0">
                          <p:val>
                            <p:strVal val="0-#ppt_h/2"/>
                          </p:val>
                        </p:tav>
                        <p:tav tm="100000">
                          <p:val>
                            <p:strVal val="#ppt_y"/>
                          </p:val>
                        </p:tav>
                      </p:tavLst>
                    </p:anim>
                  </p:childTnLst>
                </p:cTn>
              </p:par>
            </p:tnLst>
          </p:tmpl>
        </p:tmplLst>
      </p:bldP>
    </p:bldLst>
  </p:timing>
  <p:extLst mod="1">
    <p:ext uri="{DCECCB84-F9BA-43D5-87BE-67443E8EF086}">
      <p15:sldGuideLst xmlns:p15="http://schemas.microsoft.com/office/powerpoint/2012/main" xmlns="">
        <p15:guide id="1" orient="horz" pos="3239" userDrawn="1">
          <p15:clr>
            <a:srgbClr val="FBAE40"/>
          </p15:clr>
        </p15:guide>
        <p15:guide id="2" pos="576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 Icons, Headings &amp; Texts - Horizontal">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テキスト プレースホルダー 12"/>
          <p:cNvSpPr>
            <a:spLocks noGrp="1"/>
          </p:cNvSpPr>
          <p:nvPr>
            <p:ph type="body" sz="quarter" idx="12" hasCustomPrompt="1"/>
          </p:nvPr>
        </p:nvSpPr>
        <p:spPr>
          <a:xfrm>
            <a:off x="1544034" y="5556408"/>
            <a:ext cx="4914493" cy="2479915"/>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6" name="テキスト プレースホルダー 12"/>
          <p:cNvSpPr>
            <a:spLocks noGrp="1"/>
          </p:cNvSpPr>
          <p:nvPr>
            <p:ph type="body" sz="quarter" idx="13" hasCustomPrompt="1"/>
          </p:nvPr>
        </p:nvSpPr>
        <p:spPr>
          <a:xfrm>
            <a:off x="1544034" y="4567087"/>
            <a:ext cx="4914493" cy="747032"/>
          </a:xfrm>
        </p:spPr>
        <p:txBody>
          <a:bodyPr anchor="ctr">
            <a:noAutofit/>
          </a:bodyPr>
          <a:lstStyle>
            <a:lvl1pPr algn="ct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Word</a:t>
            </a:r>
            <a:endParaRPr kumimoji="1" lang="ja-JP" altLang="en-US" dirty="0"/>
          </a:p>
        </p:txBody>
      </p:sp>
      <p:sp>
        <p:nvSpPr>
          <p:cNvPr id="7" name="正方形/長方形 6"/>
          <p:cNvSpPr/>
          <p:nvPr userDrawn="1"/>
        </p:nvSpPr>
        <p:spPr>
          <a:xfrm>
            <a:off x="3087331" y="5332253"/>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4"/>
          <p:cNvSpPr/>
          <p:nvPr userDrawn="1"/>
        </p:nvSpPr>
        <p:spPr>
          <a:xfrm>
            <a:off x="3433023" y="3174870"/>
            <a:ext cx="1136515" cy="1138145"/>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図プレースホルダー 25"/>
          <p:cNvSpPr>
            <a:spLocks noGrp="1"/>
          </p:cNvSpPr>
          <p:nvPr>
            <p:ph type="pic" sz="quarter" idx="14" hasCustomPrompt="1"/>
          </p:nvPr>
        </p:nvSpPr>
        <p:spPr>
          <a:xfrm>
            <a:off x="3686280" y="3428942"/>
            <a:ext cx="630000" cy="630000"/>
          </a:xfrm>
        </p:spPr>
        <p:txBody>
          <a:bodyPr>
            <a:normAutofit/>
          </a:bodyPr>
          <a:lstStyle>
            <a:lvl1pPr algn="ctr">
              <a:defRPr sz="1400">
                <a:solidFill>
                  <a:schemeClr val="bg1"/>
                </a:solidFill>
              </a:defRPr>
            </a:lvl1pPr>
          </a:lstStyle>
          <a:p>
            <a:r>
              <a:rPr kumimoji="1" lang="en-US" altLang="ja-JP" dirty="0"/>
              <a:t>Icon</a:t>
            </a:r>
            <a:endParaRPr kumimoji="1" lang="ja-JP" altLang="en-US" dirty="0"/>
          </a:p>
        </p:txBody>
      </p:sp>
      <p:sp>
        <p:nvSpPr>
          <p:cNvPr id="32" name="テキスト プレースホルダー 12"/>
          <p:cNvSpPr>
            <a:spLocks noGrp="1"/>
          </p:cNvSpPr>
          <p:nvPr>
            <p:ph type="body" sz="quarter" idx="15" hasCustomPrompt="1"/>
          </p:nvPr>
        </p:nvSpPr>
        <p:spPr>
          <a:xfrm>
            <a:off x="6686753" y="5556408"/>
            <a:ext cx="4914493" cy="2479915"/>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33" name="テキスト プレースホルダー 12"/>
          <p:cNvSpPr>
            <a:spLocks noGrp="1"/>
          </p:cNvSpPr>
          <p:nvPr>
            <p:ph type="body" sz="quarter" idx="16" hasCustomPrompt="1"/>
          </p:nvPr>
        </p:nvSpPr>
        <p:spPr>
          <a:xfrm>
            <a:off x="6686753" y="4567087"/>
            <a:ext cx="4914493" cy="747032"/>
          </a:xfrm>
        </p:spPr>
        <p:txBody>
          <a:bodyPr anchor="ctr">
            <a:noAutofit/>
          </a:bodyPr>
          <a:lstStyle>
            <a:lvl1pPr algn="ct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Word</a:t>
            </a:r>
            <a:endParaRPr kumimoji="1" lang="ja-JP" altLang="en-US" dirty="0"/>
          </a:p>
        </p:txBody>
      </p:sp>
      <p:sp>
        <p:nvSpPr>
          <p:cNvPr id="34" name="正方形/長方形 33"/>
          <p:cNvSpPr/>
          <p:nvPr userDrawn="1"/>
        </p:nvSpPr>
        <p:spPr>
          <a:xfrm>
            <a:off x="8230050" y="5332253"/>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円/楕円 4"/>
          <p:cNvSpPr/>
          <p:nvPr userDrawn="1"/>
        </p:nvSpPr>
        <p:spPr>
          <a:xfrm>
            <a:off x="8575742" y="3174870"/>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図プレースホルダー 25"/>
          <p:cNvSpPr>
            <a:spLocks noGrp="1"/>
          </p:cNvSpPr>
          <p:nvPr>
            <p:ph type="pic" sz="quarter" idx="17" hasCustomPrompt="1"/>
          </p:nvPr>
        </p:nvSpPr>
        <p:spPr>
          <a:xfrm>
            <a:off x="8828999" y="3428942"/>
            <a:ext cx="630000" cy="630000"/>
          </a:xfrm>
        </p:spPr>
        <p:txBody>
          <a:bodyPr>
            <a:normAutofit/>
          </a:bodyPr>
          <a:lstStyle>
            <a:lvl1pPr algn="ctr">
              <a:defRPr sz="1400">
                <a:solidFill>
                  <a:schemeClr val="bg1"/>
                </a:solidFill>
              </a:defRPr>
            </a:lvl1pPr>
          </a:lstStyle>
          <a:p>
            <a:r>
              <a:rPr kumimoji="1" lang="en-US" altLang="ja-JP" dirty="0"/>
              <a:t>Icon</a:t>
            </a:r>
            <a:endParaRPr kumimoji="1" lang="ja-JP" altLang="en-US" dirty="0"/>
          </a:p>
        </p:txBody>
      </p:sp>
      <p:sp>
        <p:nvSpPr>
          <p:cNvPr id="46" name="テキスト プレースホルダー 12"/>
          <p:cNvSpPr>
            <a:spLocks noGrp="1"/>
          </p:cNvSpPr>
          <p:nvPr>
            <p:ph type="body" sz="quarter" idx="18" hasCustomPrompt="1"/>
          </p:nvPr>
        </p:nvSpPr>
        <p:spPr>
          <a:xfrm>
            <a:off x="11829472" y="5556408"/>
            <a:ext cx="4914493" cy="2479915"/>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47" name="テキスト プレースホルダー 12"/>
          <p:cNvSpPr>
            <a:spLocks noGrp="1"/>
          </p:cNvSpPr>
          <p:nvPr>
            <p:ph type="body" sz="quarter" idx="19" hasCustomPrompt="1"/>
          </p:nvPr>
        </p:nvSpPr>
        <p:spPr>
          <a:xfrm>
            <a:off x="11829472" y="4567087"/>
            <a:ext cx="4914493" cy="747032"/>
          </a:xfrm>
        </p:spPr>
        <p:txBody>
          <a:bodyPr anchor="ctr">
            <a:noAutofit/>
          </a:bodyPr>
          <a:lstStyle>
            <a:lvl1pPr algn="ct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Word</a:t>
            </a:r>
            <a:endParaRPr kumimoji="1" lang="ja-JP" altLang="en-US" dirty="0"/>
          </a:p>
        </p:txBody>
      </p:sp>
      <p:sp>
        <p:nvSpPr>
          <p:cNvPr id="48" name="正方形/長方形 47"/>
          <p:cNvSpPr/>
          <p:nvPr userDrawn="1"/>
        </p:nvSpPr>
        <p:spPr>
          <a:xfrm>
            <a:off x="13372769" y="5332253"/>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円/楕円 4"/>
          <p:cNvSpPr/>
          <p:nvPr userDrawn="1"/>
        </p:nvSpPr>
        <p:spPr>
          <a:xfrm>
            <a:off x="13718461" y="3174870"/>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図プレースホルダー 25"/>
          <p:cNvSpPr>
            <a:spLocks noGrp="1"/>
          </p:cNvSpPr>
          <p:nvPr>
            <p:ph type="pic" sz="quarter" idx="20" hasCustomPrompt="1"/>
          </p:nvPr>
        </p:nvSpPr>
        <p:spPr>
          <a:xfrm>
            <a:off x="13971718" y="3428942"/>
            <a:ext cx="630000" cy="630000"/>
          </a:xfrm>
        </p:spPr>
        <p:txBody>
          <a:bodyPr>
            <a:normAutofit/>
          </a:bodyPr>
          <a:lstStyle>
            <a:lvl1pPr algn="ctr">
              <a:defRPr sz="1400">
                <a:solidFill>
                  <a:schemeClr val="bg1"/>
                </a:solidFill>
              </a:defRPr>
            </a:lvl1pPr>
          </a:lstStyle>
          <a:p>
            <a:r>
              <a:rPr kumimoji="1" lang="en-US" altLang="ja-JP" dirty="0"/>
              <a:t>Icon</a:t>
            </a:r>
            <a:endParaRPr kumimoji="1" lang="ja-JP" altLang="en-US" dirty="0"/>
          </a:p>
        </p:txBody>
      </p:sp>
    </p:spTree>
    <p:extLst>
      <p:ext uri="{BB962C8B-B14F-4D97-AF65-F5344CB8AC3E}">
        <p14:creationId xmlns:p14="http://schemas.microsoft.com/office/powerpoint/2010/main" val="4158551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750" fill="hold"/>
                                        <p:tgtEl>
                                          <p:spTgt spid="14"/>
                                        </p:tgtEl>
                                        <p:attrNameLst>
                                          <p:attrName>ppt_x</p:attrName>
                                        </p:attrNameLst>
                                      </p:cBhvr>
                                      <p:tavLst>
                                        <p:tav tm="0">
                                          <p:val>
                                            <p:strVal val="#ppt_x"/>
                                          </p:val>
                                        </p:tav>
                                        <p:tav tm="100000">
                                          <p:val>
                                            <p:strVal val="#ppt_x"/>
                                          </p:val>
                                        </p:tav>
                                      </p:tavLst>
                                    </p:anim>
                                    <p:anim calcmode="lin" valueType="num">
                                      <p:cBhvr additive="base">
                                        <p:cTn id="8" dur="750" fill="hold"/>
                                        <p:tgtEl>
                                          <p:spTgt spid="14"/>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cBhvr additive="base">
                                        <p:cTn id="11" dur="750" fill="hold"/>
                                        <p:tgtEl>
                                          <p:spTgt spid="26"/>
                                        </p:tgtEl>
                                        <p:attrNameLst>
                                          <p:attrName>ppt_x</p:attrName>
                                        </p:attrNameLst>
                                      </p:cBhvr>
                                      <p:tavLst>
                                        <p:tav tm="0">
                                          <p:val>
                                            <p:strVal val="#ppt_x"/>
                                          </p:val>
                                        </p:tav>
                                        <p:tav tm="100000">
                                          <p:val>
                                            <p:strVal val="#ppt_x"/>
                                          </p:val>
                                        </p:tav>
                                      </p:tavLst>
                                    </p:anim>
                                    <p:anim calcmode="lin" valueType="num">
                                      <p:cBhvr additive="base">
                                        <p:cTn id="12" dur="750" fill="hold"/>
                                        <p:tgtEl>
                                          <p:spTgt spid="26"/>
                                        </p:tgtEl>
                                        <p:attrNameLst>
                                          <p:attrName>ppt_y</p:attrName>
                                        </p:attrNameLst>
                                      </p:cBhvr>
                                      <p:tavLst>
                                        <p:tav tm="0">
                                          <p:val>
                                            <p:strVal val="0-#ppt_h/2"/>
                                          </p:val>
                                        </p:tav>
                                        <p:tav tm="100000">
                                          <p:val>
                                            <p:strVal val="#ppt_y"/>
                                          </p:val>
                                        </p:tav>
                                      </p:tavLst>
                                    </p:anim>
                                  </p:childTnLst>
                                </p:cTn>
                              </p:par>
                            </p:childTnLst>
                          </p:cTn>
                        </p:par>
                        <p:par>
                          <p:cTn id="13" fill="hold">
                            <p:stCondLst>
                              <p:cond delay="750"/>
                            </p:stCondLst>
                            <p:childTnLst>
                              <p:par>
                                <p:cTn id="14" presetID="2" presetClass="entr" presetSubtype="8" decel="100000" fill="hold" grpId="0" nodeType="afterEffect">
                                  <p:stCondLst>
                                    <p:cond delay="0"/>
                                  </p:stCondLst>
                                  <p:childTnLst>
                                    <p:set>
                                      <p:cBhvr>
                                        <p:cTn id="15" dur="1" fill="hold">
                                          <p:stCondLst>
                                            <p:cond delay="0"/>
                                          </p:stCondLst>
                                        </p:cTn>
                                        <p:tgtEl>
                                          <p:spTgt spid="6">
                                            <p:txEl>
                                              <p:pRg st="0" end="0"/>
                                            </p:txEl>
                                          </p:spTgt>
                                        </p:tgtEl>
                                        <p:attrNameLst>
                                          <p:attrName>style.visibility</p:attrName>
                                        </p:attrNameLst>
                                      </p:cBhvr>
                                      <p:to>
                                        <p:strVal val="visible"/>
                                      </p:to>
                                    </p:set>
                                    <p:anim calcmode="lin" valueType="num">
                                      <p:cBhvr additive="base">
                                        <p:cTn id="16"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17" dur="500" fill="hold"/>
                                        <p:tgtEl>
                                          <p:spTgt spid="6">
                                            <p:txEl>
                                              <p:pRg st="0" end="0"/>
                                            </p:txEl>
                                          </p:spTgt>
                                        </p:tgtEl>
                                        <p:attrNameLst>
                                          <p:attrName>ppt_y</p:attrName>
                                        </p:attrNameLst>
                                      </p:cBhvr>
                                      <p:tavLst>
                                        <p:tav tm="0">
                                          <p:val>
                                            <p:strVal val="#ppt_y"/>
                                          </p:val>
                                        </p:tav>
                                        <p:tav tm="100000">
                                          <p:val>
                                            <p:strVal val="#ppt_y"/>
                                          </p:val>
                                        </p:tav>
                                      </p:tavLst>
                                    </p:anim>
                                  </p:childTnLst>
                                </p:cTn>
                              </p:par>
                              <p:par>
                                <p:cTn id="18" presetID="2" presetClass="entr" presetSubtype="4" decel="100000"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ppt_x"/>
                                          </p:val>
                                        </p:tav>
                                        <p:tav tm="100000">
                                          <p:val>
                                            <p:strVal val="#ppt_x"/>
                                          </p:val>
                                        </p:tav>
                                      </p:tavLst>
                                    </p:anim>
                                    <p:anim calcmode="lin" valueType="num">
                                      <p:cBhvr additive="base">
                                        <p:cTn id="21" dur="500" fill="hold"/>
                                        <p:tgtEl>
                                          <p:spTgt spid="7"/>
                                        </p:tgtEl>
                                        <p:attrNameLst>
                                          <p:attrName>ppt_y</p:attrName>
                                        </p:attrNameLst>
                                      </p:cBhvr>
                                      <p:tavLst>
                                        <p:tav tm="0">
                                          <p:val>
                                            <p:strVal val="1+#ppt_h/2"/>
                                          </p:val>
                                        </p:tav>
                                        <p:tav tm="100000">
                                          <p:val>
                                            <p:strVal val="#ppt_y"/>
                                          </p:val>
                                        </p:tav>
                                      </p:tavLst>
                                    </p:anim>
                                  </p:childTnLst>
                                </p:cTn>
                              </p:par>
                            </p:childTnLst>
                          </p:cTn>
                        </p:par>
                        <p:par>
                          <p:cTn id="22" fill="hold">
                            <p:stCondLst>
                              <p:cond delay="1250"/>
                            </p:stCondLst>
                            <p:childTnLst>
                              <p:par>
                                <p:cTn id="23" presetID="22" presetClass="entr" presetSubtype="8" fill="hold" grpId="0" nodeType="after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wipe(left)">
                                      <p:cBhvr>
                                        <p:cTn id="25" dur="500"/>
                                        <p:tgtEl>
                                          <p:spTgt spid="5"/>
                                        </p:tgtEl>
                                      </p:cBhvr>
                                    </p:animEffect>
                                  </p:childTnLst>
                                </p:cTn>
                              </p:par>
                            </p:childTnLst>
                          </p:cTn>
                        </p:par>
                        <p:par>
                          <p:cTn id="26" fill="hold">
                            <p:stCondLst>
                              <p:cond delay="1750"/>
                            </p:stCondLst>
                            <p:childTnLst>
                              <p:par>
                                <p:cTn id="27" presetID="2" presetClass="entr" presetSubtype="1" decel="100000" fill="hold" grpId="0" nodeType="afterEffect">
                                  <p:stCondLst>
                                    <p:cond delay="0"/>
                                  </p:stCondLst>
                                  <p:childTnLst>
                                    <p:set>
                                      <p:cBhvr>
                                        <p:cTn id="28" dur="1" fill="hold">
                                          <p:stCondLst>
                                            <p:cond delay="0"/>
                                          </p:stCondLst>
                                        </p:cTn>
                                        <p:tgtEl>
                                          <p:spTgt spid="35"/>
                                        </p:tgtEl>
                                        <p:attrNameLst>
                                          <p:attrName>style.visibility</p:attrName>
                                        </p:attrNameLst>
                                      </p:cBhvr>
                                      <p:to>
                                        <p:strVal val="visible"/>
                                      </p:to>
                                    </p:set>
                                    <p:anim calcmode="lin" valueType="num">
                                      <p:cBhvr additive="base">
                                        <p:cTn id="29" dur="750" fill="hold"/>
                                        <p:tgtEl>
                                          <p:spTgt spid="35"/>
                                        </p:tgtEl>
                                        <p:attrNameLst>
                                          <p:attrName>ppt_x</p:attrName>
                                        </p:attrNameLst>
                                      </p:cBhvr>
                                      <p:tavLst>
                                        <p:tav tm="0">
                                          <p:val>
                                            <p:strVal val="#ppt_x"/>
                                          </p:val>
                                        </p:tav>
                                        <p:tav tm="100000">
                                          <p:val>
                                            <p:strVal val="#ppt_x"/>
                                          </p:val>
                                        </p:tav>
                                      </p:tavLst>
                                    </p:anim>
                                    <p:anim calcmode="lin" valueType="num">
                                      <p:cBhvr additive="base">
                                        <p:cTn id="30" dur="750" fill="hold"/>
                                        <p:tgtEl>
                                          <p:spTgt spid="35"/>
                                        </p:tgtEl>
                                        <p:attrNameLst>
                                          <p:attrName>ppt_y</p:attrName>
                                        </p:attrNameLst>
                                      </p:cBhvr>
                                      <p:tavLst>
                                        <p:tav tm="0">
                                          <p:val>
                                            <p:strVal val="0-#ppt_h/2"/>
                                          </p:val>
                                        </p:tav>
                                        <p:tav tm="100000">
                                          <p:val>
                                            <p:strVal val="#ppt_y"/>
                                          </p:val>
                                        </p:tav>
                                      </p:tavLst>
                                    </p:anim>
                                  </p:childTnLst>
                                </p:cTn>
                              </p:par>
                              <p:par>
                                <p:cTn id="31" presetID="2" presetClass="entr" presetSubtype="1" decel="100000" fill="hold" grpId="0" nodeType="withEffect">
                                  <p:stCondLst>
                                    <p:cond delay="0"/>
                                  </p:stCondLst>
                                  <p:childTnLst>
                                    <p:set>
                                      <p:cBhvr>
                                        <p:cTn id="32" dur="1" fill="hold">
                                          <p:stCondLst>
                                            <p:cond delay="0"/>
                                          </p:stCondLst>
                                        </p:cTn>
                                        <p:tgtEl>
                                          <p:spTgt spid="36"/>
                                        </p:tgtEl>
                                        <p:attrNameLst>
                                          <p:attrName>style.visibility</p:attrName>
                                        </p:attrNameLst>
                                      </p:cBhvr>
                                      <p:to>
                                        <p:strVal val="visible"/>
                                      </p:to>
                                    </p:set>
                                    <p:anim calcmode="lin" valueType="num">
                                      <p:cBhvr additive="base">
                                        <p:cTn id="33" dur="750" fill="hold"/>
                                        <p:tgtEl>
                                          <p:spTgt spid="36"/>
                                        </p:tgtEl>
                                        <p:attrNameLst>
                                          <p:attrName>ppt_x</p:attrName>
                                        </p:attrNameLst>
                                      </p:cBhvr>
                                      <p:tavLst>
                                        <p:tav tm="0">
                                          <p:val>
                                            <p:strVal val="#ppt_x"/>
                                          </p:val>
                                        </p:tav>
                                        <p:tav tm="100000">
                                          <p:val>
                                            <p:strVal val="#ppt_x"/>
                                          </p:val>
                                        </p:tav>
                                      </p:tavLst>
                                    </p:anim>
                                    <p:anim calcmode="lin" valueType="num">
                                      <p:cBhvr additive="base">
                                        <p:cTn id="34" dur="750" fill="hold"/>
                                        <p:tgtEl>
                                          <p:spTgt spid="36"/>
                                        </p:tgtEl>
                                        <p:attrNameLst>
                                          <p:attrName>ppt_y</p:attrName>
                                        </p:attrNameLst>
                                      </p:cBhvr>
                                      <p:tavLst>
                                        <p:tav tm="0">
                                          <p:val>
                                            <p:strVal val="0-#ppt_h/2"/>
                                          </p:val>
                                        </p:tav>
                                        <p:tav tm="100000">
                                          <p:val>
                                            <p:strVal val="#ppt_y"/>
                                          </p:val>
                                        </p:tav>
                                      </p:tavLst>
                                    </p:anim>
                                  </p:childTnLst>
                                </p:cTn>
                              </p:par>
                            </p:childTnLst>
                          </p:cTn>
                        </p:par>
                        <p:par>
                          <p:cTn id="35" fill="hold">
                            <p:stCondLst>
                              <p:cond delay="2500"/>
                            </p:stCondLst>
                            <p:childTnLst>
                              <p:par>
                                <p:cTn id="36" presetID="2" presetClass="entr" presetSubtype="8" decel="100000" fill="hold" grpId="0" nodeType="afterEffect">
                                  <p:stCondLst>
                                    <p:cond delay="0"/>
                                  </p:stCondLst>
                                  <p:childTnLst>
                                    <p:set>
                                      <p:cBhvr>
                                        <p:cTn id="37" dur="1" fill="hold">
                                          <p:stCondLst>
                                            <p:cond delay="0"/>
                                          </p:stCondLst>
                                        </p:cTn>
                                        <p:tgtEl>
                                          <p:spTgt spid="33">
                                            <p:txEl>
                                              <p:pRg st="0" end="0"/>
                                            </p:txEl>
                                          </p:spTgt>
                                        </p:tgtEl>
                                        <p:attrNameLst>
                                          <p:attrName>style.visibility</p:attrName>
                                        </p:attrNameLst>
                                      </p:cBhvr>
                                      <p:to>
                                        <p:strVal val="visible"/>
                                      </p:to>
                                    </p:set>
                                    <p:anim calcmode="lin" valueType="num">
                                      <p:cBhvr additive="base">
                                        <p:cTn id="38" dur="500" fill="hold"/>
                                        <p:tgtEl>
                                          <p:spTgt spid="33">
                                            <p:txEl>
                                              <p:pRg st="0" end="0"/>
                                            </p:txEl>
                                          </p:spTgt>
                                        </p:tgtEl>
                                        <p:attrNameLst>
                                          <p:attrName>ppt_x</p:attrName>
                                        </p:attrNameLst>
                                      </p:cBhvr>
                                      <p:tavLst>
                                        <p:tav tm="0">
                                          <p:val>
                                            <p:strVal val="0-#ppt_w/2"/>
                                          </p:val>
                                        </p:tav>
                                        <p:tav tm="100000">
                                          <p:val>
                                            <p:strVal val="#ppt_x"/>
                                          </p:val>
                                        </p:tav>
                                      </p:tavLst>
                                    </p:anim>
                                    <p:anim calcmode="lin" valueType="num">
                                      <p:cBhvr additive="base">
                                        <p:cTn id="39" dur="500" fill="hold"/>
                                        <p:tgtEl>
                                          <p:spTgt spid="33">
                                            <p:txEl>
                                              <p:pRg st="0" end="0"/>
                                            </p:txEl>
                                          </p:spTgt>
                                        </p:tgtEl>
                                        <p:attrNameLst>
                                          <p:attrName>ppt_y</p:attrName>
                                        </p:attrNameLst>
                                      </p:cBhvr>
                                      <p:tavLst>
                                        <p:tav tm="0">
                                          <p:val>
                                            <p:strVal val="#ppt_y"/>
                                          </p:val>
                                        </p:tav>
                                        <p:tav tm="100000">
                                          <p:val>
                                            <p:strVal val="#ppt_y"/>
                                          </p:val>
                                        </p:tav>
                                      </p:tavLst>
                                    </p:anim>
                                  </p:childTnLst>
                                </p:cTn>
                              </p:par>
                              <p:par>
                                <p:cTn id="40" presetID="2" presetClass="entr" presetSubtype="4" decel="100000" fill="hold" grpId="0" nodeType="withEffect">
                                  <p:stCondLst>
                                    <p:cond delay="0"/>
                                  </p:stCondLst>
                                  <p:childTnLst>
                                    <p:set>
                                      <p:cBhvr>
                                        <p:cTn id="41" dur="1" fill="hold">
                                          <p:stCondLst>
                                            <p:cond delay="0"/>
                                          </p:stCondLst>
                                        </p:cTn>
                                        <p:tgtEl>
                                          <p:spTgt spid="34"/>
                                        </p:tgtEl>
                                        <p:attrNameLst>
                                          <p:attrName>style.visibility</p:attrName>
                                        </p:attrNameLst>
                                      </p:cBhvr>
                                      <p:to>
                                        <p:strVal val="visible"/>
                                      </p:to>
                                    </p:set>
                                    <p:anim calcmode="lin" valueType="num">
                                      <p:cBhvr additive="base">
                                        <p:cTn id="42" dur="500" fill="hold"/>
                                        <p:tgtEl>
                                          <p:spTgt spid="34"/>
                                        </p:tgtEl>
                                        <p:attrNameLst>
                                          <p:attrName>ppt_x</p:attrName>
                                        </p:attrNameLst>
                                      </p:cBhvr>
                                      <p:tavLst>
                                        <p:tav tm="0">
                                          <p:val>
                                            <p:strVal val="#ppt_x"/>
                                          </p:val>
                                        </p:tav>
                                        <p:tav tm="100000">
                                          <p:val>
                                            <p:strVal val="#ppt_x"/>
                                          </p:val>
                                        </p:tav>
                                      </p:tavLst>
                                    </p:anim>
                                    <p:anim calcmode="lin" valueType="num">
                                      <p:cBhvr additive="base">
                                        <p:cTn id="43" dur="500" fill="hold"/>
                                        <p:tgtEl>
                                          <p:spTgt spid="34"/>
                                        </p:tgtEl>
                                        <p:attrNameLst>
                                          <p:attrName>ppt_y</p:attrName>
                                        </p:attrNameLst>
                                      </p:cBhvr>
                                      <p:tavLst>
                                        <p:tav tm="0">
                                          <p:val>
                                            <p:strVal val="1+#ppt_h/2"/>
                                          </p:val>
                                        </p:tav>
                                        <p:tav tm="100000">
                                          <p:val>
                                            <p:strVal val="#ppt_y"/>
                                          </p:val>
                                        </p:tav>
                                      </p:tavLst>
                                    </p:anim>
                                  </p:childTnLst>
                                </p:cTn>
                              </p:par>
                            </p:childTnLst>
                          </p:cTn>
                        </p:par>
                        <p:par>
                          <p:cTn id="44" fill="hold">
                            <p:stCondLst>
                              <p:cond delay="3000"/>
                            </p:stCondLst>
                            <p:childTnLst>
                              <p:par>
                                <p:cTn id="45" presetID="22" presetClass="entr" presetSubtype="8" fill="hold" grpId="0" nodeType="afterEffect">
                                  <p:stCondLst>
                                    <p:cond delay="0"/>
                                  </p:stCondLst>
                                  <p:childTnLst>
                                    <p:set>
                                      <p:cBhvr>
                                        <p:cTn id="46" dur="1" fill="hold">
                                          <p:stCondLst>
                                            <p:cond delay="0"/>
                                          </p:stCondLst>
                                        </p:cTn>
                                        <p:tgtEl>
                                          <p:spTgt spid="32"/>
                                        </p:tgtEl>
                                        <p:attrNameLst>
                                          <p:attrName>style.visibility</p:attrName>
                                        </p:attrNameLst>
                                      </p:cBhvr>
                                      <p:to>
                                        <p:strVal val="visible"/>
                                      </p:to>
                                    </p:set>
                                    <p:animEffect transition="in" filter="wipe(left)">
                                      <p:cBhvr>
                                        <p:cTn id="47" dur="500"/>
                                        <p:tgtEl>
                                          <p:spTgt spid="32"/>
                                        </p:tgtEl>
                                      </p:cBhvr>
                                    </p:animEffect>
                                  </p:childTnLst>
                                </p:cTn>
                              </p:par>
                            </p:childTnLst>
                          </p:cTn>
                        </p:par>
                        <p:par>
                          <p:cTn id="48" fill="hold">
                            <p:stCondLst>
                              <p:cond delay="3500"/>
                            </p:stCondLst>
                            <p:childTnLst>
                              <p:par>
                                <p:cTn id="49" presetID="2" presetClass="entr" presetSubtype="1" decel="100000" fill="hold" grpId="0" nodeType="afterEffect">
                                  <p:stCondLst>
                                    <p:cond delay="0"/>
                                  </p:stCondLst>
                                  <p:childTnLst>
                                    <p:set>
                                      <p:cBhvr>
                                        <p:cTn id="50" dur="1" fill="hold">
                                          <p:stCondLst>
                                            <p:cond delay="0"/>
                                          </p:stCondLst>
                                        </p:cTn>
                                        <p:tgtEl>
                                          <p:spTgt spid="49"/>
                                        </p:tgtEl>
                                        <p:attrNameLst>
                                          <p:attrName>style.visibility</p:attrName>
                                        </p:attrNameLst>
                                      </p:cBhvr>
                                      <p:to>
                                        <p:strVal val="visible"/>
                                      </p:to>
                                    </p:set>
                                    <p:anim calcmode="lin" valueType="num">
                                      <p:cBhvr additive="base">
                                        <p:cTn id="51" dur="750" fill="hold"/>
                                        <p:tgtEl>
                                          <p:spTgt spid="49"/>
                                        </p:tgtEl>
                                        <p:attrNameLst>
                                          <p:attrName>ppt_x</p:attrName>
                                        </p:attrNameLst>
                                      </p:cBhvr>
                                      <p:tavLst>
                                        <p:tav tm="0">
                                          <p:val>
                                            <p:strVal val="#ppt_x"/>
                                          </p:val>
                                        </p:tav>
                                        <p:tav tm="100000">
                                          <p:val>
                                            <p:strVal val="#ppt_x"/>
                                          </p:val>
                                        </p:tav>
                                      </p:tavLst>
                                    </p:anim>
                                    <p:anim calcmode="lin" valueType="num">
                                      <p:cBhvr additive="base">
                                        <p:cTn id="52" dur="750" fill="hold"/>
                                        <p:tgtEl>
                                          <p:spTgt spid="49"/>
                                        </p:tgtEl>
                                        <p:attrNameLst>
                                          <p:attrName>ppt_y</p:attrName>
                                        </p:attrNameLst>
                                      </p:cBhvr>
                                      <p:tavLst>
                                        <p:tav tm="0">
                                          <p:val>
                                            <p:strVal val="0-#ppt_h/2"/>
                                          </p:val>
                                        </p:tav>
                                        <p:tav tm="100000">
                                          <p:val>
                                            <p:strVal val="#ppt_y"/>
                                          </p:val>
                                        </p:tav>
                                      </p:tavLst>
                                    </p:anim>
                                  </p:childTnLst>
                                </p:cTn>
                              </p:par>
                              <p:par>
                                <p:cTn id="53" presetID="2" presetClass="entr" presetSubtype="1" decel="100000" fill="hold" grpId="0" nodeType="withEffect">
                                  <p:stCondLst>
                                    <p:cond delay="0"/>
                                  </p:stCondLst>
                                  <p:childTnLst>
                                    <p:set>
                                      <p:cBhvr>
                                        <p:cTn id="54" dur="1" fill="hold">
                                          <p:stCondLst>
                                            <p:cond delay="0"/>
                                          </p:stCondLst>
                                        </p:cTn>
                                        <p:tgtEl>
                                          <p:spTgt spid="50"/>
                                        </p:tgtEl>
                                        <p:attrNameLst>
                                          <p:attrName>style.visibility</p:attrName>
                                        </p:attrNameLst>
                                      </p:cBhvr>
                                      <p:to>
                                        <p:strVal val="visible"/>
                                      </p:to>
                                    </p:set>
                                    <p:anim calcmode="lin" valueType="num">
                                      <p:cBhvr additive="base">
                                        <p:cTn id="55" dur="750" fill="hold"/>
                                        <p:tgtEl>
                                          <p:spTgt spid="50"/>
                                        </p:tgtEl>
                                        <p:attrNameLst>
                                          <p:attrName>ppt_x</p:attrName>
                                        </p:attrNameLst>
                                      </p:cBhvr>
                                      <p:tavLst>
                                        <p:tav tm="0">
                                          <p:val>
                                            <p:strVal val="#ppt_x"/>
                                          </p:val>
                                        </p:tav>
                                        <p:tav tm="100000">
                                          <p:val>
                                            <p:strVal val="#ppt_x"/>
                                          </p:val>
                                        </p:tav>
                                      </p:tavLst>
                                    </p:anim>
                                    <p:anim calcmode="lin" valueType="num">
                                      <p:cBhvr additive="base">
                                        <p:cTn id="56" dur="750" fill="hold"/>
                                        <p:tgtEl>
                                          <p:spTgt spid="50"/>
                                        </p:tgtEl>
                                        <p:attrNameLst>
                                          <p:attrName>ppt_y</p:attrName>
                                        </p:attrNameLst>
                                      </p:cBhvr>
                                      <p:tavLst>
                                        <p:tav tm="0">
                                          <p:val>
                                            <p:strVal val="0-#ppt_h/2"/>
                                          </p:val>
                                        </p:tav>
                                        <p:tav tm="100000">
                                          <p:val>
                                            <p:strVal val="#ppt_y"/>
                                          </p:val>
                                        </p:tav>
                                      </p:tavLst>
                                    </p:anim>
                                  </p:childTnLst>
                                </p:cTn>
                              </p:par>
                            </p:childTnLst>
                          </p:cTn>
                        </p:par>
                        <p:par>
                          <p:cTn id="57" fill="hold">
                            <p:stCondLst>
                              <p:cond delay="4250"/>
                            </p:stCondLst>
                            <p:childTnLst>
                              <p:par>
                                <p:cTn id="58" presetID="2" presetClass="entr" presetSubtype="8" decel="100000" fill="hold" grpId="0" nodeType="afterEffect">
                                  <p:stCondLst>
                                    <p:cond delay="0"/>
                                  </p:stCondLst>
                                  <p:childTnLst>
                                    <p:set>
                                      <p:cBhvr>
                                        <p:cTn id="59" dur="1" fill="hold">
                                          <p:stCondLst>
                                            <p:cond delay="0"/>
                                          </p:stCondLst>
                                        </p:cTn>
                                        <p:tgtEl>
                                          <p:spTgt spid="47">
                                            <p:txEl>
                                              <p:pRg st="0" end="0"/>
                                            </p:txEl>
                                          </p:spTgt>
                                        </p:tgtEl>
                                        <p:attrNameLst>
                                          <p:attrName>style.visibility</p:attrName>
                                        </p:attrNameLst>
                                      </p:cBhvr>
                                      <p:to>
                                        <p:strVal val="visible"/>
                                      </p:to>
                                    </p:set>
                                    <p:anim calcmode="lin" valueType="num">
                                      <p:cBhvr additive="base">
                                        <p:cTn id="60" dur="500" fill="hold"/>
                                        <p:tgtEl>
                                          <p:spTgt spid="47">
                                            <p:txEl>
                                              <p:pRg st="0" end="0"/>
                                            </p:txEl>
                                          </p:spTgt>
                                        </p:tgtEl>
                                        <p:attrNameLst>
                                          <p:attrName>ppt_x</p:attrName>
                                        </p:attrNameLst>
                                      </p:cBhvr>
                                      <p:tavLst>
                                        <p:tav tm="0">
                                          <p:val>
                                            <p:strVal val="0-#ppt_w/2"/>
                                          </p:val>
                                        </p:tav>
                                        <p:tav tm="100000">
                                          <p:val>
                                            <p:strVal val="#ppt_x"/>
                                          </p:val>
                                        </p:tav>
                                      </p:tavLst>
                                    </p:anim>
                                    <p:anim calcmode="lin" valueType="num">
                                      <p:cBhvr additive="base">
                                        <p:cTn id="61" dur="500" fill="hold"/>
                                        <p:tgtEl>
                                          <p:spTgt spid="47">
                                            <p:txEl>
                                              <p:pRg st="0" end="0"/>
                                            </p:txEl>
                                          </p:spTgt>
                                        </p:tgtEl>
                                        <p:attrNameLst>
                                          <p:attrName>ppt_y</p:attrName>
                                        </p:attrNameLst>
                                      </p:cBhvr>
                                      <p:tavLst>
                                        <p:tav tm="0">
                                          <p:val>
                                            <p:strVal val="#ppt_y"/>
                                          </p:val>
                                        </p:tav>
                                        <p:tav tm="100000">
                                          <p:val>
                                            <p:strVal val="#ppt_y"/>
                                          </p:val>
                                        </p:tav>
                                      </p:tavLst>
                                    </p:anim>
                                  </p:childTnLst>
                                </p:cTn>
                              </p:par>
                              <p:par>
                                <p:cTn id="62" presetID="2" presetClass="entr" presetSubtype="4" decel="100000" fill="hold" grpId="0" nodeType="withEffect">
                                  <p:stCondLst>
                                    <p:cond delay="0"/>
                                  </p:stCondLst>
                                  <p:childTnLst>
                                    <p:set>
                                      <p:cBhvr>
                                        <p:cTn id="63" dur="1" fill="hold">
                                          <p:stCondLst>
                                            <p:cond delay="0"/>
                                          </p:stCondLst>
                                        </p:cTn>
                                        <p:tgtEl>
                                          <p:spTgt spid="48"/>
                                        </p:tgtEl>
                                        <p:attrNameLst>
                                          <p:attrName>style.visibility</p:attrName>
                                        </p:attrNameLst>
                                      </p:cBhvr>
                                      <p:to>
                                        <p:strVal val="visible"/>
                                      </p:to>
                                    </p:set>
                                    <p:anim calcmode="lin" valueType="num">
                                      <p:cBhvr additive="base">
                                        <p:cTn id="64" dur="500" fill="hold"/>
                                        <p:tgtEl>
                                          <p:spTgt spid="48"/>
                                        </p:tgtEl>
                                        <p:attrNameLst>
                                          <p:attrName>ppt_x</p:attrName>
                                        </p:attrNameLst>
                                      </p:cBhvr>
                                      <p:tavLst>
                                        <p:tav tm="0">
                                          <p:val>
                                            <p:strVal val="#ppt_x"/>
                                          </p:val>
                                        </p:tav>
                                        <p:tav tm="100000">
                                          <p:val>
                                            <p:strVal val="#ppt_x"/>
                                          </p:val>
                                        </p:tav>
                                      </p:tavLst>
                                    </p:anim>
                                    <p:anim calcmode="lin" valueType="num">
                                      <p:cBhvr additive="base">
                                        <p:cTn id="65" dur="500" fill="hold"/>
                                        <p:tgtEl>
                                          <p:spTgt spid="48"/>
                                        </p:tgtEl>
                                        <p:attrNameLst>
                                          <p:attrName>ppt_y</p:attrName>
                                        </p:attrNameLst>
                                      </p:cBhvr>
                                      <p:tavLst>
                                        <p:tav tm="0">
                                          <p:val>
                                            <p:strVal val="1+#ppt_h/2"/>
                                          </p:val>
                                        </p:tav>
                                        <p:tav tm="100000">
                                          <p:val>
                                            <p:strVal val="#ppt_y"/>
                                          </p:val>
                                        </p:tav>
                                      </p:tavLst>
                                    </p:anim>
                                  </p:childTnLst>
                                </p:cTn>
                              </p:par>
                            </p:childTnLst>
                          </p:cTn>
                        </p:par>
                        <p:par>
                          <p:cTn id="66" fill="hold">
                            <p:stCondLst>
                              <p:cond delay="4750"/>
                            </p:stCondLst>
                            <p:childTnLst>
                              <p:par>
                                <p:cTn id="67" presetID="22" presetClass="entr" presetSubtype="8" fill="hold" grpId="0" nodeType="afterEffect">
                                  <p:stCondLst>
                                    <p:cond delay="0"/>
                                  </p:stCondLst>
                                  <p:childTnLst>
                                    <p:set>
                                      <p:cBhvr>
                                        <p:cTn id="68" dur="1" fill="hold">
                                          <p:stCondLst>
                                            <p:cond delay="0"/>
                                          </p:stCondLst>
                                        </p:cTn>
                                        <p:tgtEl>
                                          <p:spTgt spid="46"/>
                                        </p:tgtEl>
                                        <p:attrNameLst>
                                          <p:attrName>style.visibility</p:attrName>
                                        </p:attrNameLst>
                                      </p:cBhvr>
                                      <p:to>
                                        <p:strVal val="visible"/>
                                      </p:to>
                                    </p:set>
                                    <p:animEffect transition="in" filter="wipe(left)">
                                      <p:cBhvr>
                                        <p:cTn id="69"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2" presetClass="entr" presetSubtype="8"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wipe(left)">
                      <p:cBhvr>
                        <p:cTn dur="500"/>
                        <p:tgtEl>
                          <p:spTgt spid="5"/>
                        </p:tgtEl>
                      </p:cBhvr>
                    </p:animEffect>
                  </p:childTnLst>
                </p:cTn>
              </p:par>
            </p:tnLst>
          </p:tmpl>
        </p:tmplLst>
      </p:bldP>
      <p:bldP spid="6" grpId="0" build="p">
        <p:tmplLst>
          <p:tmpl lvl="1">
            <p:tnLst>
              <p:par>
                <p:cTn presetID="2" presetClass="entr" presetSubtype="8" decel="10000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0-#ppt_w/2"/>
                          </p:val>
                        </p:tav>
                        <p:tav tm="100000">
                          <p:val>
                            <p:strVal val="#ppt_x"/>
                          </p:val>
                        </p:tav>
                      </p:tavLst>
                    </p:anim>
                    <p:anim calcmode="lin" valueType="num">
                      <p:cBhvr additive="base">
                        <p:cTn dur="500" fill="hold"/>
                        <p:tgtEl>
                          <p:spTgt spid="6"/>
                        </p:tgtEl>
                        <p:attrNameLst>
                          <p:attrName>ppt_y</p:attrName>
                        </p:attrNameLst>
                      </p:cBhvr>
                      <p:tavLst>
                        <p:tav tm="0">
                          <p:val>
                            <p:strVal val="#ppt_y"/>
                          </p:val>
                        </p:tav>
                        <p:tav tm="100000">
                          <p:val>
                            <p:strVal val="#ppt_y"/>
                          </p:val>
                        </p:tav>
                      </p:tavLst>
                    </p:anim>
                  </p:childTnLst>
                </p:cTn>
              </p:par>
            </p:tnLst>
          </p:tmpl>
        </p:tmplLst>
      </p:bldP>
      <p:bldP spid="7" grpId="0" animBg="1"/>
      <p:bldP spid="14" grpId="0" animBg="1"/>
      <p:bldP spid="26" grpId="0"/>
      <p:bldP spid="32" grpId="0">
        <p:tmplLst>
          <p:tmpl>
            <p:tnLst>
              <p:par>
                <p:cTn presetID="22" presetClass="entr" presetSubtype="8"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wipe(left)">
                      <p:cBhvr>
                        <p:cTn dur="500"/>
                        <p:tgtEl>
                          <p:spTgt spid="32"/>
                        </p:tgtEl>
                      </p:cBhvr>
                    </p:animEffect>
                  </p:childTnLst>
                </p:cTn>
              </p:par>
            </p:tnLst>
          </p:tmpl>
        </p:tmplLst>
      </p:bldP>
      <p:bldP spid="33" grpId="0" build="p">
        <p:tmplLst>
          <p:tmpl lvl="1">
            <p:tnLst>
              <p:par>
                <p:cTn presetID="2" presetClass="entr" presetSubtype="8" decel="100000"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0-#ppt_w/2"/>
                          </p:val>
                        </p:tav>
                        <p:tav tm="100000">
                          <p:val>
                            <p:strVal val="#ppt_x"/>
                          </p:val>
                        </p:tav>
                      </p:tavLst>
                    </p:anim>
                    <p:anim calcmode="lin" valueType="num">
                      <p:cBhvr additive="base">
                        <p:cTn dur="500" fill="hold"/>
                        <p:tgtEl>
                          <p:spTgt spid="33"/>
                        </p:tgtEl>
                        <p:attrNameLst>
                          <p:attrName>ppt_y</p:attrName>
                        </p:attrNameLst>
                      </p:cBhvr>
                      <p:tavLst>
                        <p:tav tm="0">
                          <p:val>
                            <p:strVal val="#ppt_y"/>
                          </p:val>
                        </p:tav>
                        <p:tav tm="100000">
                          <p:val>
                            <p:strVal val="#ppt_y"/>
                          </p:val>
                        </p:tav>
                      </p:tavLst>
                    </p:anim>
                  </p:childTnLst>
                </p:cTn>
              </p:par>
            </p:tnLst>
          </p:tmpl>
        </p:tmplLst>
      </p:bldP>
      <p:bldP spid="34" grpId="0" animBg="1"/>
      <p:bldP spid="35" grpId="0" animBg="1"/>
      <p:bldP spid="36" grpId="0"/>
      <p:bldP spid="46" grpId="0">
        <p:tmplLst>
          <p:tmpl>
            <p:tnLst>
              <p:par>
                <p:cTn presetID="22" presetClass="entr" presetSubtype="8" fill="hold" nodeType="afterEffect">
                  <p:stCondLst>
                    <p:cond delay="0"/>
                  </p:stCondLst>
                  <p:childTnLst>
                    <p:set>
                      <p:cBhvr>
                        <p:cTn dur="1" fill="hold">
                          <p:stCondLst>
                            <p:cond delay="0"/>
                          </p:stCondLst>
                        </p:cTn>
                        <p:tgtEl>
                          <p:spTgt spid="46"/>
                        </p:tgtEl>
                        <p:attrNameLst>
                          <p:attrName>style.visibility</p:attrName>
                        </p:attrNameLst>
                      </p:cBhvr>
                      <p:to>
                        <p:strVal val="visible"/>
                      </p:to>
                    </p:set>
                    <p:animEffect transition="in" filter="wipe(left)">
                      <p:cBhvr>
                        <p:cTn dur="500"/>
                        <p:tgtEl>
                          <p:spTgt spid="46"/>
                        </p:tgtEl>
                      </p:cBhvr>
                    </p:animEffect>
                  </p:childTnLst>
                </p:cTn>
              </p:par>
            </p:tnLst>
          </p:tmpl>
        </p:tmplLst>
      </p:bldP>
      <p:bldP spid="47" grpId="0" build="p">
        <p:tmplLst>
          <p:tmpl lvl="1">
            <p:tnLst>
              <p:par>
                <p:cTn presetID="2" presetClass="entr" presetSubtype="8" decel="100000" fill="hold" nodeType="afterEffect">
                  <p:stCondLst>
                    <p:cond delay="0"/>
                  </p:stCondLst>
                  <p:childTnLst>
                    <p:set>
                      <p:cBhvr>
                        <p:cTn dur="1" fill="hold">
                          <p:stCondLst>
                            <p:cond delay="0"/>
                          </p:stCondLst>
                        </p:cTn>
                        <p:tgtEl>
                          <p:spTgt spid="47"/>
                        </p:tgtEl>
                        <p:attrNameLst>
                          <p:attrName>style.visibility</p:attrName>
                        </p:attrNameLst>
                      </p:cBhvr>
                      <p:to>
                        <p:strVal val="visible"/>
                      </p:to>
                    </p:set>
                    <p:anim calcmode="lin" valueType="num">
                      <p:cBhvr additive="base">
                        <p:cTn dur="500" fill="hold"/>
                        <p:tgtEl>
                          <p:spTgt spid="47"/>
                        </p:tgtEl>
                        <p:attrNameLst>
                          <p:attrName>ppt_x</p:attrName>
                        </p:attrNameLst>
                      </p:cBhvr>
                      <p:tavLst>
                        <p:tav tm="0">
                          <p:val>
                            <p:strVal val="0-#ppt_w/2"/>
                          </p:val>
                        </p:tav>
                        <p:tav tm="100000">
                          <p:val>
                            <p:strVal val="#ppt_x"/>
                          </p:val>
                        </p:tav>
                      </p:tavLst>
                    </p:anim>
                    <p:anim calcmode="lin" valueType="num">
                      <p:cBhvr additive="base">
                        <p:cTn dur="500" fill="hold"/>
                        <p:tgtEl>
                          <p:spTgt spid="47"/>
                        </p:tgtEl>
                        <p:attrNameLst>
                          <p:attrName>ppt_y</p:attrName>
                        </p:attrNameLst>
                      </p:cBhvr>
                      <p:tavLst>
                        <p:tav tm="0">
                          <p:val>
                            <p:strVal val="#ppt_y"/>
                          </p:val>
                        </p:tav>
                        <p:tav tm="100000">
                          <p:val>
                            <p:strVal val="#ppt_y"/>
                          </p:val>
                        </p:tav>
                      </p:tavLst>
                    </p:anim>
                  </p:childTnLst>
                </p:cTn>
              </p:par>
            </p:tnLst>
          </p:tmpl>
        </p:tmplLst>
      </p:bldP>
      <p:bldP spid="48" grpId="0" animBg="1"/>
      <p:bldP spid="49" grpId="0" animBg="1"/>
      <p:bldP spid="50" grpId="0"/>
    </p:bldLst>
  </p:timing>
  <p:extLst mod="1">
    <p:ext uri="{DCECCB84-F9BA-43D5-87BE-67443E8EF086}">
      <p15:sldGuideLst xmlns:p15="http://schemas.microsoft.com/office/powerpoint/2012/main" xmlns="">
        <p15:guide id="1" orient="horz" pos="3239">
          <p15:clr>
            <a:srgbClr val="FBAE40"/>
          </p15:clr>
        </p15:guide>
        <p15:guide id="2" pos="5760">
          <p15:clr>
            <a:srgbClr val="FBAE4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Fullscreen Image &amp; 3 Icons">
    <p:spTree>
      <p:nvGrpSpPr>
        <p:cNvPr id="1" name=""/>
        <p:cNvGrpSpPr/>
        <p:nvPr/>
      </p:nvGrpSpPr>
      <p:grpSpPr>
        <a:xfrm>
          <a:off x="0" y="0"/>
          <a:ext cx="0" cy="0"/>
          <a:chOff x="0" y="0"/>
          <a:chExt cx="0" cy="0"/>
        </a:xfrm>
      </p:grpSpPr>
      <p:sp>
        <p:nvSpPr>
          <p:cNvPr id="3" name="図プレースホルダー 3"/>
          <p:cNvSpPr>
            <a:spLocks noGrp="1"/>
          </p:cNvSpPr>
          <p:nvPr>
            <p:ph type="pic" sz="quarter" idx="10" hasCustomPrompt="1"/>
          </p:nvPr>
        </p:nvSpPr>
        <p:spPr>
          <a:xfrm>
            <a:off x="0" y="0"/>
            <a:ext cx="18288000" cy="10285413"/>
          </a:xfrm>
        </p:spPr>
        <p:txBody>
          <a:bodyPr/>
          <a:lstStyle>
            <a:lvl1pPr>
              <a:defRPr baseline="0"/>
            </a:lvl1pPr>
          </a:lstStyle>
          <a:p>
            <a:r>
              <a:rPr kumimoji="1" lang="en-US" altLang="ja-JP" dirty="0"/>
              <a:t>Add a full screen image</a:t>
            </a:r>
            <a:endParaRPr kumimoji="1" lang="ja-JP" altLang="en-US" dirty="0"/>
          </a:p>
        </p:txBody>
      </p:sp>
      <p:sp>
        <p:nvSpPr>
          <p:cNvPr id="4" name="テキスト プレースホルダー 5"/>
          <p:cNvSpPr>
            <a:spLocks noGrp="1"/>
          </p:cNvSpPr>
          <p:nvPr>
            <p:ph type="body" sz="quarter" idx="11" hasCustomPrompt="1"/>
          </p:nvPr>
        </p:nvSpPr>
        <p:spPr>
          <a:xfrm>
            <a:off x="0" y="0"/>
            <a:ext cx="9144000" cy="10285413"/>
          </a:xfrm>
          <a:solidFill>
            <a:schemeClr val="accent1">
              <a:alpha val="70000"/>
            </a:schemeClr>
          </a:solidFill>
        </p:spPr>
        <p:txBody>
          <a:bodyPr/>
          <a:lstStyle/>
          <a:p>
            <a:pPr lvl="0"/>
            <a:r>
              <a:rPr kumimoji="1" lang="en-US" altLang="ja-JP" dirty="0"/>
              <a:t> </a:t>
            </a:r>
            <a:endParaRPr kumimoji="1" lang="ja-JP" altLang="en-US" dirty="0"/>
          </a:p>
        </p:txBody>
      </p:sp>
      <p:sp>
        <p:nvSpPr>
          <p:cNvPr id="5" name="テキスト プレースホルダー 12"/>
          <p:cNvSpPr>
            <a:spLocks noGrp="1"/>
          </p:cNvSpPr>
          <p:nvPr>
            <p:ph type="body" sz="quarter" idx="14" hasCustomPrompt="1"/>
          </p:nvPr>
        </p:nvSpPr>
        <p:spPr>
          <a:xfrm>
            <a:off x="1078372" y="349200"/>
            <a:ext cx="6987257" cy="1281600"/>
          </a:xfrm>
        </p:spPr>
        <p:txBody>
          <a:bodyPr anchor="ctr">
            <a:noAutofit/>
          </a:bodyPr>
          <a:lstStyle>
            <a:lvl1pPr algn="ctr">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 name="テキスト プレースホルダー 12"/>
          <p:cNvSpPr>
            <a:spLocks noGrp="1"/>
          </p:cNvSpPr>
          <p:nvPr>
            <p:ph type="body" sz="quarter" idx="15" hasCustomPrompt="1"/>
          </p:nvPr>
        </p:nvSpPr>
        <p:spPr>
          <a:xfrm>
            <a:off x="1932558" y="3196258"/>
            <a:ext cx="6133071" cy="1383302"/>
          </a:xfrm>
        </p:spPr>
        <p:txBody>
          <a:bodyPr>
            <a:normAutofit/>
          </a:bodyPr>
          <a:lstStyle>
            <a:lvl1pPr marL="0" indent="0" algn="l">
              <a:spcBef>
                <a:spcPts val="1200"/>
              </a:spcBef>
              <a:buFont typeface="Wingdings" panose="05000000000000000000" pitchFamily="2" charset="2"/>
              <a:buNone/>
              <a:defRPr sz="2000" baseline="0">
                <a:solidFill>
                  <a:schemeClr val="bg1"/>
                </a:solidFill>
              </a:defRPr>
            </a:lvl1pPr>
          </a:lstStyle>
          <a:p>
            <a:pPr lvl="0"/>
            <a:r>
              <a:rPr kumimoji="1" lang="en-US" altLang="ja-JP" dirty="0"/>
              <a:t>Text goes here</a:t>
            </a:r>
            <a:endParaRPr kumimoji="1" lang="ja-JP" altLang="en-US" dirty="0"/>
          </a:p>
        </p:txBody>
      </p:sp>
      <p:sp>
        <p:nvSpPr>
          <p:cNvPr id="7" name="図プレースホルダー 25"/>
          <p:cNvSpPr>
            <a:spLocks noGrp="1"/>
          </p:cNvSpPr>
          <p:nvPr>
            <p:ph type="pic" sz="quarter" idx="16" hasCustomPrompt="1"/>
          </p:nvPr>
        </p:nvSpPr>
        <p:spPr>
          <a:xfrm>
            <a:off x="1190666" y="2620662"/>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8" name="テキスト プレースホルダー 12"/>
          <p:cNvSpPr>
            <a:spLocks noGrp="1"/>
          </p:cNvSpPr>
          <p:nvPr>
            <p:ph type="body" sz="quarter" idx="17" hasCustomPrompt="1"/>
          </p:nvPr>
        </p:nvSpPr>
        <p:spPr>
          <a:xfrm>
            <a:off x="1932558" y="2636245"/>
            <a:ext cx="6133072" cy="614417"/>
          </a:xfrm>
        </p:spPr>
        <p:txBody>
          <a:bodyPr anchor="ctr">
            <a:noAutofit/>
          </a:bodyPr>
          <a:lstStyle>
            <a:lvl1pPr algn="l">
              <a:lnSpc>
                <a:spcPct val="100000"/>
              </a:lnSpc>
              <a:spcBef>
                <a:spcPts val="0"/>
              </a:spcBef>
              <a:defRPr sz="36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2" name="テキスト プレースホルダー 12"/>
          <p:cNvSpPr>
            <a:spLocks noGrp="1"/>
          </p:cNvSpPr>
          <p:nvPr>
            <p:ph type="body" sz="quarter" idx="18" hasCustomPrompt="1"/>
          </p:nvPr>
        </p:nvSpPr>
        <p:spPr>
          <a:xfrm>
            <a:off x="1932558" y="5233988"/>
            <a:ext cx="6133071" cy="1383302"/>
          </a:xfrm>
        </p:spPr>
        <p:txBody>
          <a:bodyPr>
            <a:normAutofit/>
          </a:bodyPr>
          <a:lstStyle>
            <a:lvl1pPr marL="0" indent="0" algn="l">
              <a:spcBef>
                <a:spcPts val="1200"/>
              </a:spcBef>
              <a:buFont typeface="Wingdings" panose="05000000000000000000" pitchFamily="2" charset="2"/>
              <a:buNone/>
              <a:defRPr sz="2000" baseline="0">
                <a:solidFill>
                  <a:schemeClr val="bg1"/>
                </a:solidFill>
              </a:defRPr>
            </a:lvl1pPr>
          </a:lstStyle>
          <a:p>
            <a:pPr lvl="0"/>
            <a:r>
              <a:rPr kumimoji="1" lang="en-US" altLang="ja-JP" dirty="0"/>
              <a:t>Text goes here</a:t>
            </a:r>
            <a:endParaRPr kumimoji="1" lang="ja-JP" altLang="en-US" dirty="0"/>
          </a:p>
        </p:txBody>
      </p:sp>
      <p:sp>
        <p:nvSpPr>
          <p:cNvPr id="13" name="図プレースホルダー 25"/>
          <p:cNvSpPr>
            <a:spLocks noGrp="1"/>
          </p:cNvSpPr>
          <p:nvPr>
            <p:ph type="pic" sz="quarter" idx="19" hasCustomPrompt="1"/>
          </p:nvPr>
        </p:nvSpPr>
        <p:spPr>
          <a:xfrm>
            <a:off x="1190666" y="4658392"/>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14" name="テキスト プレースホルダー 12"/>
          <p:cNvSpPr>
            <a:spLocks noGrp="1"/>
          </p:cNvSpPr>
          <p:nvPr>
            <p:ph type="body" sz="quarter" idx="20" hasCustomPrompt="1"/>
          </p:nvPr>
        </p:nvSpPr>
        <p:spPr>
          <a:xfrm>
            <a:off x="1932558" y="4673975"/>
            <a:ext cx="6133072" cy="614417"/>
          </a:xfrm>
        </p:spPr>
        <p:txBody>
          <a:bodyPr anchor="ctr">
            <a:noAutofit/>
          </a:bodyPr>
          <a:lstStyle>
            <a:lvl1pPr algn="l">
              <a:lnSpc>
                <a:spcPct val="100000"/>
              </a:lnSpc>
              <a:spcBef>
                <a:spcPts val="0"/>
              </a:spcBef>
              <a:defRPr sz="36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5" name="テキスト プレースホルダー 12"/>
          <p:cNvSpPr>
            <a:spLocks noGrp="1"/>
          </p:cNvSpPr>
          <p:nvPr>
            <p:ph type="body" sz="quarter" idx="21" hasCustomPrompt="1"/>
          </p:nvPr>
        </p:nvSpPr>
        <p:spPr>
          <a:xfrm>
            <a:off x="1932557" y="7266664"/>
            <a:ext cx="6133071" cy="1383302"/>
          </a:xfrm>
        </p:spPr>
        <p:txBody>
          <a:bodyPr>
            <a:normAutofit/>
          </a:bodyPr>
          <a:lstStyle>
            <a:lvl1pPr marL="0" indent="0" algn="l">
              <a:spcBef>
                <a:spcPts val="1200"/>
              </a:spcBef>
              <a:buFont typeface="Wingdings" panose="05000000000000000000" pitchFamily="2" charset="2"/>
              <a:buNone/>
              <a:defRPr sz="2000" baseline="0">
                <a:solidFill>
                  <a:schemeClr val="bg1"/>
                </a:solidFill>
              </a:defRPr>
            </a:lvl1pPr>
          </a:lstStyle>
          <a:p>
            <a:pPr lvl="0"/>
            <a:r>
              <a:rPr kumimoji="1" lang="en-US" altLang="ja-JP" dirty="0"/>
              <a:t>Text goes here</a:t>
            </a:r>
            <a:endParaRPr kumimoji="1" lang="ja-JP" altLang="en-US" dirty="0"/>
          </a:p>
        </p:txBody>
      </p:sp>
      <p:sp>
        <p:nvSpPr>
          <p:cNvPr id="16" name="図プレースホルダー 25"/>
          <p:cNvSpPr>
            <a:spLocks noGrp="1"/>
          </p:cNvSpPr>
          <p:nvPr>
            <p:ph type="pic" sz="quarter" idx="22" hasCustomPrompt="1"/>
          </p:nvPr>
        </p:nvSpPr>
        <p:spPr>
          <a:xfrm>
            <a:off x="1190665" y="6691068"/>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17" name="テキスト プレースホルダー 12"/>
          <p:cNvSpPr>
            <a:spLocks noGrp="1"/>
          </p:cNvSpPr>
          <p:nvPr>
            <p:ph type="body" sz="quarter" idx="23" hasCustomPrompt="1"/>
          </p:nvPr>
        </p:nvSpPr>
        <p:spPr>
          <a:xfrm>
            <a:off x="1932557" y="6706651"/>
            <a:ext cx="6133072" cy="614417"/>
          </a:xfrm>
        </p:spPr>
        <p:txBody>
          <a:bodyPr anchor="ctr">
            <a:noAutofit/>
          </a:bodyPr>
          <a:lstStyle>
            <a:lvl1pPr algn="l">
              <a:lnSpc>
                <a:spcPct val="100000"/>
              </a:lnSpc>
              <a:spcBef>
                <a:spcPts val="0"/>
              </a:spcBef>
              <a:defRPr sz="36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8" name="テキスト プレースホルダー 5"/>
          <p:cNvSpPr>
            <a:spLocks noGrp="1"/>
          </p:cNvSpPr>
          <p:nvPr>
            <p:ph type="body" sz="quarter" idx="24" hasCustomPrompt="1"/>
          </p:nvPr>
        </p:nvSpPr>
        <p:spPr>
          <a:xfrm>
            <a:off x="10440000" y="9637413"/>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19" name="テキスト プレースホルダー 5"/>
          <p:cNvSpPr>
            <a:spLocks noGrp="1"/>
          </p:cNvSpPr>
          <p:nvPr>
            <p:ph type="body" sz="quarter" idx="25" hasCustomPrompt="1"/>
          </p:nvPr>
        </p:nvSpPr>
        <p:spPr>
          <a:xfrm>
            <a:off x="9792000" y="8989413"/>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20" name="テキスト プレースホルダー 5"/>
          <p:cNvSpPr>
            <a:spLocks noGrp="1"/>
          </p:cNvSpPr>
          <p:nvPr>
            <p:ph type="body" sz="quarter" idx="26" hasCustomPrompt="1"/>
          </p:nvPr>
        </p:nvSpPr>
        <p:spPr>
          <a:xfrm>
            <a:off x="9144000" y="8341413"/>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21" name="テキスト プレースホルダー 5"/>
          <p:cNvSpPr>
            <a:spLocks noGrp="1"/>
          </p:cNvSpPr>
          <p:nvPr>
            <p:ph type="body" sz="quarter" idx="27" hasCustomPrompt="1"/>
          </p:nvPr>
        </p:nvSpPr>
        <p:spPr>
          <a:xfrm>
            <a:off x="9144000" y="9637413"/>
            <a:ext cx="648000" cy="648000"/>
          </a:xfrm>
          <a:solidFill>
            <a:schemeClr val="accent1">
              <a:alpha val="70000"/>
            </a:schemeClr>
          </a:solidFill>
        </p:spPr>
        <p:txBody>
          <a:bodyPr/>
          <a:lstStyle/>
          <a:p>
            <a:pPr lvl="0"/>
            <a:r>
              <a:rPr kumimoji="1" lang="en-US" altLang="ja-JP" dirty="0"/>
              <a:t> </a:t>
            </a:r>
            <a:endParaRPr kumimoji="1" lang="ja-JP" altLang="en-US" dirty="0"/>
          </a:p>
        </p:txBody>
      </p:sp>
    </p:spTree>
    <p:extLst>
      <p:ext uri="{BB962C8B-B14F-4D97-AF65-F5344CB8AC3E}">
        <p14:creationId xmlns:p14="http://schemas.microsoft.com/office/powerpoint/2010/main" val="507549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par>
                          <p:cTn id="8" fill="hold">
                            <p:stCondLst>
                              <p:cond delay="500"/>
                            </p:stCondLst>
                            <p:childTnLst>
                              <p:par>
                                <p:cTn id="9" presetID="22" presetClass="entr" presetSubtype="4" fill="hold" grpId="0" nodeType="afterEffect">
                                  <p:stCondLst>
                                    <p:cond delay="250"/>
                                  </p:stCondLst>
                                  <p:childTnLst>
                                    <p:set>
                                      <p:cBhvr>
                                        <p:cTn id="10" dur="1" fill="hold">
                                          <p:stCondLst>
                                            <p:cond delay="0"/>
                                          </p:stCondLst>
                                        </p:cTn>
                                        <p:tgtEl>
                                          <p:spTgt spid="4"/>
                                        </p:tgtEl>
                                        <p:attrNameLst>
                                          <p:attrName>style.visibility</p:attrName>
                                        </p:attrNameLst>
                                      </p:cBhvr>
                                      <p:to>
                                        <p:strVal val="visible"/>
                                      </p:to>
                                    </p:set>
                                    <p:animEffect transition="in" filter="wipe(down)">
                                      <p:cBhvr>
                                        <p:cTn id="11" dur="500"/>
                                        <p:tgtEl>
                                          <p:spTgt spid="4"/>
                                        </p:tgtEl>
                                      </p:cBhvr>
                                    </p:animEffect>
                                  </p:childTnLst>
                                </p:cTn>
                              </p:par>
                              <p:par>
                                <p:cTn id="12" presetID="2" presetClass="entr" presetSubtype="2" decel="100000" fill="hold" grpId="0" nodeType="withEffect">
                                  <p:stCondLst>
                                    <p:cond delay="250"/>
                                  </p:stCondLst>
                                  <p:childTnLst>
                                    <p:set>
                                      <p:cBhvr>
                                        <p:cTn id="13" dur="1" fill="hold">
                                          <p:stCondLst>
                                            <p:cond delay="0"/>
                                          </p:stCondLst>
                                        </p:cTn>
                                        <p:tgtEl>
                                          <p:spTgt spid="18"/>
                                        </p:tgtEl>
                                        <p:attrNameLst>
                                          <p:attrName>style.visibility</p:attrName>
                                        </p:attrNameLst>
                                      </p:cBhvr>
                                      <p:to>
                                        <p:strVal val="visible"/>
                                      </p:to>
                                    </p:set>
                                    <p:anim calcmode="lin" valueType="num">
                                      <p:cBhvr additive="base">
                                        <p:cTn id="14" dur="750" fill="hold"/>
                                        <p:tgtEl>
                                          <p:spTgt spid="18"/>
                                        </p:tgtEl>
                                        <p:attrNameLst>
                                          <p:attrName>ppt_x</p:attrName>
                                        </p:attrNameLst>
                                      </p:cBhvr>
                                      <p:tavLst>
                                        <p:tav tm="0">
                                          <p:val>
                                            <p:strVal val="1+#ppt_w/2"/>
                                          </p:val>
                                        </p:tav>
                                        <p:tav tm="100000">
                                          <p:val>
                                            <p:strVal val="#ppt_x"/>
                                          </p:val>
                                        </p:tav>
                                      </p:tavLst>
                                    </p:anim>
                                    <p:anim calcmode="lin" valueType="num">
                                      <p:cBhvr additive="base">
                                        <p:cTn id="15" dur="750" fill="hold"/>
                                        <p:tgtEl>
                                          <p:spTgt spid="18"/>
                                        </p:tgtEl>
                                        <p:attrNameLst>
                                          <p:attrName>ppt_y</p:attrName>
                                        </p:attrNameLst>
                                      </p:cBhvr>
                                      <p:tavLst>
                                        <p:tav tm="0">
                                          <p:val>
                                            <p:strVal val="#ppt_y"/>
                                          </p:val>
                                        </p:tav>
                                        <p:tav tm="100000">
                                          <p:val>
                                            <p:strVal val="#ppt_y"/>
                                          </p:val>
                                        </p:tav>
                                      </p:tavLst>
                                    </p:anim>
                                  </p:childTnLst>
                                </p:cTn>
                              </p:par>
                              <p:par>
                                <p:cTn id="16" presetID="2" presetClass="entr" presetSubtype="6" decel="100000" fill="hold" grpId="0" nodeType="withEffect">
                                  <p:stCondLst>
                                    <p:cond delay="250"/>
                                  </p:stCondLst>
                                  <p:childTnLst>
                                    <p:set>
                                      <p:cBhvr>
                                        <p:cTn id="17" dur="1" fill="hold">
                                          <p:stCondLst>
                                            <p:cond delay="0"/>
                                          </p:stCondLst>
                                        </p:cTn>
                                        <p:tgtEl>
                                          <p:spTgt spid="19"/>
                                        </p:tgtEl>
                                        <p:attrNameLst>
                                          <p:attrName>style.visibility</p:attrName>
                                        </p:attrNameLst>
                                      </p:cBhvr>
                                      <p:to>
                                        <p:strVal val="visible"/>
                                      </p:to>
                                    </p:set>
                                    <p:anim calcmode="lin" valueType="num">
                                      <p:cBhvr additive="base">
                                        <p:cTn id="18" dur="750" fill="hold"/>
                                        <p:tgtEl>
                                          <p:spTgt spid="19"/>
                                        </p:tgtEl>
                                        <p:attrNameLst>
                                          <p:attrName>ppt_x</p:attrName>
                                        </p:attrNameLst>
                                      </p:cBhvr>
                                      <p:tavLst>
                                        <p:tav tm="0">
                                          <p:val>
                                            <p:strVal val="1+#ppt_w/2"/>
                                          </p:val>
                                        </p:tav>
                                        <p:tav tm="100000">
                                          <p:val>
                                            <p:strVal val="#ppt_x"/>
                                          </p:val>
                                        </p:tav>
                                      </p:tavLst>
                                    </p:anim>
                                    <p:anim calcmode="lin" valueType="num">
                                      <p:cBhvr additive="base">
                                        <p:cTn id="19" dur="750" fill="hold"/>
                                        <p:tgtEl>
                                          <p:spTgt spid="19"/>
                                        </p:tgtEl>
                                        <p:attrNameLst>
                                          <p:attrName>ppt_y</p:attrName>
                                        </p:attrNameLst>
                                      </p:cBhvr>
                                      <p:tavLst>
                                        <p:tav tm="0">
                                          <p:val>
                                            <p:strVal val="1+#ppt_h/2"/>
                                          </p:val>
                                        </p:tav>
                                        <p:tav tm="100000">
                                          <p:val>
                                            <p:strVal val="#ppt_y"/>
                                          </p:val>
                                        </p:tav>
                                      </p:tavLst>
                                    </p:anim>
                                  </p:childTnLst>
                                </p:cTn>
                              </p:par>
                              <p:par>
                                <p:cTn id="20" presetID="2" presetClass="entr" presetSubtype="1" decel="100000" fill="hold" grpId="0" nodeType="withEffect">
                                  <p:stCondLst>
                                    <p:cond delay="250"/>
                                  </p:stCondLst>
                                  <p:childTnLst>
                                    <p:set>
                                      <p:cBhvr>
                                        <p:cTn id="21" dur="1" fill="hold">
                                          <p:stCondLst>
                                            <p:cond delay="0"/>
                                          </p:stCondLst>
                                        </p:cTn>
                                        <p:tgtEl>
                                          <p:spTgt spid="20"/>
                                        </p:tgtEl>
                                        <p:attrNameLst>
                                          <p:attrName>style.visibility</p:attrName>
                                        </p:attrNameLst>
                                      </p:cBhvr>
                                      <p:to>
                                        <p:strVal val="visible"/>
                                      </p:to>
                                    </p:set>
                                    <p:anim calcmode="lin" valueType="num">
                                      <p:cBhvr additive="base">
                                        <p:cTn id="22" dur="750" fill="hold"/>
                                        <p:tgtEl>
                                          <p:spTgt spid="20"/>
                                        </p:tgtEl>
                                        <p:attrNameLst>
                                          <p:attrName>ppt_x</p:attrName>
                                        </p:attrNameLst>
                                      </p:cBhvr>
                                      <p:tavLst>
                                        <p:tav tm="0">
                                          <p:val>
                                            <p:strVal val="#ppt_x"/>
                                          </p:val>
                                        </p:tav>
                                        <p:tav tm="100000">
                                          <p:val>
                                            <p:strVal val="#ppt_x"/>
                                          </p:val>
                                        </p:tav>
                                      </p:tavLst>
                                    </p:anim>
                                    <p:anim calcmode="lin" valueType="num">
                                      <p:cBhvr additive="base">
                                        <p:cTn id="23" dur="750" fill="hold"/>
                                        <p:tgtEl>
                                          <p:spTgt spid="20"/>
                                        </p:tgtEl>
                                        <p:attrNameLst>
                                          <p:attrName>ppt_y</p:attrName>
                                        </p:attrNameLst>
                                      </p:cBhvr>
                                      <p:tavLst>
                                        <p:tav tm="0">
                                          <p:val>
                                            <p:strVal val="0-#ppt_h/2"/>
                                          </p:val>
                                        </p:tav>
                                        <p:tav tm="100000">
                                          <p:val>
                                            <p:strVal val="#ppt_y"/>
                                          </p:val>
                                        </p:tav>
                                      </p:tavLst>
                                    </p:anim>
                                  </p:childTnLst>
                                </p:cTn>
                              </p:par>
                              <p:par>
                                <p:cTn id="24" presetID="2" presetClass="entr" presetSubtype="3" decel="100000" fill="hold" grpId="0" nodeType="withEffect">
                                  <p:stCondLst>
                                    <p:cond delay="250"/>
                                  </p:stCondLst>
                                  <p:childTnLst>
                                    <p:set>
                                      <p:cBhvr>
                                        <p:cTn id="25" dur="1" fill="hold">
                                          <p:stCondLst>
                                            <p:cond delay="0"/>
                                          </p:stCondLst>
                                        </p:cTn>
                                        <p:tgtEl>
                                          <p:spTgt spid="21"/>
                                        </p:tgtEl>
                                        <p:attrNameLst>
                                          <p:attrName>style.visibility</p:attrName>
                                        </p:attrNameLst>
                                      </p:cBhvr>
                                      <p:to>
                                        <p:strVal val="visible"/>
                                      </p:to>
                                    </p:set>
                                    <p:anim calcmode="lin" valueType="num">
                                      <p:cBhvr additive="base">
                                        <p:cTn id="26" dur="750" fill="hold"/>
                                        <p:tgtEl>
                                          <p:spTgt spid="21"/>
                                        </p:tgtEl>
                                        <p:attrNameLst>
                                          <p:attrName>ppt_x</p:attrName>
                                        </p:attrNameLst>
                                      </p:cBhvr>
                                      <p:tavLst>
                                        <p:tav tm="0">
                                          <p:val>
                                            <p:strVal val="1+#ppt_w/2"/>
                                          </p:val>
                                        </p:tav>
                                        <p:tav tm="100000">
                                          <p:val>
                                            <p:strVal val="#ppt_x"/>
                                          </p:val>
                                        </p:tav>
                                      </p:tavLst>
                                    </p:anim>
                                    <p:anim calcmode="lin" valueType="num">
                                      <p:cBhvr additive="base">
                                        <p:cTn id="27" dur="750" fill="hold"/>
                                        <p:tgtEl>
                                          <p:spTgt spid="21"/>
                                        </p:tgtEl>
                                        <p:attrNameLst>
                                          <p:attrName>ppt_y</p:attrName>
                                        </p:attrNameLst>
                                      </p:cBhvr>
                                      <p:tavLst>
                                        <p:tav tm="0">
                                          <p:val>
                                            <p:strVal val="0-#ppt_h/2"/>
                                          </p:val>
                                        </p:tav>
                                        <p:tav tm="100000">
                                          <p:val>
                                            <p:strVal val="#ppt_y"/>
                                          </p:val>
                                        </p:tav>
                                      </p:tavLst>
                                    </p:anim>
                                  </p:childTnLst>
                                </p:cTn>
                              </p:par>
                              <p:par>
                                <p:cTn id="28" presetID="2" presetClass="entr" presetSubtype="1" decel="100000" fill="hold" grpId="0" nodeType="withEffect">
                                  <p:stCondLst>
                                    <p:cond delay="750"/>
                                  </p:stCondLst>
                                  <p:iterate type="wd">
                                    <p:tmPct val="10000"/>
                                  </p:iterate>
                                  <p:childTnLst>
                                    <p:set>
                                      <p:cBhvr>
                                        <p:cTn id="29" dur="1" fill="hold">
                                          <p:stCondLst>
                                            <p:cond delay="0"/>
                                          </p:stCondLst>
                                        </p:cTn>
                                        <p:tgtEl>
                                          <p:spTgt spid="5">
                                            <p:txEl>
                                              <p:pRg st="0" end="0"/>
                                            </p:txEl>
                                          </p:spTgt>
                                        </p:tgtEl>
                                        <p:attrNameLst>
                                          <p:attrName>style.visibility</p:attrName>
                                        </p:attrNameLst>
                                      </p:cBhvr>
                                      <p:to>
                                        <p:strVal val="visible"/>
                                      </p:to>
                                    </p:set>
                                    <p:anim calcmode="lin" valueType="num">
                                      <p:cBhvr additive="base">
                                        <p:cTn id="30" dur="75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31" dur="750" fill="hold"/>
                                        <p:tgtEl>
                                          <p:spTgt spid="5">
                                            <p:txEl>
                                              <p:pRg st="0" end="0"/>
                                            </p:txEl>
                                          </p:spTgt>
                                        </p:tgtEl>
                                        <p:attrNameLst>
                                          <p:attrName>ppt_y</p:attrName>
                                        </p:attrNameLst>
                                      </p:cBhvr>
                                      <p:tavLst>
                                        <p:tav tm="0">
                                          <p:val>
                                            <p:strVal val="0-#ppt_h/2"/>
                                          </p:val>
                                        </p:tav>
                                        <p:tav tm="100000">
                                          <p:val>
                                            <p:strVal val="#ppt_y"/>
                                          </p:val>
                                        </p:tav>
                                      </p:tavLst>
                                    </p:anim>
                                  </p:childTnLst>
                                </p:cTn>
                              </p:par>
                            </p:childTnLst>
                          </p:cTn>
                        </p:par>
                        <p:par>
                          <p:cTn id="32" fill="hold">
                            <p:stCondLst>
                              <p:cond delay="2150"/>
                            </p:stCondLst>
                            <p:childTnLst>
                              <p:par>
                                <p:cTn id="33" presetID="49" presetClass="entr" presetSubtype="0" decel="100000" fill="hold" grpId="0" nodeType="afterEffect">
                                  <p:stCondLst>
                                    <p:cond delay="0"/>
                                  </p:stCondLst>
                                  <p:childTnLst>
                                    <p:set>
                                      <p:cBhvr>
                                        <p:cTn id="34" dur="1" fill="hold">
                                          <p:stCondLst>
                                            <p:cond delay="0"/>
                                          </p:stCondLst>
                                        </p:cTn>
                                        <p:tgtEl>
                                          <p:spTgt spid="7"/>
                                        </p:tgtEl>
                                        <p:attrNameLst>
                                          <p:attrName>style.visibility</p:attrName>
                                        </p:attrNameLst>
                                      </p:cBhvr>
                                      <p:to>
                                        <p:strVal val="visible"/>
                                      </p:to>
                                    </p:set>
                                    <p:anim calcmode="lin" valueType="num">
                                      <p:cBhvr>
                                        <p:cTn id="35" dur="500" fill="hold"/>
                                        <p:tgtEl>
                                          <p:spTgt spid="7"/>
                                        </p:tgtEl>
                                        <p:attrNameLst>
                                          <p:attrName>ppt_w</p:attrName>
                                        </p:attrNameLst>
                                      </p:cBhvr>
                                      <p:tavLst>
                                        <p:tav tm="0">
                                          <p:val>
                                            <p:fltVal val="0"/>
                                          </p:val>
                                        </p:tav>
                                        <p:tav tm="100000">
                                          <p:val>
                                            <p:strVal val="#ppt_w"/>
                                          </p:val>
                                        </p:tav>
                                      </p:tavLst>
                                    </p:anim>
                                    <p:anim calcmode="lin" valueType="num">
                                      <p:cBhvr>
                                        <p:cTn id="36" dur="500" fill="hold"/>
                                        <p:tgtEl>
                                          <p:spTgt spid="7"/>
                                        </p:tgtEl>
                                        <p:attrNameLst>
                                          <p:attrName>ppt_h</p:attrName>
                                        </p:attrNameLst>
                                      </p:cBhvr>
                                      <p:tavLst>
                                        <p:tav tm="0">
                                          <p:val>
                                            <p:fltVal val="0"/>
                                          </p:val>
                                        </p:tav>
                                        <p:tav tm="100000">
                                          <p:val>
                                            <p:strVal val="#ppt_h"/>
                                          </p:val>
                                        </p:tav>
                                      </p:tavLst>
                                    </p:anim>
                                    <p:anim calcmode="lin" valueType="num">
                                      <p:cBhvr>
                                        <p:cTn id="37" dur="500" fill="hold"/>
                                        <p:tgtEl>
                                          <p:spTgt spid="7"/>
                                        </p:tgtEl>
                                        <p:attrNameLst>
                                          <p:attrName>style.rotation</p:attrName>
                                        </p:attrNameLst>
                                      </p:cBhvr>
                                      <p:tavLst>
                                        <p:tav tm="0">
                                          <p:val>
                                            <p:fltVal val="360"/>
                                          </p:val>
                                        </p:tav>
                                        <p:tav tm="100000">
                                          <p:val>
                                            <p:fltVal val="0"/>
                                          </p:val>
                                        </p:tav>
                                      </p:tavLst>
                                    </p:anim>
                                    <p:animEffect transition="in" filter="fade">
                                      <p:cBhvr>
                                        <p:cTn id="38" dur="500"/>
                                        <p:tgtEl>
                                          <p:spTgt spid="7"/>
                                        </p:tgtEl>
                                      </p:cBhvr>
                                    </p:animEffect>
                                  </p:childTnLst>
                                </p:cTn>
                              </p:par>
                            </p:childTnLst>
                          </p:cTn>
                        </p:par>
                        <p:par>
                          <p:cTn id="39" fill="hold">
                            <p:stCondLst>
                              <p:cond delay="2650"/>
                            </p:stCondLst>
                            <p:childTnLst>
                              <p:par>
                                <p:cTn id="40" presetID="2" presetClass="entr" presetSubtype="4" decel="100000" fill="hold" grpId="0" nodeType="afterEffect">
                                  <p:stCondLst>
                                    <p:cond delay="0"/>
                                  </p:stCondLst>
                                  <p:childTnLst>
                                    <p:set>
                                      <p:cBhvr>
                                        <p:cTn id="41" dur="1" fill="hold">
                                          <p:stCondLst>
                                            <p:cond delay="0"/>
                                          </p:stCondLst>
                                        </p:cTn>
                                        <p:tgtEl>
                                          <p:spTgt spid="8">
                                            <p:txEl>
                                              <p:pRg st="0" end="0"/>
                                            </p:txEl>
                                          </p:spTgt>
                                        </p:tgtEl>
                                        <p:attrNameLst>
                                          <p:attrName>style.visibility</p:attrName>
                                        </p:attrNameLst>
                                      </p:cBhvr>
                                      <p:to>
                                        <p:strVal val="visible"/>
                                      </p:to>
                                    </p:set>
                                    <p:anim calcmode="lin" valueType="num">
                                      <p:cBhvr additive="base">
                                        <p:cTn id="42"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par>
                          <p:cTn id="44" fill="hold">
                            <p:stCondLst>
                              <p:cond delay="3150"/>
                            </p:stCondLst>
                            <p:childTnLst>
                              <p:par>
                                <p:cTn id="45" presetID="22" presetClass="entr" presetSubtype="8" fill="hold" grpId="0" nodeType="afterEffect">
                                  <p:stCondLst>
                                    <p:cond delay="0"/>
                                  </p:stCondLst>
                                  <p:childTnLst>
                                    <p:set>
                                      <p:cBhvr>
                                        <p:cTn id="46" dur="1" fill="hold">
                                          <p:stCondLst>
                                            <p:cond delay="0"/>
                                          </p:stCondLst>
                                        </p:cTn>
                                        <p:tgtEl>
                                          <p:spTgt spid="6">
                                            <p:txEl>
                                              <p:pRg st="0" end="0"/>
                                            </p:txEl>
                                          </p:spTgt>
                                        </p:tgtEl>
                                        <p:attrNameLst>
                                          <p:attrName>style.visibility</p:attrName>
                                        </p:attrNameLst>
                                      </p:cBhvr>
                                      <p:to>
                                        <p:strVal val="visible"/>
                                      </p:to>
                                    </p:set>
                                    <p:animEffect transition="in" filter="wipe(left)">
                                      <p:cBhvr>
                                        <p:cTn id="47" dur="500"/>
                                        <p:tgtEl>
                                          <p:spTgt spid="6">
                                            <p:txEl>
                                              <p:pRg st="0" end="0"/>
                                            </p:txEl>
                                          </p:spTgt>
                                        </p:tgtEl>
                                      </p:cBhvr>
                                    </p:animEffect>
                                  </p:childTnLst>
                                </p:cTn>
                              </p:par>
                            </p:childTnLst>
                          </p:cTn>
                        </p:par>
                        <p:par>
                          <p:cTn id="48" fill="hold">
                            <p:stCondLst>
                              <p:cond delay="3650"/>
                            </p:stCondLst>
                            <p:childTnLst>
                              <p:par>
                                <p:cTn id="49" presetID="49" presetClass="entr" presetSubtype="0" decel="100000" fill="hold" grpId="0" nodeType="afterEffect">
                                  <p:stCondLst>
                                    <p:cond delay="0"/>
                                  </p:stCondLst>
                                  <p:childTnLst>
                                    <p:set>
                                      <p:cBhvr>
                                        <p:cTn id="50" dur="1" fill="hold">
                                          <p:stCondLst>
                                            <p:cond delay="0"/>
                                          </p:stCondLst>
                                        </p:cTn>
                                        <p:tgtEl>
                                          <p:spTgt spid="13"/>
                                        </p:tgtEl>
                                        <p:attrNameLst>
                                          <p:attrName>style.visibility</p:attrName>
                                        </p:attrNameLst>
                                      </p:cBhvr>
                                      <p:to>
                                        <p:strVal val="visible"/>
                                      </p:to>
                                    </p:set>
                                    <p:anim calcmode="lin" valueType="num">
                                      <p:cBhvr>
                                        <p:cTn id="51" dur="500" fill="hold"/>
                                        <p:tgtEl>
                                          <p:spTgt spid="13"/>
                                        </p:tgtEl>
                                        <p:attrNameLst>
                                          <p:attrName>ppt_w</p:attrName>
                                        </p:attrNameLst>
                                      </p:cBhvr>
                                      <p:tavLst>
                                        <p:tav tm="0">
                                          <p:val>
                                            <p:fltVal val="0"/>
                                          </p:val>
                                        </p:tav>
                                        <p:tav tm="100000">
                                          <p:val>
                                            <p:strVal val="#ppt_w"/>
                                          </p:val>
                                        </p:tav>
                                      </p:tavLst>
                                    </p:anim>
                                    <p:anim calcmode="lin" valueType="num">
                                      <p:cBhvr>
                                        <p:cTn id="52" dur="500" fill="hold"/>
                                        <p:tgtEl>
                                          <p:spTgt spid="13"/>
                                        </p:tgtEl>
                                        <p:attrNameLst>
                                          <p:attrName>ppt_h</p:attrName>
                                        </p:attrNameLst>
                                      </p:cBhvr>
                                      <p:tavLst>
                                        <p:tav tm="0">
                                          <p:val>
                                            <p:fltVal val="0"/>
                                          </p:val>
                                        </p:tav>
                                        <p:tav tm="100000">
                                          <p:val>
                                            <p:strVal val="#ppt_h"/>
                                          </p:val>
                                        </p:tav>
                                      </p:tavLst>
                                    </p:anim>
                                    <p:anim calcmode="lin" valueType="num">
                                      <p:cBhvr>
                                        <p:cTn id="53" dur="500" fill="hold"/>
                                        <p:tgtEl>
                                          <p:spTgt spid="13"/>
                                        </p:tgtEl>
                                        <p:attrNameLst>
                                          <p:attrName>style.rotation</p:attrName>
                                        </p:attrNameLst>
                                      </p:cBhvr>
                                      <p:tavLst>
                                        <p:tav tm="0">
                                          <p:val>
                                            <p:fltVal val="360"/>
                                          </p:val>
                                        </p:tav>
                                        <p:tav tm="100000">
                                          <p:val>
                                            <p:fltVal val="0"/>
                                          </p:val>
                                        </p:tav>
                                      </p:tavLst>
                                    </p:anim>
                                    <p:animEffect transition="in" filter="fade">
                                      <p:cBhvr>
                                        <p:cTn id="54" dur="500"/>
                                        <p:tgtEl>
                                          <p:spTgt spid="13"/>
                                        </p:tgtEl>
                                      </p:cBhvr>
                                    </p:animEffect>
                                  </p:childTnLst>
                                </p:cTn>
                              </p:par>
                            </p:childTnLst>
                          </p:cTn>
                        </p:par>
                        <p:par>
                          <p:cTn id="55" fill="hold">
                            <p:stCondLst>
                              <p:cond delay="4150"/>
                            </p:stCondLst>
                            <p:childTnLst>
                              <p:par>
                                <p:cTn id="56" presetID="2" presetClass="entr" presetSubtype="4" decel="100000" fill="hold" grpId="0" nodeType="afterEffect">
                                  <p:stCondLst>
                                    <p:cond delay="0"/>
                                  </p:stCondLst>
                                  <p:childTnLst>
                                    <p:set>
                                      <p:cBhvr>
                                        <p:cTn id="57" dur="1" fill="hold">
                                          <p:stCondLst>
                                            <p:cond delay="0"/>
                                          </p:stCondLst>
                                        </p:cTn>
                                        <p:tgtEl>
                                          <p:spTgt spid="14">
                                            <p:txEl>
                                              <p:pRg st="0" end="0"/>
                                            </p:txEl>
                                          </p:spTgt>
                                        </p:tgtEl>
                                        <p:attrNameLst>
                                          <p:attrName>style.visibility</p:attrName>
                                        </p:attrNameLst>
                                      </p:cBhvr>
                                      <p:to>
                                        <p:strVal val="visible"/>
                                      </p:to>
                                    </p:set>
                                    <p:anim calcmode="lin" valueType="num">
                                      <p:cBhvr additive="base">
                                        <p:cTn id="58"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59" dur="50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par>
                          <p:cTn id="60" fill="hold">
                            <p:stCondLst>
                              <p:cond delay="4650"/>
                            </p:stCondLst>
                            <p:childTnLst>
                              <p:par>
                                <p:cTn id="61" presetID="22" presetClass="entr" presetSubtype="8" fill="hold" grpId="0" nodeType="afterEffect">
                                  <p:stCondLst>
                                    <p:cond delay="0"/>
                                  </p:stCondLst>
                                  <p:childTnLst>
                                    <p:set>
                                      <p:cBhvr>
                                        <p:cTn id="62" dur="1" fill="hold">
                                          <p:stCondLst>
                                            <p:cond delay="0"/>
                                          </p:stCondLst>
                                        </p:cTn>
                                        <p:tgtEl>
                                          <p:spTgt spid="12">
                                            <p:txEl>
                                              <p:pRg st="0" end="0"/>
                                            </p:txEl>
                                          </p:spTgt>
                                        </p:tgtEl>
                                        <p:attrNameLst>
                                          <p:attrName>style.visibility</p:attrName>
                                        </p:attrNameLst>
                                      </p:cBhvr>
                                      <p:to>
                                        <p:strVal val="visible"/>
                                      </p:to>
                                    </p:set>
                                    <p:animEffect transition="in" filter="wipe(left)">
                                      <p:cBhvr>
                                        <p:cTn id="63" dur="500"/>
                                        <p:tgtEl>
                                          <p:spTgt spid="12">
                                            <p:txEl>
                                              <p:pRg st="0" end="0"/>
                                            </p:txEl>
                                          </p:spTgt>
                                        </p:tgtEl>
                                      </p:cBhvr>
                                    </p:animEffect>
                                  </p:childTnLst>
                                </p:cTn>
                              </p:par>
                            </p:childTnLst>
                          </p:cTn>
                        </p:par>
                        <p:par>
                          <p:cTn id="64" fill="hold">
                            <p:stCondLst>
                              <p:cond delay="5150"/>
                            </p:stCondLst>
                            <p:childTnLst>
                              <p:par>
                                <p:cTn id="65" presetID="49" presetClass="entr" presetSubtype="0" decel="100000" fill="hold" grpId="0" nodeType="afterEffect">
                                  <p:stCondLst>
                                    <p:cond delay="0"/>
                                  </p:stCondLst>
                                  <p:childTnLst>
                                    <p:set>
                                      <p:cBhvr>
                                        <p:cTn id="66" dur="1" fill="hold">
                                          <p:stCondLst>
                                            <p:cond delay="0"/>
                                          </p:stCondLst>
                                        </p:cTn>
                                        <p:tgtEl>
                                          <p:spTgt spid="16"/>
                                        </p:tgtEl>
                                        <p:attrNameLst>
                                          <p:attrName>style.visibility</p:attrName>
                                        </p:attrNameLst>
                                      </p:cBhvr>
                                      <p:to>
                                        <p:strVal val="visible"/>
                                      </p:to>
                                    </p:set>
                                    <p:anim calcmode="lin" valueType="num">
                                      <p:cBhvr>
                                        <p:cTn id="67" dur="500" fill="hold"/>
                                        <p:tgtEl>
                                          <p:spTgt spid="16"/>
                                        </p:tgtEl>
                                        <p:attrNameLst>
                                          <p:attrName>ppt_w</p:attrName>
                                        </p:attrNameLst>
                                      </p:cBhvr>
                                      <p:tavLst>
                                        <p:tav tm="0">
                                          <p:val>
                                            <p:fltVal val="0"/>
                                          </p:val>
                                        </p:tav>
                                        <p:tav tm="100000">
                                          <p:val>
                                            <p:strVal val="#ppt_w"/>
                                          </p:val>
                                        </p:tav>
                                      </p:tavLst>
                                    </p:anim>
                                    <p:anim calcmode="lin" valueType="num">
                                      <p:cBhvr>
                                        <p:cTn id="68" dur="500" fill="hold"/>
                                        <p:tgtEl>
                                          <p:spTgt spid="16"/>
                                        </p:tgtEl>
                                        <p:attrNameLst>
                                          <p:attrName>ppt_h</p:attrName>
                                        </p:attrNameLst>
                                      </p:cBhvr>
                                      <p:tavLst>
                                        <p:tav tm="0">
                                          <p:val>
                                            <p:fltVal val="0"/>
                                          </p:val>
                                        </p:tav>
                                        <p:tav tm="100000">
                                          <p:val>
                                            <p:strVal val="#ppt_h"/>
                                          </p:val>
                                        </p:tav>
                                      </p:tavLst>
                                    </p:anim>
                                    <p:anim calcmode="lin" valueType="num">
                                      <p:cBhvr>
                                        <p:cTn id="69" dur="500" fill="hold"/>
                                        <p:tgtEl>
                                          <p:spTgt spid="16"/>
                                        </p:tgtEl>
                                        <p:attrNameLst>
                                          <p:attrName>style.rotation</p:attrName>
                                        </p:attrNameLst>
                                      </p:cBhvr>
                                      <p:tavLst>
                                        <p:tav tm="0">
                                          <p:val>
                                            <p:fltVal val="360"/>
                                          </p:val>
                                        </p:tav>
                                        <p:tav tm="100000">
                                          <p:val>
                                            <p:fltVal val="0"/>
                                          </p:val>
                                        </p:tav>
                                      </p:tavLst>
                                    </p:anim>
                                    <p:animEffect transition="in" filter="fade">
                                      <p:cBhvr>
                                        <p:cTn id="70" dur="500"/>
                                        <p:tgtEl>
                                          <p:spTgt spid="16"/>
                                        </p:tgtEl>
                                      </p:cBhvr>
                                    </p:animEffect>
                                  </p:childTnLst>
                                </p:cTn>
                              </p:par>
                            </p:childTnLst>
                          </p:cTn>
                        </p:par>
                        <p:par>
                          <p:cTn id="71" fill="hold">
                            <p:stCondLst>
                              <p:cond delay="5650"/>
                            </p:stCondLst>
                            <p:childTnLst>
                              <p:par>
                                <p:cTn id="72" presetID="2" presetClass="entr" presetSubtype="4" decel="100000" fill="hold" grpId="0" nodeType="afterEffect">
                                  <p:stCondLst>
                                    <p:cond delay="0"/>
                                  </p:stCondLst>
                                  <p:childTnLst>
                                    <p:set>
                                      <p:cBhvr>
                                        <p:cTn id="73" dur="1" fill="hold">
                                          <p:stCondLst>
                                            <p:cond delay="0"/>
                                          </p:stCondLst>
                                        </p:cTn>
                                        <p:tgtEl>
                                          <p:spTgt spid="17">
                                            <p:txEl>
                                              <p:pRg st="0" end="0"/>
                                            </p:txEl>
                                          </p:spTgt>
                                        </p:tgtEl>
                                        <p:attrNameLst>
                                          <p:attrName>style.visibility</p:attrName>
                                        </p:attrNameLst>
                                      </p:cBhvr>
                                      <p:to>
                                        <p:strVal val="visible"/>
                                      </p:to>
                                    </p:set>
                                    <p:anim calcmode="lin" valueType="num">
                                      <p:cBhvr additive="base">
                                        <p:cTn id="74" dur="500" fill="hold"/>
                                        <p:tgtEl>
                                          <p:spTgt spid="17">
                                            <p:txEl>
                                              <p:pRg st="0" end="0"/>
                                            </p:txEl>
                                          </p:spTgt>
                                        </p:tgtEl>
                                        <p:attrNameLst>
                                          <p:attrName>ppt_x</p:attrName>
                                        </p:attrNameLst>
                                      </p:cBhvr>
                                      <p:tavLst>
                                        <p:tav tm="0">
                                          <p:val>
                                            <p:strVal val="#ppt_x"/>
                                          </p:val>
                                        </p:tav>
                                        <p:tav tm="100000">
                                          <p:val>
                                            <p:strVal val="#ppt_x"/>
                                          </p:val>
                                        </p:tav>
                                      </p:tavLst>
                                    </p:anim>
                                    <p:anim calcmode="lin" valueType="num">
                                      <p:cBhvr additive="base">
                                        <p:cTn id="75" dur="500" fill="hold"/>
                                        <p:tgtEl>
                                          <p:spTgt spid="17">
                                            <p:txEl>
                                              <p:pRg st="0" end="0"/>
                                            </p:txEl>
                                          </p:spTgt>
                                        </p:tgtEl>
                                        <p:attrNameLst>
                                          <p:attrName>ppt_y</p:attrName>
                                        </p:attrNameLst>
                                      </p:cBhvr>
                                      <p:tavLst>
                                        <p:tav tm="0">
                                          <p:val>
                                            <p:strVal val="1+#ppt_h/2"/>
                                          </p:val>
                                        </p:tav>
                                        <p:tav tm="100000">
                                          <p:val>
                                            <p:strVal val="#ppt_y"/>
                                          </p:val>
                                        </p:tav>
                                      </p:tavLst>
                                    </p:anim>
                                  </p:childTnLst>
                                </p:cTn>
                              </p:par>
                            </p:childTnLst>
                          </p:cTn>
                        </p:par>
                        <p:par>
                          <p:cTn id="76" fill="hold">
                            <p:stCondLst>
                              <p:cond delay="6150"/>
                            </p:stCondLst>
                            <p:childTnLst>
                              <p:par>
                                <p:cTn id="77" presetID="22" presetClass="entr" presetSubtype="8" fill="hold" grpId="0" nodeType="afterEffect">
                                  <p:stCondLst>
                                    <p:cond delay="0"/>
                                  </p:stCondLst>
                                  <p:childTnLst>
                                    <p:set>
                                      <p:cBhvr>
                                        <p:cTn id="78" dur="1" fill="hold">
                                          <p:stCondLst>
                                            <p:cond delay="0"/>
                                          </p:stCondLst>
                                        </p:cTn>
                                        <p:tgtEl>
                                          <p:spTgt spid="15">
                                            <p:txEl>
                                              <p:pRg st="0" end="0"/>
                                            </p:txEl>
                                          </p:spTgt>
                                        </p:tgtEl>
                                        <p:attrNameLst>
                                          <p:attrName>style.visibility</p:attrName>
                                        </p:attrNameLst>
                                      </p:cBhvr>
                                      <p:to>
                                        <p:strVal val="visible"/>
                                      </p:to>
                                    </p:set>
                                    <p:animEffect transition="in" filter="wipe(left)">
                                      <p:cBhvr>
                                        <p:cTn id="79" dur="5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tmplLst>
          <p:tmpl>
            <p:tnLst>
              <p:par>
                <p:cTn presetID="22" presetClass="entr" presetSubtype="4" fill="hold" nodeType="afterEffect">
                  <p:stCondLst>
                    <p:cond delay="250"/>
                  </p:stCondLst>
                  <p:childTnLst>
                    <p:set>
                      <p:cBhvr>
                        <p:cTn dur="1" fill="hold">
                          <p:stCondLst>
                            <p:cond delay="0"/>
                          </p:stCondLst>
                        </p:cTn>
                        <p:tgtEl>
                          <p:spTgt spid="4"/>
                        </p:tgtEl>
                        <p:attrNameLst>
                          <p:attrName>style.visibility</p:attrName>
                        </p:attrNameLst>
                      </p:cBhvr>
                      <p:to>
                        <p:strVal val="visible"/>
                      </p:to>
                    </p:set>
                    <p:animEffect transition="in" filter="wipe(down)">
                      <p:cBhvr>
                        <p:cTn dur="500"/>
                        <p:tgtEl>
                          <p:spTgt spid="4"/>
                        </p:tgtEl>
                      </p:cBhvr>
                    </p:animEffect>
                  </p:childTnLst>
                </p:cTn>
              </p:par>
            </p:tnLst>
          </p:tmpl>
        </p:tmplLst>
      </p:bldP>
      <p:bldP spid="5" grpId="0" build="p">
        <p:tmplLst>
          <p:tmpl lvl="1">
            <p:tnLst>
              <p:par>
                <p:cTn presetID="2" presetClass="entr" presetSubtype="1" decel="100000" fill="hold" nodeType="withEffect">
                  <p:stCondLst>
                    <p:cond delay="750"/>
                  </p:stCondLst>
                  <p:iterate type="wd">
                    <p:tmPct val="10000"/>
                  </p:iterate>
                  <p:childTnLst>
                    <p:set>
                      <p:cBhvr>
                        <p:cTn dur="1" fill="hold">
                          <p:stCondLst>
                            <p:cond delay="0"/>
                          </p:stCondLst>
                        </p:cTn>
                        <p:tgtEl>
                          <p:spTgt spid="5"/>
                        </p:tgtEl>
                        <p:attrNameLst>
                          <p:attrName>style.visibility</p:attrName>
                        </p:attrNameLst>
                      </p:cBhvr>
                      <p:to>
                        <p:strVal val="visible"/>
                      </p:to>
                    </p:set>
                    <p:anim calcmode="lin" valueType="num">
                      <p:cBhvr additive="base">
                        <p:cTn dur="750" fill="hold"/>
                        <p:tgtEl>
                          <p:spTgt spid="5"/>
                        </p:tgtEl>
                        <p:attrNameLst>
                          <p:attrName>ppt_x</p:attrName>
                        </p:attrNameLst>
                      </p:cBhvr>
                      <p:tavLst>
                        <p:tav tm="0">
                          <p:val>
                            <p:strVal val="#ppt_x"/>
                          </p:val>
                        </p:tav>
                        <p:tav tm="100000">
                          <p:val>
                            <p:strVal val="#ppt_x"/>
                          </p:val>
                        </p:tav>
                      </p:tavLst>
                    </p:anim>
                    <p:anim calcmode="lin" valueType="num">
                      <p:cBhvr additive="base">
                        <p:cTn dur="750" fill="hold"/>
                        <p:tgtEl>
                          <p:spTgt spid="5"/>
                        </p:tgtEl>
                        <p:attrNameLst>
                          <p:attrName>ppt_y</p:attrName>
                        </p:attrNameLst>
                      </p:cBhvr>
                      <p:tavLst>
                        <p:tav tm="0">
                          <p:val>
                            <p:strVal val="0-#ppt_h/2"/>
                          </p:val>
                        </p:tav>
                        <p:tav tm="100000">
                          <p:val>
                            <p:strVal val="#ppt_y"/>
                          </p:val>
                        </p:tav>
                      </p:tavLst>
                    </p:anim>
                  </p:childTnLst>
                </p:cTn>
              </p:par>
            </p:tnLst>
          </p:tmpl>
        </p:tmplLst>
      </p:bldP>
      <p:bldP spid="6" grpId="0" build="p">
        <p:tmplLst>
          <p:tmpl lvl="1">
            <p:tnLst>
              <p:par>
                <p:cTn presetID="22" presetClass="entr" presetSubtype="8"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7" grpId="0"/>
      <p:bldP spid="8" grpId="0" build="p">
        <p:tmplLst>
          <p:tmpl lvl="1">
            <p:tnLst>
              <p:par>
                <p:cTn presetID="2" presetClass="entr" presetSubtype="4" decel="10000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ppt_x"/>
                          </p:val>
                        </p:tav>
                        <p:tav tm="100000">
                          <p:val>
                            <p:strVal val="#ppt_x"/>
                          </p:val>
                        </p:tav>
                      </p:tavLst>
                    </p:anim>
                    <p:anim calcmode="lin" valueType="num">
                      <p:cBhvr additive="base">
                        <p:cTn dur="500" fill="hold"/>
                        <p:tgtEl>
                          <p:spTgt spid="8"/>
                        </p:tgtEl>
                        <p:attrNameLst>
                          <p:attrName>ppt_y</p:attrName>
                        </p:attrNameLst>
                      </p:cBhvr>
                      <p:tavLst>
                        <p:tav tm="0">
                          <p:val>
                            <p:strVal val="1+#ppt_h/2"/>
                          </p:val>
                        </p:tav>
                        <p:tav tm="100000">
                          <p:val>
                            <p:strVal val="#ppt_y"/>
                          </p:val>
                        </p:tav>
                      </p:tavLst>
                    </p:anim>
                  </p:childTnLst>
                </p:cTn>
              </p:par>
            </p:tnLst>
          </p:tmpl>
        </p:tmplLst>
      </p:bldP>
      <p:bldP spid="12" grpId="0" build="p">
        <p:tmplLst>
          <p:tmpl lvl="1">
            <p:tnLst>
              <p:par>
                <p:cTn presetID="22" presetClass="entr" presetSubtype="8"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wipe(left)">
                      <p:cBhvr>
                        <p:cTn dur="500"/>
                        <p:tgtEl>
                          <p:spTgt spid="12"/>
                        </p:tgtEl>
                      </p:cBhvr>
                    </p:animEffect>
                  </p:childTnLst>
                </p:cTn>
              </p:par>
            </p:tnLst>
          </p:tmpl>
        </p:tmplLst>
      </p:bldP>
      <p:bldP spid="13" grpId="0"/>
      <p:bldP spid="14" grpId="0" build="p">
        <p:tmplLst>
          <p:tmpl lvl="1">
            <p:tnLst>
              <p:par>
                <p:cTn presetID="2" presetClass="entr" presetSubtype="4" decel="10000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ppt_x"/>
                          </p:val>
                        </p:tav>
                        <p:tav tm="100000">
                          <p:val>
                            <p:strVal val="#ppt_x"/>
                          </p:val>
                        </p:tav>
                      </p:tavLst>
                    </p:anim>
                    <p:anim calcmode="lin" valueType="num">
                      <p:cBhvr additive="base">
                        <p:cTn dur="500" fill="hold"/>
                        <p:tgtEl>
                          <p:spTgt spid="14"/>
                        </p:tgtEl>
                        <p:attrNameLst>
                          <p:attrName>ppt_y</p:attrName>
                        </p:attrNameLst>
                      </p:cBhvr>
                      <p:tavLst>
                        <p:tav tm="0">
                          <p:val>
                            <p:strVal val="1+#ppt_h/2"/>
                          </p:val>
                        </p:tav>
                        <p:tav tm="100000">
                          <p:val>
                            <p:strVal val="#ppt_y"/>
                          </p:val>
                        </p:tav>
                      </p:tavLst>
                    </p:anim>
                  </p:childTnLst>
                </p:cTn>
              </p:par>
            </p:tnLst>
          </p:tmpl>
        </p:tmplLst>
      </p:bldP>
      <p:bldP spid="15" grpId="0" build="p">
        <p:tmplLst>
          <p:tmpl lvl="1">
            <p:tnLst>
              <p:par>
                <p:cTn presetID="22" presetClass="entr" presetSubtype="8"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wipe(left)">
                      <p:cBhvr>
                        <p:cTn dur="500"/>
                        <p:tgtEl>
                          <p:spTgt spid="15"/>
                        </p:tgtEl>
                      </p:cBhvr>
                    </p:animEffect>
                  </p:childTnLst>
                </p:cTn>
              </p:par>
            </p:tnLst>
          </p:tmpl>
        </p:tmplLst>
      </p:bldP>
      <p:bldP spid="16" grpId="0"/>
      <p:bldP spid="17" grpId="0" build="p">
        <p:tmplLst>
          <p:tmpl lvl="1">
            <p:tnLst>
              <p:par>
                <p:cTn presetID="2" presetClass="entr" presetSubtype="4" decel="10000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ppt_x"/>
                          </p:val>
                        </p:tav>
                        <p:tav tm="100000">
                          <p:val>
                            <p:strVal val="#ppt_x"/>
                          </p:val>
                        </p:tav>
                      </p:tavLst>
                    </p:anim>
                    <p:anim calcmode="lin" valueType="num">
                      <p:cBhvr additive="base">
                        <p:cTn dur="500" fill="hold"/>
                        <p:tgtEl>
                          <p:spTgt spid="17"/>
                        </p:tgtEl>
                        <p:attrNameLst>
                          <p:attrName>ppt_y</p:attrName>
                        </p:attrNameLst>
                      </p:cBhvr>
                      <p:tavLst>
                        <p:tav tm="0">
                          <p:val>
                            <p:strVal val="1+#ppt_h/2"/>
                          </p:val>
                        </p:tav>
                        <p:tav tm="100000">
                          <p:val>
                            <p:strVal val="#ppt_y"/>
                          </p:val>
                        </p:tav>
                      </p:tavLst>
                    </p:anim>
                  </p:childTnLst>
                </p:cTn>
              </p:par>
            </p:tnLst>
          </p:tmpl>
        </p:tmplLst>
      </p:bldP>
      <p:bldP spid="18" grpId="0" animBg="1">
        <p:tmplLst>
          <p:tmpl>
            <p:tnLst>
              <p:par>
                <p:cTn presetID="2" presetClass="entr" presetSubtype="2" decel="100000" fill="hold" nodeType="withEffect">
                  <p:stCondLst>
                    <p:cond delay="25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1+#ppt_w/2"/>
                          </p:val>
                        </p:tav>
                        <p:tav tm="100000">
                          <p:val>
                            <p:strVal val="#ppt_x"/>
                          </p:val>
                        </p:tav>
                      </p:tavLst>
                    </p:anim>
                    <p:anim calcmode="lin" valueType="num">
                      <p:cBhvr additive="base">
                        <p:cTn dur="750" fill="hold"/>
                        <p:tgtEl>
                          <p:spTgt spid="18"/>
                        </p:tgtEl>
                        <p:attrNameLst>
                          <p:attrName>ppt_y</p:attrName>
                        </p:attrNameLst>
                      </p:cBhvr>
                      <p:tavLst>
                        <p:tav tm="0">
                          <p:val>
                            <p:strVal val="#ppt_y"/>
                          </p:val>
                        </p:tav>
                        <p:tav tm="100000">
                          <p:val>
                            <p:strVal val="#ppt_y"/>
                          </p:val>
                        </p:tav>
                      </p:tavLst>
                    </p:anim>
                  </p:childTnLst>
                </p:cTn>
              </p:par>
            </p:tnLst>
          </p:tmpl>
        </p:tmplLst>
      </p:bldP>
      <p:bldP spid="19" grpId="0" animBg="1">
        <p:tmplLst>
          <p:tmpl>
            <p:tnLst>
              <p:par>
                <p:cTn presetID="2" presetClass="entr" presetSubtype="6" decel="100000" fill="hold" nodeType="withEffect">
                  <p:stCondLst>
                    <p:cond delay="25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750" fill="hold"/>
                        <p:tgtEl>
                          <p:spTgt spid="19"/>
                        </p:tgtEl>
                        <p:attrNameLst>
                          <p:attrName>ppt_x</p:attrName>
                        </p:attrNameLst>
                      </p:cBhvr>
                      <p:tavLst>
                        <p:tav tm="0">
                          <p:val>
                            <p:strVal val="1+#ppt_w/2"/>
                          </p:val>
                        </p:tav>
                        <p:tav tm="100000">
                          <p:val>
                            <p:strVal val="#ppt_x"/>
                          </p:val>
                        </p:tav>
                      </p:tavLst>
                    </p:anim>
                    <p:anim calcmode="lin" valueType="num">
                      <p:cBhvr additive="base">
                        <p:cTn dur="750" fill="hold"/>
                        <p:tgtEl>
                          <p:spTgt spid="19"/>
                        </p:tgtEl>
                        <p:attrNameLst>
                          <p:attrName>ppt_y</p:attrName>
                        </p:attrNameLst>
                      </p:cBhvr>
                      <p:tavLst>
                        <p:tav tm="0">
                          <p:val>
                            <p:strVal val="1+#ppt_h/2"/>
                          </p:val>
                        </p:tav>
                        <p:tav tm="100000">
                          <p:val>
                            <p:strVal val="#ppt_y"/>
                          </p:val>
                        </p:tav>
                      </p:tavLst>
                    </p:anim>
                  </p:childTnLst>
                </p:cTn>
              </p:par>
            </p:tnLst>
          </p:tmpl>
        </p:tmplLst>
      </p:bldP>
      <p:bldP spid="20" grpId="0" animBg="1">
        <p:tmplLst>
          <p:tmpl>
            <p:tnLst>
              <p:par>
                <p:cTn presetID="2" presetClass="entr" presetSubtype="1" decel="100000" fill="hold" nodeType="withEffect">
                  <p:stCondLst>
                    <p:cond delay="25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750" fill="hold"/>
                        <p:tgtEl>
                          <p:spTgt spid="20"/>
                        </p:tgtEl>
                        <p:attrNameLst>
                          <p:attrName>ppt_x</p:attrName>
                        </p:attrNameLst>
                      </p:cBhvr>
                      <p:tavLst>
                        <p:tav tm="0">
                          <p:val>
                            <p:strVal val="#ppt_x"/>
                          </p:val>
                        </p:tav>
                        <p:tav tm="100000">
                          <p:val>
                            <p:strVal val="#ppt_x"/>
                          </p:val>
                        </p:tav>
                      </p:tavLst>
                    </p:anim>
                    <p:anim calcmode="lin" valueType="num">
                      <p:cBhvr additive="base">
                        <p:cTn dur="750" fill="hold"/>
                        <p:tgtEl>
                          <p:spTgt spid="20"/>
                        </p:tgtEl>
                        <p:attrNameLst>
                          <p:attrName>ppt_y</p:attrName>
                        </p:attrNameLst>
                      </p:cBhvr>
                      <p:tavLst>
                        <p:tav tm="0">
                          <p:val>
                            <p:strVal val="0-#ppt_h/2"/>
                          </p:val>
                        </p:tav>
                        <p:tav tm="100000">
                          <p:val>
                            <p:strVal val="#ppt_y"/>
                          </p:val>
                        </p:tav>
                      </p:tavLst>
                    </p:anim>
                  </p:childTnLst>
                </p:cTn>
              </p:par>
            </p:tnLst>
          </p:tmpl>
        </p:tmplLst>
      </p:bldP>
      <p:bldP spid="21" grpId="0" animBg="1">
        <p:tmplLst>
          <p:tmpl>
            <p:tnLst>
              <p:par>
                <p:cTn presetID="2" presetClass="entr" presetSubtype="3" decel="100000" fill="hold" nodeType="withEffect">
                  <p:stCondLst>
                    <p:cond delay="25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750" fill="hold"/>
                        <p:tgtEl>
                          <p:spTgt spid="21"/>
                        </p:tgtEl>
                        <p:attrNameLst>
                          <p:attrName>ppt_x</p:attrName>
                        </p:attrNameLst>
                      </p:cBhvr>
                      <p:tavLst>
                        <p:tav tm="0">
                          <p:val>
                            <p:strVal val="1+#ppt_w/2"/>
                          </p:val>
                        </p:tav>
                        <p:tav tm="100000">
                          <p:val>
                            <p:strVal val="#ppt_x"/>
                          </p:val>
                        </p:tav>
                      </p:tavLst>
                    </p:anim>
                    <p:anim calcmode="lin" valueType="num">
                      <p:cBhvr additive="base">
                        <p:cTn dur="750" fill="hold"/>
                        <p:tgtEl>
                          <p:spTgt spid="21"/>
                        </p:tgtEl>
                        <p:attrNameLst>
                          <p:attrName>ppt_y</p:attrName>
                        </p:attrNameLst>
                      </p:cBhvr>
                      <p:tavLst>
                        <p:tav tm="0">
                          <p:val>
                            <p:strVal val="0-#ppt_h/2"/>
                          </p:val>
                        </p:tav>
                        <p:tav tm="100000">
                          <p:val>
                            <p:strVal val="#ppt_y"/>
                          </p:val>
                        </p:tav>
                      </p:tavLst>
                    </p:anim>
                  </p:childTnLst>
                </p:cTn>
              </p:par>
            </p:tnLst>
          </p:tmpl>
        </p:tmplLst>
      </p:bldP>
    </p:bldLst>
  </p:timing>
  <p:extLst mod="1">
    <p:ext uri="{DCECCB84-F9BA-43D5-87BE-67443E8EF086}">
      <p15:sldGuideLst xmlns:p15="http://schemas.microsoft.com/office/powerpoint/2012/main" xmlns="">
        <p15:guide id="1" orient="horz" pos="3239">
          <p15:clr>
            <a:srgbClr val="FBAE40"/>
          </p15:clr>
        </p15:guide>
        <p15:guide id="2" pos="5760">
          <p15:clr>
            <a:srgbClr val="FBAE4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Fullscreen Image &amp; 2 Headings, Texts">
    <p:spTree>
      <p:nvGrpSpPr>
        <p:cNvPr id="1" name=""/>
        <p:cNvGrpSpPr/>
        <p:nvPr/>
      </p:nvGrpSpPr>
      <p:grpSpPr>
        <a:xfrm>
          <a:off x="0" y="0"/>
          <a:ext cx="0" cy="0"/>
          <a:chOff x="0" y="0"/>
          <a:chExt cx="0" cy="0"/>
        </a:xfrm>
      </p:grpSpPr>
      <p:sp>
        <p:nvSpPr>
          <p:cNvPr id="3" name="図プレースホルダー 3"/>
          <p:cNvSpPr>
            <a:spLocks noGrp="1"/>
          </p:cNvSpPr>
          <p:nvPr>
            <p:ph type="pic" sz="quarter" idx="10" hasCustomPrompt="1"/>
          </p:nvPr>
        </p:nvSpPr>
        <p:spPr>
          <a:xfrm>
            <a:off x="0" y="0"/>
            <a:ext cx="18288000" cy="10285413"/>
          </a:xfrm>
        </p:spPr>
        <p:txBody>
          <a:bodyPr/>
          <a:lstStyle>
            <a:lvl1pPr>
              <a:defRPr baseline="0"/>
            </a:lvl1pPr>
          </a:lstStyle>
          <a:p>
            <a:r>
              <a:rPr kumimoji="1" lang="en-US" altLang="ja-JP" dirty="0"/>
              <a:t>Add a full screen image</a:t>
            </a:r>
            <a:endParaRPr kumimoji="1" lang="ja-JP" altLang="en-US" dirty="0"/>
          </a:p>
        </p:txBody>
      </p:sp>
      <p:sp>
        <p:nvSpPr>
          <p:cNvPr id="4" name="テキスト プレースホルダー 5"/>
          <p:cNvSpPr>
            <a:spLocks noGrp="1"/>
          </p:cNvSpPr>
          <p:nvPr>
            <p:ph type="body" sz="quarter" idx="11" hasCustomPrompt="1"/>
          </p:nvPr>
        </p:nvSpPr>
        <p:spPr>
          <a:xfrm>
            <a:off x="0" y="5543550"/>
            <a:ext cx="18288000" cy="4741863"/>
          </a:xfrm>
          <a:solidFill>
            <a:schemeClr val="accent1">
              <a:alpha val="70000"/>
            </a:schemeClr>
          </a:solidFill>
        </p:spPr>
        <p:txBody>
          <a:bodyPr/>
          <a:lstStyle/>
          <a:p>
            <a:pPr lvl="0"/>
            <a:r>
              <a:rPr kumimoji="1" lang="en-US" altLang="ja-JP" dirty="0"/>
              <a:t> </a:t>
            </a:r>
            <a:endParaRPr kumimoji="1" lang="ja-JP" altLang="en-US" dirty="0"/>
          </a:p>
        </p:txBody>
      </p:sp>
      <p:sp>
        <p:nvSpPr>
          <p:cNvPr id="5" name="テキスト プレースホルダー 12"/>
          <p:cNvSpPr>
            <a:spLocks noGrp="1"/>
          </p:cNvSpPr>
          <p:nvPr>
            <p:ph type="body" sz="quarter" idx="14" hasCustomPrompt="1"/>
          </p:nvPr>
        </p:nvSpPr>
        <p:spPr>
          <a:xfrm>
            <a:off x="648000" y="6191550"/>
            <a:ext cx="7995938" cy="3328987"/>
          </a:xfrm>
        </p:spPr>
        <p:txBody>
          <a:bodyPr anchor="ctr">
            <a:noAutofit/>
          </a:bodyPr>
          <a:lstStyle>
            <a:lvl1pPr algn="ctr">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8" name="テキスト プレースホルダー 5"/>
          <p:cNvSpPr>
            <a:spLocks noGrp="1"/>
          </p:cNvSpPr>
          <p:nvPr>
            <p:ph type="body" sz="quarter" idx="24" hasCustomPrompt="1"/>
          </p:nvPr>
        </p:nvSpPr>
        <p:spPr>
          <a:xfrm>
            <a:off x="1296000" y="4895550"/>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19" name="テキスト プレースホルダー 5"/>
          <p:cNvSpPr>
            <a:spLocks noGrp="1"/>
          </p:cNvSpPr>
          <p:nvPr>
            <p:ph type="body" sz="quarter" idx="25" hasCustomPrompt="1"/>
          </p:nvPr>
        </p:nvSpPr>
        <p:spPr>
          <a:xfrm>
            <a:off x="648000" y="4247550"/>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20" name="テキスト プレースホルダー 5"/>
          <p:cNvSpPr>
            <a:spLocks noGrp="1"/>
          </p:cNvSpPr>
          <p:nvPr>
            <p:ph type="body" sz="quarter" idx="26" hasCustomPrompt="1"/>
          </p:nvPr>
        </p:nvSpPr>
        <p:spPr>
          <a:xfrm>
            <a:off x="0" y="3599550"/>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21" name="テキスト プレースホルダー 5"/>
          <p:cNvSpPr>
            <a:spLocks noGrp="1"/>
          </p:cNvSpPr>
          <p:nvPr>
            <p:ph type="body" sz="quarter" idx="27" hasCustomPrompt="1"/>
          </p:nvPr>
        </p:nvSpPr>
        <p:spPr>
          <a:xfrm>
            <a:off x="0" y="4895550"/>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22" name="テキスト プレースホルダー 12"/>
          <p:cNvSpPr>
            <a:spLocks noGrp="1"/>
          </p:cNvSpPr>
          <p:nvPr>
            <p:ph type="body" sz="quarter" idx="15" hasCustomPrompt="1"/>
          </p:nvPr>
        </p:nvSpPr>
        <p:spPr>
          <a:xfrm>
            <a:off x="9144000" y="6751563"/>
            <a:ext cx="7972425" cy="1040187"/>
          </a:xfrm>
        </p:spPr>
        <p:txBody>
          <a:bodyPr>
            <a:normAutofit/>
          </a:bodyPr>
          <a:lstStyle>
            <a:lvl1pPr marL="0" indent="0" algn="l">
              <a:spcBef>
                <a:spcPts val="1200"/>
              </a:spcBef>
              <a:buFont typeface="Wingdings" panose="05000000000000000000" pitchFamily="2" charset="2"/>
              <a:buNone/>
              <a:defRPr sz="2000" baseline="0">
                <a:solidFill>
                  <a:schemeClr val="bg1"/>
                </a:solidFill>
              </a:defRPr>
            </a:lvl1pPr>
          </a:lstStyle>
          <a:p>
            <a:pPr lvl="0"/>
            <a:r>
              <a:rPr kumimoji="1" lang="en-US" altLang="ja-JP" dirty="0"/>
              <a:t>Text goes here</a:t>
            </a:r>
            <a:endParaRPr kumimoji="1" lang="ja-JP" altLang="en-US" dirty="0"/>
          </a:p>
        </p:txBody>
      </p:sp>
      <p:sp>
        <p:nvSpPr>
          <p:cNvPr id="23" name="テキスト プレースホルダー 12"/>
          <p:cNvSpPr>
            <a:spLocks noGrp="1"/>
          </p:cNvSpPr>
          <p:nvPr>
            <p:ph type="body" sz="quarter" idx="17" hasCustomPrompt="1"/>
          </p:nvPr>
        </p:nvSpPr>
        <p:spPr>
          <a:xfrm>
            <a:off x="9144000" y="6191550"/>
            <a:ext cx="7972426" cy="614417"/>
          </a:xfrm>
        </p:spPr>
        <p:txBody>
          <a:bodyPr anchor="ctr">
            <a:noAutofit/>
          </a:bodyPr>
          <a:lstStyle>
            <a:lvl1pPr algn="l">
              <a:lnSpc>
                <a:spcPct val="100000"/>
              </a:lnSpc>
              <a:spcBef>
                <a:spcPts val="0"/>
              </a:spcBef>
              <a:defRPr sz="36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4" name="テキスト プレースホルダー 12"/>
          <p:cNvSpPr>
            <a:spLocks noGrp="1"/>
          </p:cNvSpPr>
          <p:nvPr>
            <p:ph type="body" sz="quarter" idx="28" hasCustomPrompt="1"/>
          </p:nvPr>
        </p:nvSpPr>
        <p:spPr>
          <a:xfrm>
            <a:off x="9144000" y="8480350"/>
            <a:ext cx="7972425" cy="1040187"/>
          </a:xfrm>
        </p:spPr>
        <p:txBody>
          <a:bodyPr>
            <a:normAutofit/>
          </a:bodyPr>
          <a:lstStyle>
            <a:lvl1pPr marL="0" indent="0" algn="l">
              <a:spcBef>
                <a:spcPts val="1200"/>
              </a:spcBef>
              <a:buFont typeface="Wingdings" panose="05000000000000000000" pitchFamily="2" charset="2"/>
              <a:buNone/>
              <a:defRPr sz="2000" baseline="0">
                <a:solidFill>
                  <a:schemeClr val="bg1"/>
                </a:solidFill>
              </a:defRPr>
            </a:lvl1pPr>
          </a:lstStyle>
          <a:p>
            <a:pPr lvl="0"/>
            <a:r>
              <a:rPr kumimoji="1" lang="en-US" altLang="ja-JP" dirty="0"/>
              <a:t>Text goes here</a:t>
            </a:r>
            <a:endParaRPr kumimoji="1" lang="ja-JP" altLang="en-US" dirty="0"/>
          </a:p>
        </p:txBody>
      </p:sp>
      <p:sp>
        <p:nvSpPr>
          <p:cNvPr id="25" name="テキスト プレースホルダー 12"/>
          <p:cNvSpPr>
            <a:spLocks noGrp="1"/>
          </p:cNvSpPr>
          <p:nvPr>
            <p:ph type="body" sz="quarter" idx="29" hasCustomPrompt="1"/>
          </p:nvPr>
        </p:nvSpPr>
        <p:spPr>
          <a:xfrm>
            <a:off x="9144000" y="7920337"/>
            <a:ext cx="7972426" cy="614417"/>
          </a:xfrm>
        </p:spPr>
        <p:txBody>
          <a:bodyPr anchor="ctr">
            <a:noAutofit/>
          </a:bodyPr>
          <a:lstStyle>
            <a:lvl1pPr algn="l">
              <a:lnSpc>
                <a:spcPct val="100000"/>
              </a:lnSpc>
              <a:spcBef>
                <a:spcPts val="0"/>
              </a:spcBef>
              <a:defRPr sz="36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2126866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par>
                          <p:cTn id="8" fill="hold">
                            <p:stCondLst>
                              <p:cond delay="500"/>
                            </p:stCondLst>
                            <p:childTnLst>
                              <p:par>
                                <p:cTn id="9" presetID="22" presetClass="entr" presetSubtype="4" fill="hold" grpId="0" nodeType="afterEffect">
                                  <p:stCondLst>
                                    <p:cond delay="250"/>
                                  </p:stCondLst>
                                  <p:childTnLst>
                                    <p:set>
                                      <p:cBhvr>
                                        <p:cTn id="10" dur="1" fill="hold">
                                          <p:stCondLst>
                                            <p:cond delay="0"/>
                                          </p:stCondLst>
                                        </p:cTn>
                                        <p:tgtEl>
                                          <p:spTgt spid="4"/>
                                        </p:tgtEl>
                                        <p:attrNameLst>
                                          <p:attrName>style.visibility</p:attrName>
                                        </p:attrNameLst>
                                      </p:cBhvr>
                                      <p:to>
                                        <p:strVal val="visible"/>
                                      </p:to>
                                    </p:set>
                                    <p:animEffect transition="in" filter="wipe(down)">
                                      <p:cBhvr>
                                        <p:cTn id="11" dur="500"/>
                                        <p:tgtEl>
                                          <p:spTgt spid="4"/>
                                        </p:tgtEl>
                                      </p:cBhvr>
                                    </p:animEffect>
                                  </p:childTnLst>
                                </p:cTn>
                              </p:par>
                              <p:par>
                                <p:cTn id="12" presetID="2" presetClass="entr" presetSubtype="2" decel="100000" fill="hold" grpId="0" nodeType="withEffect">
                                  <p:stCondLst>
                                    <p:cond delay="250"/>
                                  </p:stCondLst>
                                  <p:childTnLst>
                                    <p:set>
                                      <p:cBhvr>
                                        <p:cTn id="13" dur="1" fill="hold">
                                          <p:stCondLst>
                                            <p:cond delay="0"/>
                                          </p:stCondLst>
                                        </p:cTn>
                                        <p:tgtEl>
                                          <p:spTgt spid="18"/>
                                        </p:tgtEl>
                                        <p:attrNameLst>
                                          <p:attrName>style.visibility</p:attrName>
                                        </p:attrNameLst>
                                      </p:cBhvr>
                                      <p:to>
                                        <p:strVal val="visible"/>
                                      </p:to>
                                    </p:set>
                                    <p:anim calcmode="lin" valueType="num">
                                      <p:cBhvr additive="base">
                                        <p:cTn id="14" dur="750" fill="hold"/>
                                        <p:tgtEl>
                                          <p:spTgt spid="18"/>
                                        </p:tgtEl>
                                        <p:attrNameLst>
                                          <p:attrName>ppt_x</p:attrName>
                                        </p:attrNameLst>
                                      </p:cBhvr>
                                      <p:tavLst>
                                        <p:tav tm="0">
                                          <p:val>
                                            <p:strVal val="1+#ppt_w/2"/>
                                          </p:val>
                                        </p:tav>
                                        <p:tav tm="100000">
                                          <p:val>
                                            <p:strVal val="#ppt_x"/>
                                          </p:val>
                                        </p:tav>
                                      </p:tavLst>
                                    </p:anim>
                                    <p:anim calcmode="lin" valueType="num">
                                      <p:cBhvr additive="base">
                                        <p:cTn id="15" dur="750" fill="hold"/>
                                        <p:tgtEl>
                                          <p:spTgt spid="18"/>
                                        </p:tgtEl>
                                        <p:attrNameLst>
                                          <p:attrName>ppt_y</p:attrName>
                                        </p:attrNameLst>
                                      </p:cBhvr>
                                      <p:tavLst>
                                        <p:tav tm="0">
                                          <p:val>
                                            <p:strVal val="#ppt_y"/>
                                          </p:val>
                                        </p:tav>
                                        <p:tav tm="100000">
                                          <p:val>
                                            <p:strVal val="#ppt_y"/>
                                          </p:val>
                                        </p:tav>
                                      </p:tavLst>
                                    </p:anim>
                                  </p:childTnLst>
                                </p:cTn>
                              </p:par>
                              <p:par>
                                <p:cTn id="16" presetID="2" presetClass="entr" presetSubtype="6" decel="100000" fill="hold" grpId="0" nodeType="withEffect">
                                  <p:stCondLst>
                                    <p:cond delay="250"/>
                                  </p:stCondLst>
                                  <p:childTnLst>
                                    <p:set>
                                      <p:cBhvr>
                                        <p:cTn id="17" dur="1" fill="hold">
                                          <p:stCondLst>
                                            <p:cond delay="0"/>
                                          </p:stCondLst>
                                        </p:cTn>
                                        <p:tgtEl>
                                          <p:spTgt spid="19"/>
                                        </p:tgtEl>
                                        <p:attrNameLst>
                                          <p:attrName>style.visibility</p:attrName>
                                        </p:attrNameLst>
                                      </p:cBhvr>
                                      <p:to>
                                        <p:strVal val="visible"/>
                                      </p:to>
                                    </p:set>
                                    <p:anim calcmode="lin" valueType="num">
                                      <p:cBhvr additive="base">
                                        <p:cTn id="18" dur="750" fill="hold"/>
                                        <p:tgtEl>
                                          <p:spTgt spid="19"/>
                                        </p:tgtEl>
                                        <p:attrNameLst>
                                          <p:attrName>ppt_x</p:attrName>
                                        </p:attrNameLst>
                                      </p:cBhvr>
                                      <p:tavLst>
                                        <p:tav tm="0">
                                          <p:val>
                                            <p:strVal val="1+#ppt_w/2"/>
                                          </p:val>
                                        </p:tav>
                                        <p:tav tm="100000">
                                          <p:val>
                                            <p:strVal val="#ppt_x"/>
                                          </p:val>
                                        </p:tav>
                                      </p:tavLst>
                                    </p:anim>
                                    <p:anim calcmode="lin" valueType="num">
                                      <p:cBhvr additive="base">
                                        <p:cTn id="19" dur="750" fill="hold"/>
                                        <p:tgtEl>
                                          <p:spTgt spid="19"/>
                                        </p:tgtEl>
                                        <p:attrNameLst>
                                          <p:attrName>ppt_y</p:attrName>
                                        </p:attrNameLst>
                                      </p:cBhvr>
                                      <p:tavLst>
                                        <p:tav tm="0">
                                          <p:val>
                                            <p:strVal val="1+#ppt_h/2"/>
                                          </p:val>
                                        </p:tav>
                                        <p:tav tm="100000">
                                          <p:val>
                                            <p:strVal val="#ppt_y"/>
                                          </p:val>
                                        </p:tav>
                                      </p:tavLst>
                                    </p:anim>
                                  </p:childTnLst>
                                </p:cTn>
                              </p:par>
                              <p:par>
                                <p:cTn id="20" presetID="2" presetClass="entr" presetSubtype="1" decel="100000" fill="hold" grpId="0" nodeType="withEffect">
                                  <p:stCondLst>
                                    <p:cond delay="250"/>
                                  </p:stCondLst>
                                  <p:childTnLst>
                                    <p:set>
                                      <p:cBhvr>
                                        <p:cTn id="21" dur="1" fill="hold">
                                          <p:stCondLst>
                                            <p:cond delay="0"/>
                                          </p:stCondLst>
                                        </p:cTn>
                                        <p:tgtEl>
                                          <p:spTgt spid="20"/>
                                        </p:tgtEl>
                                        <p:attrNameLst>
                                          <p:attrName>style.visibility</p:attrName>
                                        </p:attrNameLst>
                                      </p:cBhvr>
                                      <p:to>
                                        <p:strVal val="visible"/>
                                      </p:to>
                                    </p:set>
                                    <p:anim calcmode="lin" valueType="num">
                                      <p:cBhvr additive="base">
                                        <p:cTn id="22" dur="750" fill="hold"/>
                                        <p:tgtEl>
                                          <p:spTgt spid="20"/>
                                        </p:tgtEl>
                                        <p:attrNameLst>
                                          <p:attrName>ppt_x</p:attrName>
                                        </p:attrNameLst>
                                      </p:cBhvr>
                                      <p:tavLst>
                                        <p:tav tm="0">
                                          <p:val>
                                            <p:strVal val="#ppt_x"/>
                                          </p:val>
                                        </p:tav>
                                        <p:tav tm="100000">
                                          <p:val>
                                            <p:strVal val="#ppt_x"/>
                                          </p:val>
                                        </p:tav>
                                      </p:tavLst>
                                    </p:anim>
                                    <p:anim calcmode="lin" valueType="num">
                                      <p:cBhvr additive="base">
                                        <p:cTn id="23" dur="750" fill="hold"/>
                                        <p:tgtEl>
                                          <p:spTgt spid="20"/>
                                        </p:tgtEl>
                                        <p:attrNameLst>
                                          <p:attrName>ppt_y</p:attrName>
                                        </p:attrNameLst>
                                      </p:cBhvr>
                                      <p:tavLst>
                                        <p:tav tm="0">
                                          <p:val>
                                            <p:strVal val="0-#ppt_h/2"/>
                                          </p:val>
                                        </p:tav>
                                        <p:tav tm="100000">
                                          <p:val>
                                            <p:strVal val="#ppt_y"/>
                                          </p:val>
                                        </p:tav>
                                      </p:tavLst>
                                    </p:anim>
                                  </p:childTnLst>
                                </p:cTn>
                              </p:par>
                              <p:par>
                                <p:cTn id="24" presetID="2" presetClass="entr" presetSubtype="3" decel="100000" fill="hold" grpId="0" nodeType="withEffect">
                                  <p:stCondLst>
                                    <p:cond delay="250"/>
                                  </p:stCondLst>
                                  <p:childTnLst>
                                    <p:set>
                                      <p:cBhvr>
                                        <p:cTn id="25" dur="1" fill="hold">
                                          <p:stCondLst>
                                            <p:cond delay="0"/>
                                          </p:stCondLst>
                                        </p:cTn>
                                        <p:tgtEl>
                                          <p:spTgt spid="21"/>
                                        </p:tgtEl>
                                        <p:attrNameLst>
                                          <p:attrName>style.visibility</p:attrName>
                                        </p:attrNameLst>
                                      </p:cBhvr>
                                      <p:to>
                                        <p:strVal val="visible"/>
                                      </p:to>
                                    </p:set>
                                    <p:anim calcmode="lin" valueType="num">
                                      <p:cBhvr additive="base">
                                        <p:cTn id="26" dur="750" fill="hold"/>
                                        <p:tgtEl>
                                          <p:spTgt spid="21"/>
                                        </p:tgtEl>
                                        <p:attrNameLst>
                                          <p:attrName>ppt_x</p:attrName>
                                        </p:attrNameLst>
                                      </p:cBhvr>
                                      <p:tavLst>
                                        <p:tav tm="0">
                                          <p:val>
                                            <p:strVal val="1+#ppt_w/2"/>
                                          </p:val>
                                        </p:tav>
                                        <p:tav tm="100000">
                                          <p:val>
                                            <p:strVal val="#ppt_x"/>
                                          </p:val>
                                        </p:tav>
                                      </p:tavLst>
                                    </p:anim>
                                    <p:anim calcmode="lin" valueType="num">
                                      <p:cBhvr additive="base">
                                        <p:cTn id="27" dur="750" fill="hold"/>
                                        <p:tgtEl>
                                          <p:spTgt spid="21"/>
                                        </p:tgtEl>
                                        <p:attrNameLst>
                                          <p:attrName>ppt_y</p:attrName>
                                        </p:attrNameLst>
                                      </p:cBhvr>
                                      <p:tavLst>
                                        <p:tav tm="0">
                                          <p:val>
                                            <p:strVal val="0-#ppt_h/2"/>
                                          </p:val>
                                        </p:tav>
                                        <p:tav tm="100000">
                                          <p:val>
                                            <p:strVal val="#ppt_y"/>
                                          </p:val>
                                        </p:tav>
                                      </p:tavLst>
                                    </p:anim>
                                  </p:childTnLst>
                                </p:cTn>
                              </p:par>
                              <p:par>
                                <p:cTn id="28" presetID="2" presetClass="entr" presetSubtype="4" decel="100000" fill="hold" grpId="0" nodeType="withEffect">
                                  <p:stCondLst>
                                    <p:cond delay="750"/>
                                  </p:stCondLst>
                                  <p:iterate type="wd">
                                    <p:tmPct val="10000"/>
                                  </p:iterate>
                                  <p:childTnLst>
                                    <p:set>
                                      <p:cBhvr>
                                        <p:cTn id="29" dur="1" fill="hold">
                                          <p:stCondLst>
                                            <p:cond delay="0"/>
                                          </p:stCondLst>
                                        </p:cTn>
                                        <p:tgtEl>
                                          <p:spTgt spid="5">
                                            <p:txEl>
                                              <p:pRg st="0" end="0"/>
                                            </p:txEl>
                                          </p:spTgt>
                                        </p:tgtEl>
                                        <p:attrNameLst>
                                          <p:attrName>style.visibility</p:attrName>
                                        </p:attrNameLst>
                                      </p:cBhvr>
                                      <p:to>
                                        <p:strVal val="visible"/>
                                      </p:to>
                                    </p:set>
                                    <p:anim calcmode="lin" valueType="num">
                                      <p:cBhvr additive="base">
                                        <p:cTn id="30" dur="75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31" dur="75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par>
                          <p:cTn id="32" fill="hold">
                            <p:stCondLst>
                              <p:cond delay="2150"/>
                            </p:stCondLst>
                            <p:childTnLst>
                              <p:par>
                                <p:cTn id="33" presetID="2" presetClass="entr" presetSubtype="2" decel="100000" fill="hold" grpId="0" nodeType="afterEffect">
                                  <p:stCondLst>
                                    <p:cond delay="0"/>
                                  </p:stCondLst>
                                  <p:childTnLst>
                                    <p:set>
                                      <p:cBhvr>
                                        <p:cTn id="34" dur="1" fill="hold">
                                          <p:stCondLst>
                                            <p:cond delay="0"/>
                                          </p:stCondLst>
                                        </p:cTn>
                                        <p:tgtEl>
                                          <p:spTgt spid="23">
                                            <p:txEl>
                                              <p:pRg st="0" end="0"/>
                                            </p:txEl>
                                          </p:spTgt>
                                        </p:tgtEl>
                                        <p:attrNameLst>
                                          <p:attrName>style.visibility</p:attrName>
                                        </p:attrNameLst>
                                      </p:cBhvr>
                                      <p:to>
                                        <p:strVal val="visible"/>
                                      </p:to>
                                    </p:set>
                                    <p:anim calcmode="lin" valueType="num">
                                      <p:cBhvr additive="base">
                                        <p:cTn id="35" dur="500" fill="hold"/>
                                        <p:tgtEl>
                                          <p:spTgt spid="23">
                                            <p:txEl>
                                              <p:pRg st="0" end="0"/>
                                            </p:txEl>
                                          </p:spTgt>
                                        </p:tgtEl>
                                        <p:attrNameLst>
                                          <p:attrName>ppt_x</p:attrName>
                                        </p:attrNameLst>
                                      </p:cBhvr>
                                      <p:tavLst>
                                        <p:tav tm="0">
                                          <p:val>
                                            <p:strVal val="1+#ppt_w/2"/>
                                          </p:val>
                                        </p:tav>
                                        <p:tav tm="100000">
                                          <p:val>
                                            <p:strVal val="#ppt_x"/>
                                          </p:val>
                                        </p:tav>
                                      </p:tavLst>
                                    </p:anim>
                                    <p:anim calcmode="lin" valueType="num">
                                      <p:cBhvr additive="base">
                                        <p:cTn id="36" dur="500" fill="hold"/>
                                        <p:tgtEl>
                                          <p:spTgt spid="23">
                                            <p:txEl>
                                              <p:pRg st="0" end="0"/>
                                            </p:txEl>
                                          </p:spTgt>
                                        </p:tgtEl>
                                        <p:attrNameLst>
                                          <p:attrName>ppt_y</p:attrName>
                                        </p:attrNameLst>
                                      </p:cBhvr>
                                      <p:tavLst>
                                        <p:tav tm="0">
                                          <p:val>
                                            <p:strVal val="#ppt_y"/>
                                          </p:val>
                                        </p:tav>
                                        <p:tav tm="100000">
                                          <p:val>
                                            <p:strVal val="#ppt_y"/>
                                          </p:val>
                                        </p:tav>
                                      </p:tavLst>
                                    </p:anim>
                                  </p:childTnLst>
                                </p:cTn>
                              </p:par>
                            </p:childTnLst>
                          </p:cTn>
                        </p:par>
                        <p:par>
                          <p:cTn id="37" fill="hold">
                            <p:stCondLst>
                              <p:cond delay="2650"/>
                            </p:stCondLst>
                            <p:childTnLst>
                              <p:par>
                                <p:cTn id="38" presetID="22" presetClass="entr" presetSubtype="8" fill="hold" grpId="0" nodeType="afterEffect">
                                  <p:stCondLst>
                                    <p:cond delay="0"/>
                                  </p:stCondLst>
                                  <p:childTnLst>
                                    <p:set>
                                      <p:cBhvr>
                                        <p:cTn id="39" dur="1" fill="hold">
                                          <p:stCondLst>
                                            <p:cond delay="0"/>
                                          </p:stCondLst>
                                        </p:cTn>
                                        <p:tgtEl>
                                          <p:spTgt spid="22">
                                            <p:txEl>
                                              <p:pRg st="0" end="0"/>
                                            </p:txEl>
                                          </p:spTgt>
                                        </p:tgtEl>
                                        <p:attrNameLst>
                                          <p:attrName>style.visibility</p:attrName>
                                        </p:attrNameLst>
                                      </p:cBhvr>
                                      <p:to>
                                        <p:strVal val="visible"/>
                                      </p:to>
                                    </p:set>
                                    <p:animEffect transition="in" filter="wipe(left)">
                                      <p:cBhvr>
                                        <p:cTn id="40" dur="500"/>
                                        <p:tgtEl>
                                          <p:spTgt spid="22">
                                            <p:txEl>
                                              <p:pRg st="0" end="0"/>
                                            </p:txEl>
                                          </p:spTgt>
                                        </p:tgtEl>
                                      </p:cBhvr>
                                    </p:animEffect>
                                  </p:childTnLst>
                                </p:cTn>
                              </p:par>
                            </p:childTnLst>
                          </p:cTn>
                        </p:par>
                        <p:par>
                          <p:cTn id="41" fill="hold">
                            <p:stCondLst>
                              <p:cond delay="3150"/>
                            </p:stCondLst>
                            <p:childTnLst>
                              <p:par>
                                <p:cTn id="42" presetID="2" presetClass="entr" presetSubtype="2" decel="100000" fill="hold" grpId="0" nodeType="afterEffect">
                                  <p:stCondLst>
                                    <p:cond delay="0"/>
                                  </p:stCondLst>
                                  <p:childTnLst>
                                    <p:set>
                                      <p:cBhvr>
                                        <p:cTn id="43" dur="1" fill="hold">
                                          <p:stCondLst>
                                            <p:cond delay="0"/>
                                          </p:stCondLst>
                                        </p:cTn>
                                        <p:tgtEl>
                                          <p:spTgt spid="25">
                                            <p:txEl>
                                              <p:pRg st="0" end="0"/>
                                            </p:txEl>
                                          </p:spTgt>
                                        </p:tgtEl>
                                        <p:attrNameLst>
                                          <p:attrName>style.visibility</p:attrName>
                                        </p:attrNameLst>
                                      </p:cBhvr>
                                      <p:to>
                                        <p:strVal val="visible"/>
                                      </p:to>
                                    </p:set>
                                    <p:anim calcmode="lin" valueType="num">
                                      <p:cBhvr additive="base">
                                        <p:cTn id="44" dur="500" fill="hold"/>
                                        <p:tgtEl>
                                          <p:spTgt spid="25">
                                            <p:txEl>
                                              <p:pRg st="0" end="0"/>
                                            </p:txEl>
                                          </p:spTgt>
                                        </p:tgtEl>
                                        <p:attrNameLst>
                                          <p:attrName>ppt_x</p:attrName>
                                        </p:attrNameLst>
                                      </p:cBhvr>
                                      <p:tavLst>
                                        <p:tav tm="0">
                                          <p:val>
                                            <p:strVal val="1+#ppt_w/2"/>
                                          </p:val>
                                        </p:tav>
                                        <p:tav tm="100000">
                                          <p:val>
                                            <p:strVal val="#ppt_x"/>
                                          </p:val>
                                        </p:tav>
                                      </p:tavLst>
                                    </p:anim>
                                    <p:anim calcmode="lin" valueType="num">
                                      <p:cBhvr additive="base">
                                        <p:cTn id="45" dur="500" fill="hold"/>
                                        <p:tgtEl>
                                          <p:spTgt spid="25">
                                            <p:txEl>
                                              <p:pRg st="0" end="0"/>
                                            </p:txEl>
                                          </p:spTgt>
                                        </p:tgtEl>
                                        <p:attrNameLst>
                                          <p:attrName>ppt_y</p:attrName>
                                        </p:attrNameLst>
                                      </p:cBhvr>
                                      <p:tavLst>
                                        <p:tav tm="0">
                                          <p:val>
                                            <p:strVal val="#ppt_y"/>
                                          </p:val>
                                        </p:tav>
                                        <p:tav tm="100000">
                                          <p:val>
                                            <p:strVal val="#ppt_y"/>
                                          </p:val>
                                        </p:tav>
                                      </p:tavLst>
                                    </p:anim>
                                  </p:childTnLst>
                                </p:cTn>
                              </p:par>
                            </p:childTnLst>
                          </p:cTn>
                        </p:par>
                        <p:par>
                          <p:cTn id="46" fill="hold">
                            <p:stCondLst>
                              <p:cond delay="3650"/>
                            </p:stCondLst>
                            <p:childTnLst>
                              <p:par>
                                <p:cTn id="47" presetID="22" presetClass="entr" presetSubtype="8" fill="hold" grpId="0" nodeType="afterEffect">
                                  <p:stCondLst>
                                    <p:cond delay="0"/>
                                  </p:stCondLst>
                                  <p:childTnLst>
                                    <p:set>
                                      <p:cBhvr>
                                        <p:cTn id="48" dur="1" fill="hold">
                                          <p:stCondLst>
                                            <p:cond delay="0"/>
                                          </p:stCondLst>
                                        </p:cTn>
                                        <p:tgtEl>
                                          <p:spTgt spid="24">
                                            <p:txEl>
                                              <p:pRg st="0" end="0"/>
                                            </p:txEl>
                                          </p:spTgt>
                                        </p:tgtEl>
                                        <p:attrNameLst>
                                          <p:attrName>style.visibility</p:attrName>
                                        </p:attrNameLst>
                                      </p:cBhvr>
                                      <p:to>
                                        <p:strVal val="visible"/>
                                      </p:to>
                                    </p:set>
                                    <p:animEffect transition="in" filter="wipe(left)">
                                      <p:cBhvr>
                                        <p:cTn id="49" dur="500"/>
                                        <p:tgtEl>
                                          <p:spTgt spid="2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tmplLst>
          <p:tmpl>
            <p:tnLst>
              <p:par>
                <p:cTn presetID="22" presetClass="entr" presetSubtype="4" fill="hold" nodeType="afterEffect">
                  <p:stCondLst>
                    <p:cond delay="250"/>
                  </p:stCondLst>
                  <p:childTnLst>
                    <p:set>
                      <p:cBhvr>
                        <p:cTn dur="1" fill="hold">
                          <p:stCondLst>
                            <p:cond delay="0"/>
                          </p:stCondLst>
                        </p:cTn>
                        <p:tgtEl>
                          <p:spTgt spid="4"/>
                        </p:tgtEl>
                        <p:attrNameLst>
                          <p:attrName>style.visibility</p:attrName>
                        </p:attrNameLst>
                      </p:cBhvr>
                      <p:to>
                        <p:strVal val="visible"/>
                      </p:to>
                    </p:set>
                    <p:animEffect transition="in" filter="wipe(down)">
                      <p:cBhvr>
                        <p:cTn dur="500"/>
                        <p:tgtEl>
                          <p:spTgt spid="4"/>
                        </p:tgtEl>
                      </p:cBhvr>
                    </p:animEffect>
                  </p:childTnLst>
                </p:cTn>
              </p:par>
            </p:tnLst>
          </p:tmpl>
        </p:tmplLst>
      </p:bldP>
      <p:bldP spid="5" grpId="0" build="p">
        <p:tmplLst>
          <p:tmpl lvl="1">
            <p:tnLst>
              <p:par>
                <p:cTn presetID="2" presetClass="entr" presetSubtype="4" decel="100000" fill="hold" nodeType="withEffect">
                  <p:stCondLst>
                    <p:cond delay="750"/>
                  </p:stCondLst>
                  <p:iterate type="wd">
                    <p:tmPct val="10000"/>
                  </p:iterate>
                  <p:childTnLst>
                    <p:set>
                      <p:cBhvr>
                        <p:cTn dur="1" fill="hold">
                          <p:stCondLst>
                            <p:cond delay="0"/>
                          </p:stCondLst>
                        </p:cTn>
                        <p:tgtEl>
                          <p:spTgt spid="5"/>
                        </p:tgtEl>
                        <p:attrNameLst>
                          <p:attrName>style.visibility</p:attrName>
                        </p:attrNameLst>
                      </p:cBhvr>
                      <p:to>
                        <p:strVal val="visible"/>
                      </p:to>
                    </p:set>
                    <p:anim calcmode="lin" valueType="num">
                      <p:cBhvr additive="base">
                        <p:cTn dur="750" fill="hold"/>
                        <p:tgtEl>
                          <p:spTgt spid="5"/>
                        </p:tgtEl>
                        <p:attrNameLst>
                          <p:attrName>ppt_x</p:attrName>
                        </p:attrNameLst>
                      </p:cBhvr>
                      <p:tavLst>
                        <p:tav tm="0">
                          <p:val>
                            <p:strVal val="#ppt_x"/>
                          </p:val>
                        </p:tav>
                        <p:tav tm="100000">
                          <p:val>
                            <p:strVal val="#ppt_x"/>
                          </p:val>
                        </p:tav>
                      </p:tavLst>
                    </p:anim>
                    <p:anim calcmode="lin" valueType="num">
                      <p:cBhvr additive="base">
                        <p:cTn dur="750" fill="hold"/>
                        <p:tgtEl>
                          <p:spTgt spid="5"/>
                        </p:tgtEl>
                        <p:attrNameLst>
                          <p:attrName>ppt_y</p:attrName>
                        </p:attrNameLst>
                      </p:cBhvr>
                      <p:tavLst>
                        <p:tav tm="0">
                          <p:val>
                            <p:strVal val="1+#ppt_h/2"/>
                          </p:val>
                        </p:tav>
                        <p:tav tm="100000">
                          <p:val>
                            <p:strVal val="#ppt_y"/>
                          </p:val>
                        </p:tav>
                      </p:tavLst>
                    </p:anim>
                  </p:childTnLst>
                </p:cTn>
              </p:par>
            </p:tnLst>
          </p:tmpl>
        </p:tmplLst>
      </p:bldP>
      <p:bldP spid="18" grpId="0" animBg="1">
        <p:tmplLst>
          <p:tmpl>
            <p:tnLst>
              <p:par>
                <p:cTn presetID="2" presetClass="entr" presetSubtype="2" decel="100000" fill="hold" nodeType="withEffect">
                  <p:stCondLst>
                    <p:cond delay="25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1+#ppt_w/2"/>
                          </p:val>
                        </p:tav>
                        <p:tav tm="100000">
                          <p:val>
                            <p:strVal val="#ppt_x"/>
                          </p:val>
                        </p:tav>
                      </p:tavLst>
                    </p:anim>
                    <p:anim calcmode="lin" valueType="num">
                      <p:cBhvr additive="base">
                        <p:cTn dur="750" fill="hold"/>
                        <p:tgtEl>
                          <p:spTgt spid="18"/>
                        </p:tgtEl>
                        <p:attrNameLst>
                          <p:attrName>ppt_y</p:attrName>
                        </p:attrNameLst>
                      </p:cBhvr>
                      <p:tavLst>
                        <p:tav tm="0">
                          <p:val>
                            <p:strVal val="#ppt_y"/>
                          </p:val>
                        </p:tav>
                        <p:tav tm="100000">
                          <p:val>
                            <p:strVal val="#ppt_y"/>
                          </p:val>
                        </p:tav>
                      </p:tavLst>
                    </p:anim>
                  </p:childTnLst>
                </p:cTn>
              </p:par>
            </p:tnLst>
          </p:tmpl>
        </p:tmplLst>
      </p:bldP>
      <p:bldP spid="19" grpId="0" animBg="1">
        <p:tmplLst>
          <p:tmpl>
            <p:tnLst>
              <p:par>
                <p:cTn presetID="2" presetClass="entr" presetSubtype="6" decel="100000" fill="hold" nodeType="withEffect">
                  <p:stCondLst>
                    <p:cond delay="25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750" fill="hold"/>
                        <p:tgtEl>
                          <p:spTgt spid="19"/>
                        </p:tgtEl>
                        <p:attrNameLst>
                          <p:attrName>ppt_x</p:attrName>
                        </p:attrNameLst>
                      </p:cBhvr>
                      <p:tavLst>
                        <p:tav tm="0">
                          <p:val>
                            <p:strVal val="1+#ppt_w/2"/>
                          </p:val>
                        </p:tav>
                        <p:tav tm="100000">
                          <p:val>
                            <p:strVal val="#ppt_x"/>
                          </p:val>
                        </p:tav>
                      </p:tavLst>
                    </p:anim>
                    <p:anim calcmode="lin" valueType="num">
                      <p:cBhvr additive="base">
                        <p:cTn dur="750" fill="hold"/>
                        <p:tgtEl>
                          <p:spTgt spid="19"/>
                        </p:tgtEl>
                        <p:attrNameLst>
                          <p:attrName>ppt_y</p:attrName>
                        </p:attrNameLst>
                      </p:cBhvr>
                      <p:tavLst>
                        <p:tav tm="0">
                          <p:val>
                            <p:strVal val="1+#ppt_h/2"/>
                          </p:val>
                        </p:tav>
                        <p:tav tm="100000">
                          <p:val>
                            <p:strVal val="#ppt_y"/>
                          </p:val>
                        </p:tav>
                      </p:tavLst>
                    </p:anim>
                  </p:childTnLst>
                </p:cTn>
              </p:par>
            </p:tnLst>
          </p:tmpl>
        </p:tmplLst>
      </p:bldP>
      <p:bldP spid="20" grpId="0" animBg="1">
        <p:tmplLst>
          <p:tmpl>
            <p:tnLst>
              <p:par>
                <p:cTn presetID="2" presetClass="entr" presetSubtype="1" decel="100000" fill="hold" nodeType="withEffect">
                  <p:stCondLst>
                    <p:cond delay="25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750" fill="hold"/>
                        <p:tgtEl>
                          <p:spTgt spid="20"/>
                        </p:tgtEl>
                        <p:attrNameLst>
                          <p:attrName>ppt_x</p:attrName>
                        </p:attrNameLst>
                      </p:cBhvr>
                      <p:tavLst>
                        <p:tav tm="0">
                          <p:val>
                            <p:strVal val="#ppt_x"/>
                          </p:val>
                        </p:tav>
                        <p:tav tm="100000">
                          <p:val>
                            <p:strVal val="#ppt_x"/>
                          </p:val>
                        </p:tav>
                      </p:tavLst>
                    </p:anim>
                    <p:anim calcmode="lin" valueType="num">
                      <p:cBhvr additive="base">
                        <p:cTn dur="750" fill="hold"/>
                        <p:tgtEl>
                          <p:spTgt spid="20"/>
                        </p:tgtEl>
                        <p:attrNameLst>
                          <p:attrName>ppt_y</p:attrName>
                        </p:attrNameLst>
                      </p:cBhvr>
                      <p:tavLst>
                        <p:tav tm="0">
                          <p:val>
                            <p:strVal val="0-#ppt_h/2"/>
                          </p:val>
                        </p:tav>
                        <p:tav tm="100000">
                          <p:val>
                            <p:strVal val="#ppt_y"/>
                          </p:val>
                        </p:tav>
                      </p:tavLst>
                    </p:anim>
                  </p:childTnLst>
                </p:cTn>
              </p:par>
            </p:tnLst>
          </p:tmpl>
        </p:tmplLst>
      </p:bldP>
      <p:bldP spid="21" grpId="0" animBg="1">
        <p:tmplLst>
          <p:tmpl>
            <p:tnLst>
              <p:par>
                <p:cTn presetID="2" presetClass="entr" presetSubtype="3" decel="100000" fill="hold" nodeType="withEffect">
                  <p:stCondLst>
                    <p:cond delay="25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750" fill="hold"/>
                        <p:tgtEl>
                          <p:spTgt spid="21"/>
                        </p:tgtEl>
                        <p:attrNameLst>
                          <p:attrName>ppt_x</p:attrName>
                        </p:attrNameLst>
                      </p:cBhvr>
                      <p:tavLst>
                        <p:tav tm="0">
                          <p:val>
                            <p:strVal val="1+#ppt_w/2"/>
                          </p:val>
                        </p:tav>
                        <p:tav tm="100000">
                          <p:val>
                            <p:strVal val="#ppt_x"/>
                          </p:val>
                        </p:tav>
                      </p:tavLst>
                    </p:anim>
                    <p:anim calcmode="lin" valueType="num">
                      <p:cBhvr additive="base">
                        <p:cTn dur="750" fill="hold"/>
                        <p:tgtEl>
                          <p:spTgt spid="21"/>
                        </p:tgtEl>
                        <p:attrNameLst>
                          <p:attrName>ppt_y</p:attrName>
                        </p:attrNameLst>
                      </p:cBhvr>
                      <p:tavLst>
                        <p:tav tm="0">
                          <p:val>
                            <p:strVal val="0-#ppt_h/2"/>
                          </p:val>
                        </p:tav>
                        <p:tav tm="100000">
                          <p:val>
                            <p:strVal val="#ppt_y"/>
                          </p:val>
                        </p:tav>
                      </p:tavLst>
                    </p:anim>
                  </p:childTnLst>
                </p:cTn>
              </p:par>
            </p:tnLst>
          </p:tmpl>
        </p:tmplLst>
      </p:bldP>
      <p:bldP spid="22" grpId="0" build="p">
        <p:tmplLst>
          <p:tmpl lvl="1">
            <p:tnLst>
              <p:par>
                <p:cTn presetID="22" presetClass="entr" presetSubtype="8"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wipe(left)">
                      <p:cBhvr>
                        <p:cTn dur="500"/>
                        <p:tgtEl>
                          <p:spTgt spid="22"/>
                        </p:tgtEl>
                      </p:cBhvr>
                    </p:animEffect>
                  </p:childTnLst>
                </p:cTn>
              </p:par>
            </p:tnLst>
          </p:tmpl>
        </p:tmplLst>
      </p:bldP>
      <p:bldP spid="23" grpId="0" build="p">
        <p:tmplLst>
          <p:tmpl lvl="1">
            <p:tnLst>
              <p:par>
                <p:cTn presetID="2" presetClass="entr" presetSubtype="2" decel="100000"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1+#ppt_w/2"/>
                          </p:val>
                        </p:tav>
                        <p:tav tm="100000">
                          <p:val>
                            <p:strVal val="#ppt_x"/>
                          </p:val>
                        </p:tav>
                      </p:tavLst>
                    </p:anim>
                    <p:anim calcmode="lin" valueType="num">
                      <p:cBhvr additive="base">
                        <p:cTn dur="500" fill="hold"/>
                        <p:tgtEl>
                          <p:spTgt spid="23"/>
                        </p:tgtEl>
                        <p:attrNameLst>
                          <p:attrName>ppt_y</p:attrName>
                        </p:attrNameLst>
                      </p:cBhvr>
                      <p:tavLst>
                        <p:tav tm="0">
                          <p:val>
                            <p:strVal val="#ppt_y"/>
                          </p:val>
                        </p:tav>
                        <p:tav tm="100000">
                          <p:val>
                            <p:strVal val="#ppt_y"/>
                          </p:val>
                        </p:tav>
                      </p:tavLst>
                    </p:anim>
                  </p:childTnLst>
                </p:cTn>
              </p:par>
            </p:tnLst>
          </p:tmpl>
        </p:tmplLst>
      </p:bldP>
      <p:bldP spid="24" grpId="0" build="p">
        <p:tmplLst>
          <p:tmpl lvl="1">
            <p:tnLst>
              <p:par>
                <p:cTn presetID="22" presetClass="entr" presetSubtype="8"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wipe(left)">
                      <p:cBhvr>
                        <p:cTn dur="500"/>
                        <p:tgtEl>
                          <p:spTgt spid="24"/>
                        </p:tgtEl>
                      </p:cBhvr>
                    </p:animEffect>
                  </p:childTnLst>
                </p:cTn>
              </p:par>
            </p:tnLst>
          </p:tmpl>
        </p:tmplLst>
      </p:bldP>
      <p:bldP spid="25" grpId="0" build="p">
        <p:tmplLst>
          <p:tmpl lvl="1">
            <p:tnLst>
              <p:par>
                <p:cTn presetID="2" presetClass="entr" presetSubtype="2" decel="10000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1+#ppt_w/2"/>
                          </p:val>
                        </p:tav>
                        <p:tav tm="100000">
                          <p:val>
                            <p:strVal val="#ppt_x"/>
                          </p:val>
                        </p:tav>
                      </p:tavLst>
                    </p:anim>
                    <p:anim calcmode="lin" valueType="num">
                      <p:cBhvr additive="base">
                        <p:cTn dur="500" fill="hold"/>
                        <p:tgtEl>
                          <p:spTgt spid="25"/>
                        </p:tgtEl>
                        <p:attrNameLst>
                          <p:attrName>ppt_y</p:attrName>
                        </p:attrNameLst>
                      </p:cBhvr>
                      <p:tavLst>
                        <p:tav tm="0">
                          <p:val>
                            <p:strVal val="#ppt_y"/>
                          </p:val>
                        </p:tav>
                        <p:tav tm="100000">
                          <p:val>
                            <p:strVal val="#ppt_y"/>
                          </p:val>
                        </p:tav>
                      </p:tavLst>
                    </p:anim>
                  </p:childTnLst>
                </p:cTn>
              </p:par>
            </p:tnLst>
          </p:tmpl>
        </p:tmplLst>
      </p:bldP>
    </p:bldLst>
  </p:timing>
  <p:extLst mod="1">
    <p:ext uri="{DCECCB84-F9BA-43D5-87BE-67443E8EF086}">
      <p15:sldGuideLst xmlns:p15="http://schemas.microsoft.com/office/powerpoint/2012/main" xmlns="">
        <p15:guide id="1" orient="horz" pos="3239">
          <p15:clr>
            <a:srgbClr val="FBAE40"/>
          </p15:clr>
        </p15:guide>
        <p15:guide id="2" pos="5760">
          <p15:clr>
            <a:srgbClr val="FBAE4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Fullscreen Image &amp; Text">
    <p:spTree>
      <p:nvGrpSpPr>
        <p:cNvPr id="1" name=""/>
        <p:cNvGrpSpPr/>
        <p:nvPr/>
      </p:nvGrpSpPr>
      <p:grpSpPr>
        <a:xfrm>
          <a:off x="0" y="0"/>
          <a:ext cx="0" cy="0"/>
          <a:chOff x="0" y="0"/>
          <a:chExt cx="0" cy="0"/>
        </a:xfrm>
      </p:grpSpPr>
      <p:sp>
        <p:nvSpPr>
          <p:cNvPr id="3" name="図プレースホルダー 3"/>
          <p:cNvSpPr>
            <a:spLocks noGrp="1"/>
          </p:cNvSpPr>
          <p:nvPr>
            <p:ph type="pic" sz="quarter" idx="10" hasCustomPrompt="1"/>
          </p:nvPr>
        </p:nvSpPr>
        <p:spPr>
          <a:xfrm>
            <a:off x="0" y="0"/>
            <a:ext cx="18288000" cy="10285413"/>
          </a:xfrm>
          <a:solidFill>
            <a:schemeClr val="accent1">
              <a:lumMod val="20000"/>
              <a:lumOff val="80000"/>
            </a:schemeClr>
          </a:solidFill>
        </p:spPr>
        <p:txBody>
          <a:bodyPr/>
          <a:lstStyle>
            <a:lvl1pPr>
              <a:defRPr baseline="0"/>
            </a:lvl1pPr>
          </a:lstStyle>
          <a:p>
            <a:r>
              <a:rPr kumimoji="1" lang="en-US" altLang="ja-JP" dirty="0"/>
              <a:t>Add a full screen image</a:t>
            </a:r>
            <a:endParaRPr kumimoji="1" lang="ja-JP" altLang="en-US" dirty="0"/>
          </a:p>
        </p:txBody>
      </p:sp>
      <p:sp>
        <p:nvSpPr>
          <p:cNvPr id="13" name="テキスト プレースホルダー 12"/>
          <p:cNvSpPr>
            <a:spLocks noGrp="1"/>
          </p:cNvSpPr>
          <p:nvPr>
            <p:ph type="body" sz="quarter" idx="14" hasCustomPrompt="1"/>
          </p:nvPr>
        </p:nvSpPr>
        <p:spPr>
          <a:xfrm>
            <a:off x="831206" y="757239"/>
            <a:ext cx="16625588" cy="2786062"/>
          </a:xfrm>
        </p:spPr>
        <p:txBody>
          <a:bodyPr anchor="ctr">
            <a:noAutofit/>
          </a:bodyPr>
          <a:lstStyle>
            <a:lvl1pPr algn="ctr">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2040921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par>
                                <p:cTn id="8" presetID="2" presetClass="entr" presetSubtype="12" decel="100000" fill="hold" grpId="0" nodeType="withEffect">
                                  <p:stCondLst>
                                    <p:cond delay="750"/>
                                  </p:stCondLst>
                                  <p:iterate type="wd">
                                    <p:tmPct val="10000"/>
                                  </p:iterate>
                                  <p:childTnLst>
                                    <p:set>
                                      <p:cBhvr>
                                        <p:cTn id="9" dur="1" fill="hold">
                                          <p:stCondLst>
                                            <p:cond delay="0"/>
                                          </p:stCondLst>
                                        </p:cTn>
                                        <p:tgtEl>
                                          <p:spTgt spid="13">
                                            <p:txEl>
                                              <p:pRg st="0" end="0"/>
                                            </p:txEl>
                                          </p:spTgt>
                                        </p:tgtEl>
                                        <p:attrNameLst>
                                          <p:attrName>style.visibility</p:attrName>
                                        </p:attrNameLst>
                                      </p:cBhvr>
                                      <p:to>
                                        <p:strVal val="visible"/>
                                      </p:to>
                                    </p:set>
                                    <p:anim calcmode="lin" valueType="num">
                                      <p:cBhvr additive="base">
                                        <p:cTn id="10" dur="750" fill="hold"/>
                                        <p:tgtEl>
                                          <p:spTgt spid="13">
                                            <p:txEl>
                                              <p:pRg st="0" end="0"/>
                                            </p:txEl>
                                          </p:spTgt>
                                        </p:tgtEl>
                                        <p:attrNameLst>
                                          <p:attrName>ppt_x</p:attrName>
                                        </p:attrNameLst>
                                      </p:cBhvr>
                                      <p:tavLst>
                                        <p:tav tm="0">
                                          <p:val>
                                            <p:strVal val="0-#ppt_w/2"/>
                                          </p:val>
                                        </p:tav>
                                        <p:tav tm="100000">
                                          <p:val>
                                            <p:strVal val="#ppt_x"/>
                                          </p:val>
                                        </p:tav>
                                      </p:tavLst>
                                    </p:anim>
                                    <p:anim calcmode="lin" valueType="num">
                                      <p:cBhvr additive="base">
                                        <p:cTn id="11" dur="75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3" grpId="0" build="p">
        <p:tmplLst>
          <p:tmpl lvl="1">
            <p:tnLst>
              <p:par>
                <p:cTn presetID="2" presetClass="entr" presetSubtype="12" decel="100000" fill="hold" nodeType="withEffect">
                  <p:stCondLst>
                    <p:cond delay="750"/>
                  </p:stCondLst>
                  <p:iterate type="wd">
                    <p:tmPct val="10000"/>
                  </p:iterate>
                  <p:childTnLst>
                    <p:set>
                      <p:cBhvr>
                        <p:cTn dur="1" fill="hold">
                          <p:stCondLst>
                            <p:cond delay="0"/>
                          </p:stCondLst>
                        </p:cTn>
                        <p:tgtEl>
                          <p:spTgt spid="13"/>
                        </p:tgtEl>
                        <p:attrNameLst>
                          <p:attrName>style.visibility</p:attrName>
                        </p:attrNameLst>
                      </p:cBhvr>
                      <p:to>
                        <p:strVal val="visible"/>
                      </p:to>
                    </p:set>
                    <p:anim calcmode="lin" valueType="num">
                      <p:cBhvr additive="base">
                        <p:cTn dur="750" fill="hold"/>
                        <p:tgtEl>
                          <p:spTgt spid="13"/>
                        </p:tgtEl>
                        <p:attrNameLst>
                          <p:attrName>ppt_x</p:attrName>
                        </p:attrNameLst>
                      </p:cBhvr>
                      <p:tavLst>
                        <p:tav tm="0">
                          <p:val>
                            <p:strVal val="0-#ppt_w/2"/>
                          </p:val>
                        </p:tav>
                        <p:tav tm="100000">
                          <p:val>
                            <p:strVal val="#ppt_x"/>
                          </p:val>
                        </p:tav>
                      </p:tavLst>
                    </p:anim>
                    <p:anim calcmode="lin" valueType="num">
                      <p:cBhvr additive="base">
                        <p:cTn dur="750" fill="hold"/>
                        <p:tgtEl>
                          <p:spTgt spid="13"/>
                        </p:tgtEl>
                        <p:attrNameLst>
                          <p:attrName>ppt_y</p:attrName>
                        </p:attrNameLst>
                      </p:cBhvr>
                      <p:tavLst>
                        <p:tav tm="0">
                          <p:val>
                            <p:strVal val="1+#ppt_h/2"/>
                          </p:val>
                        </p:tav>
                        <p:tav tm="100000">
                          <p:val>
                            <p:strVal val="#ppt_y"/>
                          </p:val>
                        </p:tav>
                      </p:tavLst>
                    </p:anim>
                  </p:childTnLst>
                </p:cTn>
              </p:par>
            </p:tnLst>
          </p:tmpl>
        </p:tmplLst>
      </p:bldP>
    </p:bldLst>
  </p:timing>
  <p:extLst mod="1">
    <p:ext uri="{DCECCB84-F9BA-43D5-87BE-67443E8EF086}">
      <p15:sldGuideLst xmlns:p15="http://schemas.microsoft.com/office/powerpoint/2012/main" xmlns="">
        <p15:guide id="1" orient="horz" pos="3239">
          <p15:clr>
            <a:srgbClr val="FBAE40"/>
          </p15:clr>
        </p15:guide>
        <p15:guide id="2" pos="5760">
          <p15:clr>
            <a:srgbClr val="FBAE4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itle - Simple">
    <p:bg>
      <p:bgPr>
        <a:solidFill>
          <a:schemeClr val="accent1"/>
        </a:solidFill>
        <a:effectLst/>
      </p:bgPr>
    </p:bg>
    <p:spTree>
      <p:nvGrpSpPr>
        <p:cNvPr id="1" name=""/>
        <p:cNvGrpSpPr/>
        <p:nvPr/>
      </p:nvGrpSpPr>
      <p:grpSpPr>
        <a:xfrm>
          <a:off x="0" y="0"/>
          <a:ext cx="0" cy="0"/>
          <a:chOff x="0" y="0"/>
          <a:chExt cx="0" cy="0"/>
        </a:xfrm>
      </p:grpSpPr>
      <p:sp>
        <p:nvSpPr>
          <p:cNvPr id="12" name="テキスト プレースホルダー 12"/>
          <p:cNvSpPr>
            <a:spLocks noGrp="1"/>
          </p:cNvSpPr>
          <p:nvPr userDrawn="1">
            <p:ph type="body" sz="quarter" idx="13" hasCustomPrompt="1"/>
          </p:nvPr>
        </p:nvSpPr>
        <p:spPr>
          <a:xfrm>
            <a:off x="5840438" y="4394881"/>
            <a:ext cx="6607123" cy="747032"/>
          </a:xfrm>
        </p:spPr>
        <p:txBody>
          <a:bodyPr anchor="t">
            <a:noAutofit/>
          </a:bodyPr>
          <a:lstStyle>
            <a:lvl1pPr algn="ctr">
              <a:lnSpc>
                <a:spcPct val="100000"/>
              </a:lnSpc>
              <a:spcBef>
                <a:spcPts val="0"/>
              </a:spcBef>
              <a:defRPr sz="36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5" name="テキスト プレースホルダー 12"/>
          <p:cNvSpPr>
            <a:spLocks noGrp="1"/>
          </p:cNvSpPr>
          <p:nvPr userDrawn="1">
            <p:ph type="body" sz="quarter" idx="12" hasCustomPrompt="1"/>
          </p:nvPr>
        </p:nvSpPr>
        <p:spPr>
          <a:xfrm>
            <a:off x="5840438" y="5141912"/>
            <a:ext cx="6607123" cy="2012497"/>
          </a:xfrm>
        </p:spPr>
        <p:txBody>
          <a:bodyPr anchor="t">
            <a:normAutofit/>
          </a:bodyPr>
          <a:lstStyle>
            <a:lvl1pPr algn="ctr">
              <a:spcBef>
                <a:spcPts val="0"/>
              </a:spcBef>
              <a:defRPr sz="2000" baseline="0">
                <a:solidFill>
                  <a:schemeClr val="bg1"/>
                </a:solidFill>
              </a:defRPr>
            </a:lvl1pPr>
          </a:lstStyle>
          <a:p>
            <a:pPr lvl="0"/>
            <a:r>
              <a:rPr kumimoji="1" lang="en-US" altLang="ja-JP" dirty="0"/>
              <a:t>Text goes here</a:t>
            </a:r>
            <a:endParaRPr kumimoji="1" lang="ja-JP" altLang="en-US" dirty="0"/>
          </a:p>
        </p:txBody>
      </p:sp>
      <p:sp>
        <p:nvSpPr>
          <p:cNvPr id="8" name="図プレースホルダー 25"/>
          <p:cNvSpPr>
            <a:spLocks noGrp="1"/>
          </p:cNvSpPr>
          <p:nvPr>
            <p:ph type="pic" sz="quarter" idx="14" hasCustomPrompt="1"/>
          </p:nvPr>
        </p:nvSpPr>
        <p:spPr>
          <a:xfrm>
            <a:off x="8524377" y="2908981"/>
            <a:ext cx="1239243" cy="1239243"/>
          </a:xfrm>
        </p:spPr>
        <p:txBody>
          <a:bodyPr>
            <a:normAutofit/>
          </a:bodyPr>
          <a:lstStyle>
            <a:lvl1pPr algn="ctr">
              <a:defRPr sz="1400">
                <a:solidFill>
                  <a:schemeClr val="bg1"/>
                </a:solidFill>
              </a:defRPr>
            </a:lvl1pPr>
          </a:lstStyle>
          <a:p>
            <a:r>
              <a:rPr kumimoji="1" lang="en-US" altLang="ja-JP" dirty="0"/>
              <a:t>Icon</a:t>
            </a:r>
            <a:endParaRPr kumimoji="1" lang="ja-JP" altLang="en-US" dirty="0"/>
          </a:p>
        </p:txBody>
      </p:sp>
    </p:spTree>
    <p:extLst>
      <p:ext uri="{BB962C8B-B14F-4D97-AF65-F5344CB8AC3E}">
        <p14:creationId xmlns:p14="http://schemas.microsoft.com/office/powerpoint/2010/main" val="3364862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1000" fill="hold"/>
                                        <p:tgtEl>
                                          <p:spTgt spid="8"/>
                                        </p:tgtEl>
                                        <p:attrNameLst>
                                          <p:attrName>ppt_x</p:attrName>
                                        </p:attrNameLst>
                                      </p:cBhvr>
                                      <p:tavLst>
                                        <p:tav tm="0">
                                          <p:val>
                                            <p:strVal val="#ppt_x"/>
                                          </p:val>
                                        </p:tav>
                                        <p:tav tm="100000">
                                          <p:val>
                                            <p:strVal val="#ppt_x"/>
                                          </p:val>
                                        </p:tav>
                                      </p:tavLst>
                                    </p:anim>
                                    <p:anim calcmode="lin" valueType="num">
                                      <p:cBhvr additive="base">
                                        <p:cTn id="8" dur="1000" fill="hold"/>
                                        <p:tgtEl>
                                          <p:spTgt spid="8"/>
                                        </p:tgtEl>
                                        <p:attrNameLst>
                                          <p:attrName>ppt_y</p:attrName>
                                        </p:attrNameLst>
                                      </p:cBhvr>
                                      <p:tavLst>
                                        <p:tav tm="0">
                                          <p:val>
                                            <p:strVal val="0-#ppt_h/2"/>
                                          </p:val>
                                        </p:tav>
                                        <p:tav tm="100000">
                                          <p:val>
                                            <p:strVal val="#ppt_y"/>
                                          </p:val>
                                        </p:tav>
                                      </p:tavLst>
                                    </p:anim>
                                  </p:childTnLst>
                                </p:cTn>
                              </p:par>
                              <p:par>
                                <p:cTn id="9" presetID="2" presetClass="entr" presetSubtype="2" decel="100000" fill="hold" grpId="0" nodeType="withEffect">
                                  <p:stCondLst>
                                    <p:cond delay="500"/>
                                  </p:stCondLst>
                                  <p:iterate type="wd">
                                    <p:tmPct val="10000"/>
                                  </p:iterate>
                                  <p:childTnLst>
                                    <p:set>
                                      <p:cBhvr>
                                        <p:cTn id="10" dur="1" fill="hold">
                                          <p:stCondLst>
                                            <p:cond delay="0"/>
                                          </p:stCondLst>
                                        </p:cTn>
                                        <p:tgtEl>
                                          <p:spTgt spid="12">
                                            <p:txEl>
                                              <p:pRg st="0" end="0"/>
                                            </p:txEl>
                                          </p:spTgt>
                                        </p:tgtEl>
                                        <p:attrNameLst>
                                          <p:attrName>style.visibility</p:attrName>
                                        </p:attrNameLst>
                                      </p:cBhvr>
                                      <p:to>
                                        <p:strVal val="visible"/>
                                      </p:to>
                                    </p:set>
                                    <p:anim calcmode="lin" valueType="num">
                                      <p:cBhvr additive="base">
                                        <p:cTn id="11" dur="500" fill="hold"/>
                                        <p:tgtEl>
                                          <p:spTgt spid="12">
                                            <p:txEl>
                                              <p:pRg st="0" end="0"/>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12">
                                            <p:txEl>
                                              <p:pRg st="0" end="0"/>
                                            </p:txEl>
                                          </p:spTgt>
                                        </p:tgtEl>
                                        <p:attrNameLst>
                                          <p:attrName>ppt_y</p:attrName>
                                        </p:attrNameLst>
                                      </p:cBhvr>
                                      <p:tavLst>
                                        <p:tav tm="0">
                                          <p:val>
                                            <p:strVal val="#ppt_y"/>
                                          </p:val>
                                        </p:tav>
                                        <p:tav tm="100000">
                                          <p:val>
                                            <p:strVal val="#ppt_y"/>
                                          </p:val>
                                        </p:tav>
                                      </p:tavLst>
                                    </p:anim>
                                  </p:childTnLst>
                                </p:cTn>
                              </p:par>
                            </p:childTnLst>
                          </p:cTn>
                        </p:par>
                        <p:par>
                          <p:cTn id="13" fill="hold">
                            <p:stCondLst>
                              <p:cond delay="1100"/>
                            </p:stCondLst>
                            <p:childTnLst>
                              <p:par>
                                <p:cTn id="14" presetID="10" presetClass="entr" presetSubtype="0" fill="hold" grpId="0" nodeType="afterEffect">
                                  <p:stCondLst>
                                    <p:cond delay="0"/>
                                  </p:stCondLst>
                                  <p:childTnLst>
                                    <p:set>
                                      <p:cBhvr>
                                        <p:cTn id="15" dur="1" fill="hold">
                                          <p:stCondLst>
                                            <p:cond delay="0"/>
                                          </p:stCondLst>
                                        </p:cTn>
                                        <p:tgtEl>
                                          <p:spTgt spid="15">
                                            <p:txEl>
                                              <p:pRg st="0" end="0"/>
                                            </p:txEl>
                                          </p:spTgt>
                                        </p:tgtEl>
                                        <p:attrNameLst>
                                          <p:attrName>style.visibility</p:attrName>
                                        </p:attrNameLst>
                                      </p:cBhvr>
                                      <p:to>
                                        <p:strVal val="visible"/>
                                      </p:to>
                                    </p:set>
                                    <p:animEffect transition="in" filter="fade">
                                      <p:cBhvr>
                                        <p:cTn id="16" dur="5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2" presetClass="entr" presetSubtype="2" decel="100000" fill="hold" nodeType="withEffect">
                  <p:stCondLst>
                    <p:cond delay="500"/>
                  </p:stCondLst>
                  <p:iterate type="wd">
                    <p:tmPct val="10000"/>
                  </p:iterate>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1+#ppt_w/2"/>
                          </p:val>
                        </p:tav>
                        <p:tav tm="100000">
                          <p:val>
                            <p:strVal val="#ppt_x"/>
                          </p:val>
                        </p:tav>
                      </p:tavLst>
                    </p:anim>
                    <p:anim calcmode="lin" valueType="num">
                      <p:cBhvr additive="base">
                        <p:cTn dur="500" fill="hold"/>
                        <p:tgtEl>
                          <p:spTgt spid="12"/>
                        </p:tgtEl>
                        <p:attrNameLst>
                          <p:attrName>ppt_y</p:attrName>
                        </p:attrNameLst>
                      </p:cBhvr>
                      <p:tavLst>
                        <p:tav tm="0">
                          <p:val>
                            <p:strVal val="#ppt_y"/>
                          </p:val>
                        </p:tav>
                        <p:tav tm="100000">
                          <p:val>
                            <p:strVal val="#ppt_y"/>
                          </p:val>
                        </p:tav>
                      </p:tavLst>
                    </p:anim>
                  </p:childTnLst>
                </p:cTn>
              </p:par>
            </p:tnLst>
          </p:tmpl>
        </p:tmplLst>
      </p:bldP>
      <p:bldP spid="15" grpId="0" build="p">
        <p:tmplLst>
          <p:tmpl lvl="1">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8" grpId="0"/>
    </p:bldLst>
  </p:timing>
  <p:extLst mod="1">
    <p:ext uri="{DCECCB84-F9BA-43D5-87BE-67443E8EF086}">
      <p15:sldGuideLst xmlns:p15="http://schemas.microsoft.com/office/powerpoint/2012/main" xmlns="">
        <p15:guide id="1" orient="horz" pos="3239" userDrawn="1">
          <p15:clr>
            <a:srgbClr val="FBAE40"/>
          </p15:clr>
        </p15:guide>
        <p15:guide id="2" pos="5760" userDrawn="1">
          <p15:clr>
            <a:srgbClr val="FBAE4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Heading &amp; Text">
    <p:bg>
      <p:bgPr>
        <a:solidFill>
          <a:schemeClr val="accent1"/>
        </a:solidFill>
        <a:effectLst/>
      </p:bgPr>
    </p:bg>
    <p:spTree>
      <p:nvGrpSpPr>
        <p:cNvPr id="1" name=""/>
        <p:cNvGrpSpPr/>
        <p:nvPr/>
      </p:nvGrpSpPr>
      <p:grpSpPr>
        <a:xfrm>
          <a:off x="0" y="0"/>
          <a:ext cx="0" cy="0"/>
          <a:chOff x="0" y="0"/>
          <a:chExt cx="0" cy="0"/>
        </a:xfrm>
      </p:grpSpPr>
      <p:sp>
        <p:nvSpPr>
          <p:cNvPr id="12" name="テキスト プレースホルダー 12"/>
          <p:cNvSpPr>
            <a:spLocks noGrp="1"/>
          </p:cNvSpPr>
          <p:nvPr userDrawn="1">
            <p:ph type="body" sz="quarter" idx="13" hasCustomPrompt="1"/>
          </p:nvPr>
        </p:nvSpPr>
        <p:spPr>
          <a:xfrm>
            <a:off x="2547257" y="1582057"/>
            <a:ext cx="13193486" cy="3198132"/>
          </a:xfrm>
        </p:spPr>
        <p:txBody>
          <a:bodyPr anchor="b">
            <a:noAutofit/>
          </a:bodyPr>
          <a:lstStyle>
            <a:lvl1pPr algn="ctr">
              <a:lnSpc>
                <a:spcPct val="100000"/>
              </a:lnSpc>
              <a:spcBef>
                <a:spcPts val="0"/>
              </a:spcBef>
              <a:defRPr sz="60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5" name="テキスト プレースホルダー 12"/>
          <p:cNvSpPr>
            <a:spLocks noGrp="1"/>
          </p:cNvSpPr>
          <p:nvPr userDrawn="1">
            <p:ph type="body" sz="quarter" idx="12" hasCustomPrompt="1"/>
          </p:nvPr>
        </p:nvSpPr>
        <p:spPr>
          <a:xfrm>
            <a:off x="9286020" y="5141913"/>
            <a:ext cx="7347351" cy="4581526"/>
          </a:xfrm>
        </p:spPr>
        <p:txBody>
          <a:bodyPr anchor="t">
            <a:normAutofit/>
          </a:bodyPr>
          <a:lstStyle>
            <a:lvl1pPr algn="l">
              <a:spcBef>
                <a:spcPts val="1200"/>
              </a:spcBef>
              <a:defRPr sz="2000" baseline="0">
                <a:solidFill>
                  <a:schemeClr val="bg1"/>
                </a:solidFill>
              </a:defRPr>
            </a:lvl1pPr>
          </a:lstStyle>
          <a:p>
            <a:pPr lvl="0"/>
            <a:r>
              <a:rPr kumimoji="1" lang="en-US" altLang="ja-JP" dirty="0"/>
              <a:t>Text goes here</a:t>
            </a:r>
            <a:endParaRPr kumimoji="1" lang="ja-JP" altLang="en-US" dirty="0"/>
          </a:p>
        </p:txBody>
      </p:sp>
      <p:sp>
        <p:nvSpPr>
          <p:cNvPr id="2" name="正方形/長方形 1"/>
          <p:cNvSpPr/>
          <p:nvPr userDrawn="1"/>
        </p:nvSpPr>
        <p:spPr>
          <a:xfrm>
            <a:off x="8496000" y="5299325"/>
            <a:ext cx="648000" cy="64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p:cNvSpPr/>
          <p:nvPr userDrawn="1"/>
        </p:nvSpPr>
        <p:spPr>
          <a:xfrm>
            <a:off x="7848000" y="5985049"/>
            <a:ext cx="648000" cy="64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027556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iterate type="wd">
                                    <p:tmPct val="10000"/>
                                  </p:iterate>
                                  <p:childTnLst>
                                    <p:set>
                                      <p:cBhvr>
                                        <p:cTn id="6" dur="1" fill="hold">
                                          <p:stCondLst>
                                            <p:cond delay="0"/>
                                          </p:stCondLst>
                                        </p:cTn>
                                        <p:tgtEl>
                                          <p:spTgt spid="12">
                                            <p:txEl>
                                              <p:pRg st="0" end="0"/>
                                            </p:txEl>
                                          </p:spTgt>
                                        </p:tgtEl>
                                        <p:attrNameLst>
                                          <p:attrName>style.visibility</p:attrName>
                                        </p:attrNameLst>
                                      </p:cBhvr>
                                      <p:to>
                                        <p:strVal val="visible"/>
                                      </p:to>
                                    </p:set>
                                    <p:anim calcmode="lin" valueType="num">
                                      <p:cBhvr additive="base">
                                        <p:cTn id="7" dur="500" fill="hold"/>
                                        <p:tgtEl>
                                          <p:spTgt spid="12">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2">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600"/>
                            </p:stCondLst>
                            <p:childTnLst>
                              <p:par>
                                <p:cTn id="10" presetID="2" presetClass="entr" presetSubtype="3" decel="100000"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1+#ppt_w/2"/>
                                          </p:val>
                                        </p:tav>
                                        <p:tav tm="100000">
                                          <p:val>
                                            <p:strVal val="#ppt_x"/>
                                          </p:val>
                                        </p:tav>
                                      </p:tavLst>
                                    </p:anim>
                                    <p:anim calcmode="lin" valueType="num">
                                      <p:cBhvr additive="base">
                                        <p:cTn id="13" dur="500" fill="hold"/>
                                        <p:tgtEl>
                                          <p:spTgt spid="6"/>
                                        </p:tgtEl>
                                        <p:attrNameLst>
                                          <p:attrName>ppt_y</p:attrName>
                                        </p:attrNameLst>
                                      </p:cBhvr>
                                      <p:tavLst>
                                        <p:tav tm="0">
                                          <p:val>
                                            <p:strVal val="0-#ppt_h/2"/>
                                          </p:val>
                                        </p:tav>
                                        <p:tav tm="100000">
                                          <p:val>
                                            <p:strVal val="#ppt_y"/>
                                          </p:val>
                                        </p:tav>
                                      </p:tavLst>
                                    </p:anim>
                                  </p:childTnLst>
                                </p:cTn>
                              </p:par>
                              <p:par>
                                <p:cTn id="14" presetID="2" presetClass="entr" presetSubtype="9" decel="100000" fill="hold" grpId="0" nodeType="with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additive="base">
                                        <p:cTn id="16" dur="500" fill="hold"/>
                                        <p:tgtEl>
                                          <p:spTgt spid="2"/>
                                        </p:tgtEl>
                                        <p:attrNameLst>
                                          <p:attrName>ppt_x</p:attrName>
                                        </p:attrNameLst>
                                      </p:cBhvr>
                                      <p:tavLst>
                                        <p:tav tm="0">
                                          <p:val>
                                            <p:strVal val="0-#ppt_w/2"/>
                                          </p:val>
                                        </p:tav>
                                        <p:tav tm="100000">
                                          <p:val>
                                            <p:strVal val="#ppt_x"/>
                                          </p:val>
                                        </p:tav>
                                      </p:tavLst>
                                    </p:anim>
                                    <p:anim calcmode="lin" valueType="num">
                                      <p:cBhvr additive="base">
                                        <p:cTn id="17" dur="500" fill="hold"/>
                                        <p:tgtEl>
                                          <p:spTgt spid="2"/>
                                        </p:tgtEl>
                                        <p:attrNameLst>
                                          <p:attrName>ppt_y</p:attrName>
                                        </p:attrNameLst>
                                      </p:cBhvr>
                                      <p:tavLst>
                                        <p:tav tm="0">
                                          <p:val>
                                            <p:strVal val="0-#ppt_h/2"/>
                                          </p:val>
                                        </p:tav>
                                        <p:tav tm="100000">
                                          <p:val>
                                            <p:strVal val="#ppt_y"/>
                                          </p:val>
                                        </p:tav>
                                      </p:tavLst>
                                    </p:anim>
                                  </p:childTnLst>
                                </p:cTn>
                              </p:par>
                            </p:childTnLst>
                          </p:cTn>
                        </p:par>
                        <p:par>
                          <p:cTn id="18" fill="hold">
                            <p:stCondLst>
                              <p:cond delay="1100"/>
                            </p:stCondLst>
                            <p:childTnLst>
                              <p:par>
                                <p:cTn id="19" presetID="10" presetClass="entr" presetSubtype="0" fill="hold" grpId="0" nodeType="after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2" presetClass="entr" presetSubtype="2" decel="100000" fill="hold" nodeType="withEffect">
                  <p:stCondLst>
                    <p:cond delay="0"/>
                  </p:stCondLst>
                  <p:iterate type="wd">
                    <p:tmPct val="10000"/>
                  </p:iterate>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1+#ppt_w/2"/>
                          </p:val>
                        </p:tav>
                        <p:tav tm="100000">
                          <p:val>
                            <p:strVal val="#ppt_x"/>
                          </p:val>
                        </p:tav>
                      </p:tavLst>
                    </p:anim>
                    <p:anim calcmode="lin" valueType="num">
                      <p:cBhvr additive="base">
                        <p:cTn dur="500" fill="hold"/>
                        <p:tgtEl>
                          <p:spTgt spid="12"/>
                        </p:tgtEl>
                        <p:attrNameLst>
                          <p:attrName>ppt_y</p:attrName>
                        </p:attrNameLst>
                      </p:cBhvr>
                      <p:tavLst>
                        <p:tav tm="0">
                          <p:val>
                            <p:strVal val="#ppt_y"/>
                          </p:val>
                        </p:tav>
                        <p:tav tm="100000">
                          <p:val>
                            <p:strVal val="#ppt_y"/>
                          </p:val>
                        </p:tav>
                      </p:tavLst>
                    </p:anim>
                  </p:childTnLst>
                </p:cTn>
              </p:par>
            </p:tnLst>
          </p:tmpl>
        </p:tmplLst>
      </p:bldP>
      <p:bldP spid="15" grpId="0">
        <p:tmplLst>
          <p:tmpl>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2" grpId="0" animBg="1"/>
      <p:bldP spid="6" grpId="0" animBg="1"/>
    </p:bldLst>
  </p:timing>
  <p:extLst mod="1">
    <p:ext uri="{DCECCB84-F9BA-43D5-87BE-67443E8EF086}">
      <p15:sldGuideLst xmlns:p15="http://schemas.microsoft.com/office/powerpoint/2012/main" xmlns="">
        <p15:guide id="1" orient="horz" pos="3239">
          <p15:clr>
            <a:srgbClr val="FBAE40"/>
          </p15:clr>
        </p15:guide>
        <p15:guide id="2" pos="5760">
          <p15:clr>
            <a:srgbClr val="FBAE4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ext Only">
    <p:bg>
      <p:bgPr>
        <a:solidFill>
          <a:schemeClr val="accent1"/>
        </a:solidFill>
        <a:effectLst/>
      </p:bgPr>
    </p:bg>
    <p:spTree>
      <p:nvGrpSpPr>
        <p:cNvPr id="1" name=""/>
        <p:cNvGrpSpPr/>
        <p:nvPr/>
      </p:nvGrpSpPr>
      <p:grpSpPr>
        <a:xfrm>
          <a:off x="0" y="0"/>
          <a:ext cx="0" cy="0"/>
          <a:chOff x="0" y="0"/>
          <a:chExt cx="0" cy="0"/>
        </a:xfrm>
      </p:grpSpPr>
      <p:sp>
        <p:nvSpPr>
          <p:cNvPr id="12" name="テキスト プレースホルダー 12"/>
          <p:cNvSpPr>
            <a:spLocks noGrp="1"/>
          </p:cNvSpPr>
          <p:nvPr userDrawn="1">
            <p:ph type="body" sz="quarter" idx="13" hasCustomPrompt="1"/>
          </p:nvPr>
        </p:nvSpPr>
        <p:spPr>
          <a:xfrm>
            <a:off x="2332434" y="3274899"/>
            <a:ext cx="13623132" cy="3735614"/>
          </a:xfrm>
        </p:spPr>
        <p:txBody>
          <a:bodyPr anchor="ctr">
            <a:noAutofit/>
          </a:bodyPr>
          <a:lstStyle>
            <a:lvl1pPr algn="ctr">
              <a:lnSpc>
                <a:spcPct val="100000"/>
              </a:lnSpc>
              <a:spcBef>
                <a:spcPts val="0"/>
              </a:spcBef>
              <a:defRPr sz="4000" baseline="0">
                <a:solidFill>
                  <a:schemeClr val="bg1"/>
                </a:solidFill>
                <a:latin typeface="+mn-lt"/>
              </a:defRPr>
            </a:lvl1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3005886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iterate type="lt">
                                    <p:tmPct val="5000"/>
                                  </p:iterate>
                                  <p:childTnLst>
                                    <p:set>
                                      <p:cBhvr>
                                        <p:cTn id="6" dur="1" fill="hold">
                                          <p:stCondLst>
                                            <p:cond delay="0"/>
                                          </p:stCondLst>
                                        </p:cTn>
                                        <p:tgtEl>
                                          <p:spTgt spid="12">
                                            <p:txEl>
                                              <p:pRg st="0" end="0"/>
                                            </p:txEl>
                                          </p:spTgt>
                                        </p:tgtEl>
                                        <p:attrNameLst>
                                          <p:attrName>style.visibility</p:attrName>
                                        </p:attrNameLst>
                                      </p:cBhvr>
                                      <p:to>
                                        <p:strVal val="visible"/>
                                      </p:to>
                                    </p:set>
                                    <p:animEffect transition="in" filter="wipe(down)">
                                      <p:cBhvr>
                                        <p:cTn id="7" dur="5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22" presetClass="entr" presetSubtype="4" fill="hold" nodeType="afterEffect">
                  <p:stCondLst>
                    <p:cond delay="0"/>
                  </p:stCondLst>
                  <p:iterate type="lt">
                    <p:tmPct val="5000"/>
                  </p:iterate>
                  <p:childTnLst>
                    <p:set>
                      <p:cBhvr>
                        <p:cTn dur="1" fill="hold">
                          <p:stCondLst>
                            <p:cond delay="0"/>
                          </p:stCondLst>
                        </p:cTn>
                        <p:tgtEl>
                          <p:spTgt spid="12"/>
                        </p:tgtEl>
                        <p:attrNameLst>
                          <p:attrName>style.visibility</p:attrName>
                        </p:attrNameLst>
                      </p:cBhvr>
                      <p:to>
                        <p:strVal val="visible"/>
                      </p:to>
                    </p:set>
                    <p:animEffect transition="in" filter="wipe(down)">
                      <p:cBhvr>
                        <p:cTn dur="500"/>
                        <p:tgtEl>
                          <p:spTgt spid="12"/>
                        </p:tgtEl>
                      </p:cBhvr>
                    </p:animEffect>
                  </p:childTnLst>
                </p:cTn>
              </p:par>
            </p:tnLst>
          </p:tmpl>
        </p:tmplLst>
      </p:bldP>
    </p:bldLst>
  </p:timing>
  <p:extLst mod="1">
    <p:ext uri="{DCECCB84-F9BA-43D5-87BE-67443E8EF086}">
      <p15:sldGuideLst xmlns:p15="http://schemas.microsoft.com/office/powerpoint/2012/main" xmlns="">
        <p15:guide id="1" orient="horz" pos="3239">
          <p15:clr>
            <a:srgbClr val="FBAE40"/>
          </p15:clr>
        </p15:guide>
        <p15:guide id="2" pos="5760">
          <p15:clr>
            <a:srgbClr val="FBAE4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Contact Us">
    <p:bg>
      <p:bgPr>
        <a:solidFill>
          <a:schemeClr val="accent1"/>
        </a:solidFill>
        <a:effectLst/>
      </p:bgPr>
    </p:bg>
    <p:spTree>
      <p:nvGrpSpPr>
        <p:cNvPr id="1" name=""/>
        <p:cNvGrpSpPr/>
        <p:nvPr/>
      </p:nvGrpSpPr>
      <p:grpSpPr>
        <a:xfrm>
          <a:off x="0" y="0"/>
          <a:ext cx="0" cy="0"/>
          <a:chOff x="0" y="0"/>
          <a:chExt cx="0" cy="0"/>
        </a:xfrm>
      </p:grpSpPr>
      <p:sp>
        <p:nvSpPr>
          <p:cNvPr id="3" name="図プレースホルダー 6"/>
          <p:cNvSpPr>
            <a:spLocks noGrp="1"/>
          </p:cNvSpPr>
          <p:nvPr>
            <p:ph type="pic" sz="quarter" idx="12" hasCustomPrompt="1"/>
          </p:nvPr>
        </p:nvSpPr>
        <p:spPr>
          <a:xfrm>
            <a:off x="3300413" y="2655321"/>
            <a:ext cx="4973183" cy="4973183"/>
          </a:xfrm>
          <a:solidFill>
            <a:schemeClr val="bg1"/>
          </a:solidFill>
          <a:ln w="57150">
            <a:solidFill>
              <a:schemeClr val="bg1"/>
            </a:solidFill>
          </a:ln>
          <a:effectLst>
            <a:outerShdw sx="102000" sy="102000" algn="ctr" rotWithShape="0">
              <a:prstClr val="black">
                <a:alpha val="15000"/>
              </a:prstClr>
            </a:outerShdw>
          </a:effectLst>
        </p:spPr>
        <p:txBody>
          <a:bodyPr>
            <a:normAutofit/>
          </a:bodyPr>
          <a:lstStyle>
            <a:lvl1pPr>
              <a:defRPr sz="2000" baseline="0"/>
            </a:lvl1pPr>
          </a:lstStyle>
          <a:p>
            <a:r>
              <a:rPr kumimoji="1" lang="en-US" altLang="ja-JP" dirty="0"/>
              <a:t>Insert an image</a:t>
            </a:r>
            <a:endParaRPr kumimoji="1" lang="ja-JP" altLang="en-US" dirty="0"/>
          </a:p>
        </p:txBody>
      </p:sp>
      <p:sp>
        <p:nvSpPr>
          <p:cNvPr id="4" name="テキスト プレースホルダー 12"/>
          <p:cNvSpPr>
            <a:spLocks noGrp="1"/>
          </p:cNvSpPr>
          <p:nvPr>
            <p:ph type="body" sz="quarter" idx="13" hasCustomPrompt="1"/>
          </p:nvPr>
        </p:nvSpPr>
        <p:spPr>
          <a:xfrm>
            <a:off x="8572499" y="2655321"/>
            <a:ext cx="7339693" cy="779689"/>
          </a:xfrm>
        </p:spPr>
        <p:txBody>
          <a:bodyPr anchor="b">
            <a:noAutofit/>
          </a:bodyPr>
          <a:lstStyle>
            <a:lvl1pPr algn="l">
              <a:lnSpc>
                <a:spcPct val="100000"/>
              </a:lnSpc>
              <a:spcBef>
                <a:spcPts val="0"/>
              </a:spcBef>
              <a:defRPr sz="4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 name="テキスト プレースホルダー 12"/>
          <p:cNvSpPr>
            <a:spLocks noGrp="1"/>
          </p:cNvSpPr>
          <p:nvPr>
            <p:ph type="body" sz="quarter" idx="14" hasCustomPrompt="1"/>
          </p:nvPr>
        </p:nvSpPr>
        <p:spPr>
          <a:xfrm>
            <a:off x="9519048" y="3754891"/>
            <a:ext cx="6400802" cy="987425"/>
          </a:xfrm>
        </p:spPr>
        <p:txBody>
          <a:bodyPr anchor="ctr">
            <a:normAutofit/>
          </a:bodyPr>
          <a:lstStyle>
            <a:lvl1pPr algn="l">
              <a:spcBef>
                <a:spcPts val="1200"/>
              </a:spcBef>
              <a:defRPr sz="2000" baseline="0">
                <a:solidFill>
                  <a:schemeClr val="bg1"/>
                </a:solidFill>
              </a:defRPr>
            </a:lvl1pPr>
          </a:lstStyle>
          <a:p>
            <a:pPr lvl="0"/>
            <a:r>
              <a:rPr kumimoji="1" lang="en-US" altLang="ja-JP" dirty="0"/>
              <a:t>Text goes here</a:t>
            </a:r>
            <a:endParaRPr kumimoji="1" lang="ja-JP" altLang="en-US" dirty="0"/>
          </a:p>
        </p:txBody>
      </p:sp>
      <p:sp>
        <p:nvSpPr>
          <p:cNvPr id="6" name="テキスト プレースホルダー 12"/>
          <p:cNvSpPr>
            <a:spLocks noGrp="1"/>
          </p:cNvSpPr>
          <p:nvPr>
            <p:ph type="body" sz="quarter" idx="15" hasCustomPrompt="1"/>
          </p:nvPr>
        </p:nvSpPr>
        <p:spPr>
          <a:xfrm>
            <a:off x="8572499" y="5686425"/>
            <a:ext cx="7347351" cy="1942079"/>
          </a:xfrm>
        </p:spPr>
        <p:txBody>
          <a:bodyPr anchor="b">
            <a:normAutofit/>
          </a:bodyPr>
          <a:lstStyle>
            <a:lvl1pPr marL="342900" indent="-342900" algn="l">
              <a:spcBef>
                <a:spcPts val="0"/>
              </a:spcBef>
              <a:buFont typeface="Wingdings" panose="05000000000000000000" pitchFamily="2" charset="2"/>
              <a:buChar char="n"/>
              <a:defRPr sz="2000" baseline="0">
                <a:solidFill>
                  <a:schemeClr val="bg1"/>
                </a:solidFill>
              </a:defRPr>
            </a:lvl1pPr>
          </a:lstStyle>
          <a:p>
            <a:pPr lvl="0"/>
            <a:r>
              <a:rPr kumimoji="1" lang="en-US" altLang="ja-JP" dirty="0"/>
              <a:t>Text goes here</a:t>
            </a:r>
            <a:endParaRPr kumimoji="1" lang="ja-JP" altLang="en-US" dirty="0"/>
          </a:p>
        </p:txBody>
      </p:sp>
      <p:sp>
        <p:nvSpPr>
          <p:cNvPr id="7" name="図プレースホルダー 25"/>
          <p:cNvSpPr>
            <a:spLocks noGrp="1"/>
          </p:cNvSpPr>
          <p:nvPr>
            <p:ph type="pic" sz="quarter" idx="16" hasCustomPrompt="1"/>
          </p:nvPr>
        </p:nvSpPr>
        <p:spPr>
          <a:xfrm>
            <a:off x="8572499" y="3819186"/>
            <a:ext cx="858836" cy="858836"/>
          </a:xfrm>
        </p:spPr>
        <p:txBody>
          <a:bodyPr>
            <a:normAutofit/>
          </a:bodyPr>
          <a:lstStyle>
            <a:lvl1pPr algn="ctr">
              <a:defRPr sz="1400">
                <a:solidFill>
                  <a:schemeClr val="bg1"/>
                </a:solidFill>
              </a:defRPr>
            </a:lvl1pPr>
          </a:lstStyle>
          <a:p>
            <a:r>
              <a:rPr kumimoji="1" lang="en-US" altLang="ja-JP" dirty="0"/>
              <a:t>Icon</a:t>
            </a:r>
            <a:endParaRPr kumimoji="1" lang="ja-JP" altLang="en-US" dirty="0"/>
          </a:p>
        </p:txBody>
      </p:sp>
    </p:spTree>
    <p:extLst>
      <p:ext uri="{BB962C8B-B14F-4D97-AF65-F5344CB8AC3E}">
        <p14:creationId xmlns:p14="http://schemas.microsoft.com/office/powerpoint/2010/main" val="1013489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750" fill="hold"/>
                                        <p:tgtEl>
                                          <p:spTgt spid="3"/>
                                        </p:tgtEl>
                                        <p:attrNameLst>
                                          <p:attrName>ppt_x</p:attrName>
                                        </p:attrNameLst>
                                      </p:cBhvr>
                                      <p:tavLst>
                                        <p:tav tm="0">
                                          <p:val>
                                            <p:strVal val="#ppt_x"/>
                                          </p:val>
                                        </p:tav>
                                        <p:tav tm="100000">
                                          <p:val>
                                            <p:strVal val="#ppt_x"/>
                                          </p:val>
                                        </p:tav>
                                      </p:tavLst>
                                    </p:anim>
                                    <p:anim calcmode="lin" valueType="num">
                                      <p:cBhvr additive="base">
                                        <p:cTn id="8" dur="750" fill="hold"/>
                                        <p:tgtEl>
                                          <p:spTgt spid="3"/>
                                        </p:tgtEl>
                                        <p:attrNameLst>
                                          <p:attrName>ppt_y</p:attrName>
                                        </p:attrNameLst>
                                      </p:cBhvr>
                                      <p:tavLst>
                                        <p:tav tm="0">
                                          <p:val>
                                            <p:strVal val="0-#ppt_h/2"/>
                                          </p:val>
                                        </p:tav>
                                        <p:tav tm="100000">
                                          <p:val>
                                            <p:strVal val="#ppt_y"/>
                                          </p:val>
                                        </p:tav>
                                      </p:tavLst>
                                    </p:anim>
                                  </p:childTnLst>
                                </p:cTn>
                              </p:par>
                              <p:par>
                                <p:cTn id="9" presetID="2" presetClass="entr" presetSubtype="2" decel="100000" fill="hold" grpId="0" nodeType="withEffect">
                                  <p:stCondLst>
                                    <p:cond delay="0"/>
                                  </p:stCondLst>
                                  <p:iterate type="wd">
                                    <p:tmPct val="10000"/>
                                  </p:iterate>
                                  <p:childTnLst>
                                    <p:set>
                                      <p:cBhvr>
                                        <p:cTn id="10" dur="1" fill="hold">
                                          <p:stCondLst>
                                            <p:cond delay="0"/>
                                          </p:stCondLst>
                                        </p:cTn>
                                        <p:tgtEl>
                                          <p:spTgt spid="4">
                                            <p:txEl>
                                              <p:pRg st="0" end="0"/>
                                            </p:txEl>
                                          </p:spTgt>
                                        </p:tgtEl>
                                        <p:attrNameLst>
                                          <p:attrName>style.visibility</p:attrName>
                                        </p:attrNameLst>
                                      </p:cBhvr>
                                      <p:to>
                                        <p:strVal val="visible"/>
                                      </p:to>
                                    </p:set>
                                    <p:anim calcmode="lin" valueType="num">
                                      <p:cBhvr additive="base">
                                        <p:cTn id="11" dur="750" fill="hold"/>
                                        <p:tgtEl>
                                          <p:spTgt spid="4">
                                            <p:txEl>
                                              <p:pRg st="0" end="0"/>
                                            </p:txEl>
                                          </p:spTgt>
                                        </p:tgtEl>
                                        <p:attrNameLst>
                                          <p:attrName>ppt_x</p:attrName>
                                        </p:attrNameLst>
                                      </p:cBhvr>
                                      <p:tavLst>
                                        <p:tav tm="0">
                                          <p:val>
                                            <p:strVal val="1+#ppt_w/2"/>
                                          </p:val>
                                        </p:tav>
                                        <p:tav tm="100000">
                                          <p:val>
                                            <p:strVal val="#ppt_x"/>
                                          </p:val>
                                        </p:tav>
                                      </p:tavLst>
                                    </p:anim>
                                    <p:anim calcmode="lin" valueType="num">
                                      <p:cBhvr additive="base">
                                        <p:cTn id="12" dur="750" fill="hold"/>
                                        <p:tgtEl>
                                          <p:spTgt spid="4">
                                            <p:txEl>
                                              <p:pRg st="0" end="0"/>
                                            </p:txEl>
                                          </p:spTgt>
                                        </p:tgtEl>
                                        <p:attrNameLst>
                                          <p:attrName>ppt_y</p:attrName>
                                        </p:attrNameLst>
                                      </p:cBhvr>
                                      <p:tavLst>
                                        <p:tav tm="0">
                                          <p:val>
                                            <p:strVal val="#ppt_y"/>
                                          </p:val>
                                        </p:tav>
                                        <p:tav tm="100000">
                                          <p:val>
                                            <p:strVal val="#ppt_y"/>
                                          </p:val>
                                        </p:tav>
                                      </p:tavLst>
                                    </p:anim>
                                  </p:childTnLst>
                                </p:cTn>
                              </p:par>
                            </p:childTnLst>
                          </p:cTn>
                        </p:par>
                        <p:par>
                          <p:cTn id="13" fill="hold">
                            <p:stCondLst>
                              <p:cond delay="900"/>
                            </p:stCondLst>
                            <p:childTnLst>
                              <p:par>
                                <p:cTn id="14" presetID="2" presetClass="entr" presetSubtype="1" decel="100000" fill="hold" grpId="0" nodeType="afterEffect">
                                  <p:stCondLst>
                                    <p:cond delay="0"/>
                                  </p:stCondLst>
                                  <p:childTnLst>
                                    <p:set>
                                      <p:cBhvr>
                                        <p:cTn id="15" dur="1" fill="hold">
                                          <p:stCondLst>
                                            <p:cond delay="0"/>
                                          </p:stCondLst>
                                        </p:cTn>
                                        <p:tgtEl>
                                          <p:spTgt spid="7"/>
                                        </p:tgtEl>
                                        <p:attrNameLst>
                                          <p:attrName>style.visibility</p:attrName>
                                        </p:attrNameLst>
                                      </p:cBhvr>
                                      <p:to>
                                        <p:strVal val="visible"/>
                                      </p:to>
                                    </p:set>
                                    <p:anim calcmode="lin" valueType="num">
                                      <p:cBhvr additive="base">
                                        <p:cTn id="16" dur="1000" fill="hold"/>
                                        <p:tgtEl>
                                          <p:spTgt spid="7"/>
                                        </p:tgtEl>
                                        <p:attrNameLst>
                                          <p:attrName>ppt_x</p:attrName>
                                        </p:attrNameLst>
                                      </p:cBhvr>
                                      <p:tavLst>
                                        <p:tav tm="0">
                                          <p:val>
                                            <p:strVal val="#ppt_x"/>
                                          </p:val>
                                        </p:tav>
                                        <p:tav tm="100000">
                                          <p:val>
                                            <p:strVal val="#ppt_x"/>
                                          </p:val>
                                        </p:tav>
                                      </p:tavLst>
                                    </p:anim>
                                    <p:anim calcmode="lin" valueType="num">
                                      <p:cBhvr additive="base">
                                        <p:cTn id="17" dur="1000" fill="hold"/>
                                        <p:tgtEl>
                                          <p:spTgt spid="7"/>
                                        </p:tgtEl>
                                        <p:attrNameLst>
                                          <p:attrName>ppt_y</p:attrName>
                                        </p:attrNameLst>
                                      </p:cBhvr>
                                      <p:tavLst>
                                        <p:tav tm="0">
                                          <p:val>
                                            <p:strVal val="0-#ppt_h/2"/>
                                          </p:val>
                                        </p:tav>
                                        <p:tav tm="100000">
                                          <p:val>
                                            <p:strVal val="#ppt_y"/>
                                          </p:val>
                                        </p:tav>
                                      </p:tavLst>
                                    </p:anim>
                                  </p:childTnLst>
                                </p:cTn>
                              </p:par>
                            </p:childTnLst>
                          </p:cTn>
                        </p:par>
                        <p:par>
                          <p:cTn id="18" fill="hold">
                            <p:stCondLst>
                              <p:cond delay="1900"/>
                            </p:stCondLst>
                            <p:childTnLst>
                              <p:par>
                                <p:cTn id="19" presetID="10" presetClass="entr" presetSubtype="0" fill="hold" grpId="0" nodeType="after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childTnLst>
                                </p:cTn>
                              </p:par>
                            </p:childTnLst>
                          </p:cTn>
                        </p:par>
                        <p:par>
                          <p:cTn id="22" fill="hold">
                            <p:stCondLst>
                              <p:cond delay="2400"/>
                            </p:stCondLst>
                            <p:childTnLst>
                              <p:par>
                                <p:cTn id="23" presetID="10" presetClass="entr" presetSubtype="0" fill="hold" grpId="0" nodeType="afterEffect">
                                  <p:stCondLst>
                                    <p:cond delay="0"/>
                                  </p:stCondLst>
                                  <p:childTnLst>
                                    <p:set>
                                      <p:cBhvr>
                                        <p:cTn id="24" dur="1" fill="hold">
                                          <p:stCondLst>
                                            <p:cond delay="0"/>
                                          </p:stCondLst>
                                        </p:cTn>
                                        <p:tgtEl>
                                          <p:spTgt spid="6">
                                            <p:txEl>
                                              <p:pRg st="0" end="0"/>
                                            </p:txEl>
                                          </p:spTgt>
                                        </p:tgtEl>
                                        <p:attrNameLst>
                                          <p:attrName>style.visibility</p:attrName>
                                        </p:attrNameLst>
                                      </p:cBhvr>
                                      <p:to>
                                        <p:strVal val="visible"/>
                                      </p:to>
                                    </p:set>
                                    <p:animEffect transition="in" filter="fade">
                                      <p:cBhvr>
                                        <p:cTn id="25"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build="p">
        <p:tmplLst>
          <p:tmpl lvl="1">
            <p:tnLst>
              <p:par>
                <p:cTn presetID="2" presetClass="entr" presetSubtype="2" decel="100000" fill="hold" nodeType="withEffect">
                  <p:stCondLst>
                    <p:cond delay="0"/>
                  </p:stCondLst>
                  <p:iterate type="wd">
                    <p:tmPct val="10000"/>
                  </p:iterate>
                  <p:childTnLst>
                    <p:set>
                      <p:cBhvr>
                        <p:cTn dur="1" fill="hold">
                          <p:stCondLst>
                            <p:cond delay="0"/>
                          </p:stCondLst>
                        </p:cTn>
                        <p:tgtEl>
                          <p:spTgt spid="4"/>
                        </p:tgtEl>
                        <p:attrNameLst>
                          <p:attrName>style.visibility</p:attrName>
                        </p:attrNameLst>
                      </p:cBhvr>
                      <p:to>
                        <p:strVal val="visible"/>
                      </p:to>
                    </p:set>
                    <p:anim calcmode="lin" valueType="num">
                      <p:cBhvr additive="base">
                        <p:cTn dur="750" fill="hold"/>
                        <p:tgtEl>
                          <p:spTgt spid="4"/>
                        </p:tgtEl>
                        <p:attrNameLst>
                          <p:attrName>ppt_x</p:attrName>
                        </p:attrNameLst>
                      </p:cBhvr>
                      <p:tavLst>
                        <p:tav tm="0">
                          <p:val>
                            <p:strVal val="1+#ppt_w/2"/>
                          </p:val>
                        </p:tav>
                        <p:tav tm="100000">
                          <p:val>
                            <p:strVal val="#ppt_x"/>
                          </p:val>
                        </p:tav>
                      </p:tavLst>
                    </p:anim>
                    <p:anim calcmode="lin" valueType="num">
                      <p:cBhvr additive="base">
                        <p:cTn dur="750" fill="hold"/>
                        <p:tgtEl>
                          <p:spTgt spid="4"/>
                        </p:tgtEl>
                        <p:attrNameLst>
                          <p:attrName>ppt_y</p:attrName>
                        </p:attrNameLst>
                      </p:cBhvr>
                      <p:tavLst>
                        <p:tav tm="0">
                          <p:val>
                            <p:strVal val="#ppt_y"/>
                          </p:val>
                        </p:tav>
                        <p:tav tm="100000">
                          <p:val>
                            <p:strVal val="#ppt_y"/>
                          </p:val>
                        </p:tav>
                      </p:tavLst>
                    </p:anim>
                  </p:childTnLst>
                </p:cTn>
              </p:par>
            </p:tnLst>
          </p:tmpl>
        </p:tmplLst>
      </p:bldP>
      <p:bldP spid="5" grpId="0">
        <p:tmplLst>
          <p:tmpl>
            <p:tnLst>
              <p:par>
                <p:cTn presetID="10" presetClass="entr" presetSubtype="0"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6" grpId="0" build="p">
        <p:tmplLst>
          <p:tmpl lvl="1">
            <p:tnLst>
              <p:par>
                <p:cTn presetID="10" presetClass="entr" presetSubtype="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P spid="7" grpId="0"/>
    </p:bldLst>
  </p:timing>
  <p:extLst mod="1">
    <p:ext uri="{DCECCB84-F9BA-43D5-87BE-67443E8EF086}">
      <p15:sldGuideLst xmlns:p15="http://schemas.microsoft.com/office/powerpoint/2012/main" xmlns="">
        <p15:guide id="1" orient="horz" pos="3239">
          <p15:clr>
            <a:srgbClr val="FBAE40"/>
          </p15:clr>
        </p15:guide>
        <p15:guide id="2" pos="5760">
          <p15:clr>
            <a:srgbClr val="FBAE4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Image &amp; 4 Options">
    <p:spTree>
      <p:nvGrpSpPr>
        <p:cNvPr id="1" name=""/>
        <p:cNvGrpSpPr/>
        <p:nvPr/>
      </p:nvGrpSpPr>
      <p:grpSpPr>
        <a:xfrm>
          <a:off x="0" y="0"/>
          <a:ext cx="0" cy="0"/>
          <a:chOff x="0" y="0"/>
          <a:chExt cx="0" cy="0"/>
        </a:xfrm>
      </p:grpSpPr>
      <p:sp>
        <p:nvSpPr>
          <p:cNvPr id="27" name="図プレースホルダー 26"/>
          <p:cNvSpPr>
            <a:spLocks noGrp="1"/>
          </p:cNvSpPr>
          <p:nvPr>
            <p:ph type="pic" sz="quarter" idx="32" hasCustomPrompt="1"/>
          </p:nvPr>
        </p:nvSpPr>
        <p:spPr>
          <a:xfrm>
            <a:off x="0" y="0"/>
            <a:ext cx="9144000" cy="10285413"/>
          </a:xfrm>
        </p:spPr>
        <p:txBody>
          <a:bodyPr/>
          <a:lstStyle>
            <a:lvl1pPr>
              <a:defRPr/>
            </a:lvl1pPr>
          </a:lstStyle>
          <a:p>
            <a:r>
              <a:rPr kumimoji="1" lang="en-US" altLang="ja-JP" dirty="0"/>
              <a:t>Insert an image</a:t>
            </a:r>
            <a:endParaRPr kumimoji="1" lang="ja-JP" altLang="en-US" dirty="0"/>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16" name="テキスト プレースホルダー 60"/>
          <p:cNvSpPr>
            <a:spLocks noGrp="1"/>
          </p:cNvSpPr>
          <p:nvPr>
            <p:ph type="body" sz="quarter" idx="25" hasCustomPrompt="1"/>
          </p:nvPr>
        </p:nvSpPr>
        <p:spPr>
          <a:xfrm>
            <a:off x="8583647" y="2478585"/>
            <a:ext cx="1137600" cy="1137600"/>
          </a:xfrm>
          <a:solidFill>
            <a:schemeClr val="accent1"/>
          </a:solidFill>
          <a:ln w="57150">
            <a:solidFill>
              <a:schemeClr val="bg1"/>
            </a:solidFill>
          </a:ln>
          <a:effectLst>
            <a:outerShdw sx="102000" sy="102000" algn="ctr" rotWithShape="0">
              <a:prstClr val="black">
                <a:alpha val="15000"/>
              </a:prstClr>
            </a:outerShdw>
          </a:effectLst>
        </p:spPr>
        <p:txBody>
          <a:bodyPr/>
          <a:lstStyle>
            <a:lvl1pPr>
              <a:defRPr>
                <a:solidFill>
                  <a:schemeClr val="bg1"/>
                </a:solidFill>
              </a:defRPr>
            </a:lvl1pPr>
          </a:lstStyle>
          <a:p>
            <a:pPr lvl="0"/>
            <a:r>
              <a:rPr kumimoji="1" lang="en-US" altLang="ja-JP" dirty="0"/>
              <a:t> </a:t>
            </a:r>
            <a:endParaRPr kumimoji="1" lang="ja-JP" altLang="en-US" dirty="0"/>
          </a:p>
        </p:txBody>
      </p:sp>
      <p:sp>
        <p:nvSpPr>
          <p:cNvPr id="18" name="テキスト プレースホルダー 12"/>
          <p:cNvSpPr>
            <a:spLocks noGrp="1"/>
          </p:cNvSpPr>
          <p:nvPr>
            <p:ph type="body" sz="quarter" idx="17" hasCustomPrompt="1"/>
          </p:nvPr>
        </p:nvSpPr>
        <p:spPr>
          <a:xfrm>
            <a:off x="9864171" y="2984726"/>
            <a:ext cx="7246697" cy="865983"/>
          </a:xfrm>
        </p:spPr>
        <p:txBody>
          <a:bodyPr>
            <a:normAutofit/>
          </a:bodyPr>
          <a:lstStyle>
            <a:lvl1pPr algn="l">
              <a:lnSpc>
                <a:spcPct val="130000"/>
              </a:lnSpc>
              <a:spcBef>
                <a:spcPts val="0"/>
              </a:spcBef>
              <a:defRPr sz="2000" baseline="0"/>
            </a:lvl1pPr>
          </a:lstStyle>
          <a:p>
            <a:pPr lvl="0"/>
            <a:r>
              <a:rPr kumimoji="1" lang="en-US" altLang="ja-JP" dirty="0"/>
              <a:t>Text goes here</a:t>
            </a:r>
          </a:p>
        </p:txBody>
      </p:sp>
      <p:sp>
        <p:nvSpPr>
          <p:cNvPr id="19" name="テキスト プレースホルダー 12"/>
          <p:cNvSpPr>
            <a:spLocks noGrp="1"/>
          </p:cNvSpPr>
          <p:nvPr>
            <p:ph type="body" sz="quarter" idx="18" hasCustomPrompt="1"/>
          </p:nvPr>
        </p:nvSpPr>
        <p:spPr>
          <a:xfrm>
            <a:off x="9864171" y="2430198"/>
            <a:ext cx="7246697"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1" name="テキスト プレースホルダー 60"/>
          <p:cNvSpPr>
            <a:spLocks noGrp="1"/>
          </p:cNvSpPr>
          <p:nvPr>
            <p:ph type="body" sz="quarter" idx="33" hasCustomPrompt="1"/>
          </p:nvPr>
        </p:nvSpPr>
        <p:spPr>
          <a:xfrm>
            <a:off x="8583647" y="4196976"/>
            <a:ext cx="1137600" cy="1137600"/>
          </a:xfrm>
          <a:solidFill>
            <a:schemeClr val="accent2"/>
          </a:solidFill>
          <a:ln w="57150">
            <a:solidFill>
              <a:schemeClr val="bg1"/>
            </a:solidFill>
          </a:ln>
          <a:effectLst>
            <a:outerShdw sx="102000" sy="102000" algn="ctr" rotWithShape="0">
              <a:prstClr val="black">
                <a:alpha val="15000"/>
              </a:prstClr>
            </a:outerShdw>
          </a:effectLst>
        </p:spPr>
        <p:txBody>
          <a:bodyPr/>
          <a:lstStyle/>
          <a:p>
            <a:pPr lvl="0"/>
            <a:r>
              <a:rPr kumimoji="1" lang="en-US" altLang="ja-JP" dirty="0"/>
              <a:t> </a:t>
            </a:r>
            <a:endParaRPr kumimoji="1" lang="ja-JP" altLang="en-US" dirty="0"/>
          </a:p>
        </p:txBody>
      </p:sp>
      <p:sp>
        <p:nvSpPr>
          <p:cNvPr id="32" name="テキスト プレースホルダー 12"/>
          <p:cNvSpPr>
            <a:spLocks noGrp="1"/>
          </p:cNvSpPr>
          <p:nvPr>
            <p:ph type="body" sz="quarter" idx="34" hasCustomPrompt="1"/>
          </p:nvPr>
        </p:nvSpPr>
        <p:spPr>
          <a:xfrm>
            <a:off x="9864171" y="4722200"/>
            <a:ext cx="7246697" cy="865983"/>
          </a:xfrm>
        </p:spPr>
        <p:txBody>
          <a:bodyPr>
            <a:normAutofit/>
          </a:bodyPr>
          <a:lstStyle>
            <a:lvl1pPr algn="l">
              <a:lnSpc>
                <a:spcPct val="130000"/>
              </a:lnSpc>
              <a:spcBef>
                <a:spcPts val="0"/>
              </a:spcBef>
              <a:defRPr sz="2000" baseline="0"/>
            </a:lvl1pPr>
          </a:lstStyle>
          <a:p>
            <a:pPr lvl="0"/>
            <a:r>
              <a:rPr kumimoji="1" lang="en-US" altLang="ja-JP" dirty="0"/>
              <a:t>Text goes here</a:t>
            </a:r>
          </a:p>
        </p:txBody>
      </p:sp>
      <p:sp>
        <p:nvSpPr>
          <p:cNvPr id="33" name="テキスト プレースホルダー 12"/>
          <p:cNvSpPr>
            <a:spLocks noGrp="1"/>
          </p:cNvSpPr>
          <p:nvPr>
            <p:ph type="body" sz="quarter" idx="35" hasCustomPrompt="1"/>
          </p:nvPr>
        </p:nvSpPr>
        <p:spPr>
          <a:xfrm>
            <a:off x="9864171" y="4167672"/>
            <a:ext cx="7246697"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0" name="テキスト プレースホルダー 60"/>
          <p:cNvSpPr>
            <a:spLocks noGrp="1"/>
          </p:cNvSpPr>
          <p:nvPr>
            <p:ph type="body" sz="quarter" idx="36" hasCustomPrompt="1"/>
          </p:nvPr>
        </p:nvSpPr>
        <p:spPr>
          <a:xfrm>
            <a:off x="8583647" y="5886324"/>
            <a:ext cx="1137600" cy="1137600"/>
          </a:xfrm>
          <a:solidFill>
            <a:schemeClr val="accent3"/>
          </a:solidFill>
          <a:ln w="57150">
            <a:solidFill>
              <a:schemeClr val="bg1"/>
            </a:solidFill>
          </a:ln>
          <a:effectLst>
            <a:outerShdw sx="102000" sy="102000" algn="ctr" rotWithShape="0">
              <a:prstClr val="black">
                <a:alpha val="15000"/>
              </a:prstClr>
            </a:outerShdw>
          </a:effectLst>
        </p:spPr>
        <p:txBody>
          <a:bodyPr/>
          <a:lstStyle/>
          <a:p>
            <a:pPr lvl="0"/>
            <a:r>
              <a:rPr kumimoji="1" lang="en-US" altLang="ja-JP" dirty="0"/>
              <a:t> </a:t>
            </a:r>
            <a:endParaRPr kumimoji="1" lang="ja-JP" altLang="en-US" dirty="0"/>
          </a:p>
        </p:txBody>
      </p:sp>
      <p:sp>
        <p:nvSpPr>
          <p:cNvPr id="41" name="テキスト プレースホルダー 12"/>
          <p:cNvSpPr>
            <a:spLocks noGrp="1"/>
          </p:cNvSpPr>
          <p:nvPr>
            <p:ph type="body" sz="quarter" idx="37" hasCustomPrompt="1"/>
          </p:nvPr>
        </p:nvSpPr>
        <p:spPr>
          <a:xfrm>
            <a:off x="9864171" y="6411548"/>
            <a:ext cx="7246697" cy="865983"/>
          </a:xfrm>
        </p:spPr>
        <p:txBody>
          <a:bodyPr>
            <a:normAutofit/>
          </a:bodyPr>
          <a:lstStyle>
            <a:lvl1pPr algn="l">
              <a:lnSpc>
                <a:spcPct val="130000"/>
              </a:lnSpc>
              <a:spcBef>
                <a:spcPts val="0"/>
              </a:spcBef>
              <a:defRPr sz="2000" baseline="0"/>
            </a:lvl1pPr>
          </a:lstStyle>
          <a:p>
            <a:pPr lvl="0"/>
            <a:r>
              <a:rPr kumimoji="1" lang="en-US" altLang="ja-JP" dirty="0"/>
              <a:t>Text goes here</a:t>
            </a:r>
          </a:p>
        </p:txBody>
      </p:sp>
      <p:sp>
        <p:nvSpPr>
          <p:cNvPr id="42" name="テキスト プレースホルダー 12"/>
          <p:cNvSpPr>
            <a:spLocks noGrp="1"/>
          </p:cNvSpPr>
          <p:nvPr>
            <p:ph type="body" sz="quarter" idx="38" hasCustomPrompt="1"/>
          </p:nvPr>
        </p:nvSpPr>
        <p:spPr>
          <a:xfrm>
            <a:off x="9864171" y="5857020"/>
            <a:ext cx="7246697"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3" name="テキスト プレースホルダー 60"/>
          <p:cNvSpPr>
            <a:spLocks noGrp="1"/>
          </p:cNvSpPr>
          <p:nvPr>
            <p:ph type="body" sz="quarter" idx="39" hasCustomPrompt="1"/>
          </p:nvPr>
        </p:nvSpPr>
        <p:spPr>
          <a:xfrm>
            <a:off x="8583647" y="7575672"/>
            <a:ext cx="1137600" cy="1137600"/>
          </a:xfrm>
          <a:solidFill>
            <a:schemeClr val="accent5"/>
          </a:solidFill>
          <a:ln w="57150">
            <a:solidFill>
              <a:schemeClr val="bg1"/>
            </a:solidFill>
          </a:ln>
          <a:effectLst>
            <a:outerShdw sx="102000" sy="102000" algn="ctr" rotWithShape="0">
              <a:prstClr val="black">
                <a:alpha val="15000"/>
              </a:prstClr>
            </a:outerShdw>
          </a:effectLst>
        </p:spPr>
        <p:txBody>
          <a:bodyPr/>
          <a:lstStyle/>
          <a:p>
            <a:pPr lvl="0"/>
            <a:r>
              <a:rPr kumimoji="1" lang="en-US" altLang="ja-JP" dirty="0"/>
              <a:t> </a:t>
            </a:r>
            <a:endParaRPr kumimoji="1" lang="ja-JP" altLang="en-US" dirty="0"/>
          </a:p>
        </p:txBody>
      </p:sp>
      <p:sp>
        <p:nvSpPr>
          <p:cNvPr id="44" name="テキスト プレースホルダー 12"/>
          <p:cNvSpPr>
            <a:spLocks noGrp="1"/>
          </p:cNvSpPr>
          <p:nvPr>
            <p:ph type="body" sz="quarter" idx="40" hasCustomPrompt="1"/>
          </p:nvPr>
        </p:nvSpPr>
        <p:spPr>
          <a:xfrm>
            <a:off x="9864171" y="8100896"/>
            <a:ext cx="7246697" cy="865983"/>
          </a:xfrm>
        </p:spPr>
        <p:txBody>
          <a:bodyPr>
            <a:normAutofit/>
          </a:bodyPr>
          <a:lstStyle>
            <a:lvl1pPr algn="l">
              <a:lnSpc>
                <a:spcPct val="130000"/>
              </a:lnSpc>
              <a:spcBef>
                <a:spcPts val="0"/>
              </a:spcBef>
              <a:defRPr sz="2000" baseline="0"/>
            </a:lvl1pPr>
          </a:lstStyle>
          <a:p>
            <a:pPr lvl="0"/>
            <a:r>
              <a:rPr kumimoji="1" lang="en-US" altLang="ja-JP" dirty="0"/>
              <a:t>Text goes here</a:t>
            </a:r>
          </a:p>
        </p:txBody>
      </p:sp>
      <p:sp>
        <p:nvSpPr>
          <p:cNvPr id="45" name="テキスト プレースホルダー 12"/>
          <p:cNvSpPr>
            <a:spLocks noGrp="1"/>
          </p:cNvSpPr>
          <p:nvPr>
            <p:ph type="body" sz="quarter" idx="41" hasCustomPrompt="1"/>
          </p:nvPr>
        </p:nvSpPr>
        <p:spPr>
          <a:xfrm>
            <a:off x="9864171" y="7546368"/>
            <a:ext cx="7246697"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6" name="テキスト プレースホルダー 12"/>
          <p:cNvSpPr>
            <a:spLocks noGrp="1"/>
          </p:cNvSpPr>
          <p:nvPr>
            <p:ph type="body" sz="quarter" idx="42" hasCustomPrompt="1"/>
          </p:nvPr>
        </p:nvSpPr>
        <p:spPr>
          <a:xfrm>
            <a:off x="8596315" y="2614394"/>
            <a:ext cx="1112265" cy="865983"/>
          </a:xfrm>
        </p:spPr>
        <p:txBody>
          <a:bodyPr anchor="ctr">
            <a:noAutofit/>
          </a:bodyPr>
          <a:lstStyle>
            <a:lvl1pPr algn="ctr">
              <a:lnSpc>
                <a:spcPct val="100000"/>
              </a:lnSpc>
              <a:spcBef>
                <a:spcPts val="0"/>
              </a:spcBef>
              <a:defRPr sz="4000" baseline="0">
                <a:solidFill>
                  <a:schemeClr val="bg1"/>
                </a:solidFill>
              </a:defRPr>
            </a:lvl1pPr>
          </a:lstStyle>
          <a:p>
            <a:pPr lvl="0"/>
            <a:r>
              <a:rPr kumimoji="1" lang="en-US" altLang="ja-JP" dirty="0"/>
              <a:t>00</a:t>
            </a:r>
          </a:p>
        </p:txBody>
      </p:sp>
      <p:sp>
        <p:nvSpPr>
          <p:cNvPr id="47" name="テキスト プレースホルダー 12"/>
          <p:cNvSpPr>
            <a:spLocks noGrp="1"/>
          </p:cNvSpPr>
          <p:nvPr>
            <p:ph type="body" sz="quarter" idx="43" hasCustomPrompt="1"/>
          </p:nvPr>
        </p:nvSpPr>
        <p:spPr>
          <a:xfrm>
            <a:off x="8596315" y="4332785"/>
            <a:ext cx="1112265" cy="865983"/>
          </a:xfrm>
        </p:spPr>
        <p:txBody>
          <a:bodyPr anchor="ctr">
            <a:noAutofit/>
          </a:bodyPr>
          <a:lstStyle>
            <a:lvl1pPr algn="ctr">
              <a:lnSpc>
                <a:spcPct val="100000"/>
              </a:lnSpc>
              <a:spcBef>
                <a:spcPts val="0"/>
              </a:spcBef>
              <a:defRPr sz="4000" baseline="0">
                <a:solidFill>
                  <a:schemeClr val="bg1"/>
                </a:solidFill>
              </a:defRPr>
            </a:lvl1pPr>
          </a:lstStyle>
          <a:p>
            <a:pPr lvl="0"/>
            <a:r>
              <a:rPr kumimoji="1" lang="en-US" altLang="ja-JP" dirty="0"/>
              <a:t>00</a:t>
            </a:r>
          </a:p>
        </p:txBody>
      </p:sp>
      <p:sp>
        <p:nvSpPr>
          <p:cNvPr id="48" name="テキスト プレースホルダー 12"/>
          <p:cNvSpPr>
            <a:spLocks noGrp="1"/>
          </p:cNvSpPr>
          <p:nvPr>
            <p:ph type="body" sz="quarter" idx="44" hasCustomPrompt="1"/>
          </p:nvPr>
        </p:nvSpPr>
        <p:spPr>
          <a:xfrm>
            <a:off x="8596315" y="6022133"/>
            <a:ext cx="1112265" cy="865983"/>
          </a:xfrm>
        </p:spPr>
        <p:txBody>
          <a:bodyPr anchor="ctr">
            <a:noAutofit/>
          </a:bodyPr>
          <a:lstStyle>
            <a:lvl1pPr algn="ctr">
              <a:lnSpc>
                <a:spcPct val="100000"/>
              </a:lnSpc>
              <a:spcBef>
                <a:spcPts val="0"/>
              </a:spcBef>
              <a:defRPr sz="4000" baseline="0">
                <a:solidFill>
                  <a:schemeClr val="bg1"/>
                </a:solidFill>
              </a:defRPr>
            </a:lvl1pPr>
          </a:lstStyle>
          <a:p>
            <a:pPr lvl="0"/>
            <a:r>
              <a:rPr kumimoji="1" lang="en-US" altLang="ja-JP" dirty="0"/>
              <a:t>00</a:t>
            </a:r>
          </a:p>
        </p:txBody>
      </p:sp>
      <p:sp>
        <p:nvSpPr>
          <p:cNvPr id="50" name="テキスト プレースホルダー 12"/>
          <p:cNvSpPr>
            <a:spLocks noGrp="1"/>
          </p:cNvSpPr>
          <p:nvPr>
            <p:ph type="body" sz="quarter" idx="45" hasCustomPrompt="1"/>
          </p:nvPr>
        </p:nvSpPr>
        <p:spPr>
          <a:xfrm>
            <a:off x="8596315" y="7711481"/>
            <a:ext cx="1112265" cy="865983"/>
          </a:xfrm>
        </p:spPr>
        <p:txBody>
          <a:bodyPr anchor="ctr">
            <a:noAutofit/>
          </a:bodyPr>
          <a:lstStyle>
            <a:lvl1pPr algn="ctr">
              <a:lnSpc>
                <a:spcPct val="100000"/>
              </a:lnSpc>
              <a:spcBef>
                <a:spcPts val="0"/>
              </a:spcBef>
              <a:defRPr sz="4000" baseline="0">
                <a:solidFill>
                  <a:schemeClr val="bg1"/>
                </a:solidFill>
              </a:defRPr>
            </a:lvl1pPr>
          </a:lstStyle>
          <a:p>
            <a:pPr lvl="0"/>
            <a:r>
              <a:rPr kumimoji="1" lang="en-US" altLang="ja-JP" dirty="0"/>
              <a:t>00</a:t>
            </a:r>
          </a:p>
        </p:txBody>
      </p:sp>
    </p:spTree>
    <p:extLst>
      <p:ext uri="{BB962C8B-B14F-4D97-AF65-F5344CB8AC3E}">
        <p14:creationId xmlns:p14="http://schemas.microsoft.com/office/powerpoint/2010/main" val="2899374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randombar(horizontal)">
                                      <p:cBhvr>
                                        <p:cTn id="7" dur="500"/>
                                        <p:tgtEl>
                                          <p:spTgt spid="27"/>
                                        </p:tgtEl>
                                      </p:cBhvr>
                                    </p:animEffect>
                                  </p:childTnLst>
                                </p:cTn>
                              </p:par>
                            </p:childTnLst>
                          </p:cTn>
                        </p:par>
                        <p:par>
                          <p:cTn id="8" fill="hold">
                            <p:stCondLst>
                              <p:cond delay="500"/>
                            </p:stCondLst>
                            <p:childTnLst>
                              <p:par>
                                <p:cTn id="9" presetID="2" presetClass="entr" presetSubtype="1" decel="100000" fill="hold" grpId="0" nodeType="after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500" fill="hold"/>
                                        <p:tgtEl>
                                          <p:spTgt spid="16"/>
                                        </p:tgtEl>
                                        <p:attrNameLst>
                                          <p:attrName>ppt_x</p:attrName>
                                        </p:attrNameLst>
                                      </p:cBhvr>
                                      <p:tavLst>
                                        <p:tav tm="0">
                                          <p:val>
                                            <p:strVal val="#ppt_x"/>
                                          </p:val>
                                        </p:tav>
                                        <p:tav tm="100000">
                                          <p:val>
                                            <p:strVal val="#ppt_x"/>
                                          </p:val>
                                        </p:tav>
                                      </p:tavLst>
                                    </p:anim>
                                    <p:anim calcmode="lin" valueType="num">
                                      <p:cBhvr additive="base">
                                        <p:cTn id="12" dur="500" fill="hold"/>
                                        <p:tgtEl>
                                          <p:spTgt spid="16"/>
                                        </p:tgtEl>
                                        <p:attrNameLst>
                                          <p:attrName>ppt_y</p:attrName>
                                        </p:attrNameLst>
                                      </p:cBhvr>
                                      <p:tavLst>
                                        <p:tav tm="0">
                                          <p:val>
                                            <p:strVal val="0-#ppt_h/2"/>
                                          </p:val>
                                        </p:tav>
                                        <p:tav tm="100000">
                                          <p:val>
                                            <p:strVal val="#ppt_y"/>
                                          </p:val>
                                        </p:tav>
                                      </p:tavLst>
                                    </p:anim>
                                  </p:childTnLst>
                                </p:cTn>
                              </p:par>
                              <p:par>
                                <p:cTn id="13" presetID="2" presetClass="entr" presetSubtype="1" decel="100000" fill="hold" grpId="0" nodeType="withEffect">
                                  <p:stCondLst>
                                    <p:cond delay="0"/>
                                  </p:stCondLst>
                                  <p:childTnLst>
                                    <p:set>
                                      <p:cBhvr>
                                        <p:cTn id="14" dur="1" fill="hold">
                                          <p:stCondLst>
                                            <p:cond delay="0"/>
                                          </p:stCondLst>
                                        </p:cTn>
                                        <p:tgtEl>
                                          <p:spTgt spid="46">
                                            <p:txEl>
                                              <p:pRg st="0" end="0"/>
                                            </p:txEl>
                                          </p:spTgt>
                                        </p:tgtEl>
                                        <p:attrNameLst>
                                          <p:attrName>style.visibility</p:attrName>
                                        </p:attrNameLst>
                                      </p:cBhvr>
                                      <p:to>
                                        <p:strVal val="visible"/>
                                      </p:to>
                                    </p:set>
                                    <p:anim calcmode="lin" valueType="num">
                                      <p:cBhvr additive="base">
                                        <p:cTn id="15" dur="500" fill="hold"/>
                                        <p:tgtEl>
                                          <p:spTgt spid="46">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6">
                                            <p:txEl>
                                              <p:pRg st="0" end="0"/>
                                            </p:txEl>
                                          </p:spTgt>
                                        </p:tgtEl>
                                        <p:attrNameLst>
                                          <p:attrName>ppt_y</p:attrName>
                                        </p:attrNameLst>
                                      </p:cBhvr>
                                      <p:tavLst>
                                        <p:tav tm="0">
                                          <p:val>
                                            <p:strVal val="0-#ppt_h/2"/>
                                          </p:val>
                                        </p:tav>
                                        <p:tav tm="100000">
                                          <p:val>
                                            <p:strVal val="#ppt_y"/>
                                          </p:val>
                                        </p:tav>
                                      </p:tavLst>
                                    </p:anim>
                                  </p:childTnLst>
                                </p:cTn>
                              </p:par>
                              <p:par>
                                <p:cTn id="17" presetID="2" presetClass="entr" presetSubtype="2" decel="100000" fill="hold" grpId="0" nodeType="withEffect">
                                  <p:stCondLst>
                                    <p:cond delay="0"/>
                                  </p:stCondLst>
                                  <p:iterate type="wd">
                                    <p:tmPct val="10000"/>
                                  </p:iterate>
                                  <p:childTnLst>
                                    <p:set>
                                      <p:cBhvr>
                                        <p:cTn id="18" dur="1" fill="hold">
                                          <p:stCondLst>
                                            <p:cond delay="0"/>
                                          </p:stCondLst>
                                        </p:cTn>
                                        <p:tgtEl>
                                          <p:spTgt spid="19"/>
                                        </p:tgtEl>
                                        <p:attrNameLst>
                                          <p:attrName>style.visibility</p:attrName>
                                        </p:attrNameLst>
                                      </p:cBhvr>
                                      <p:to>
                                        <p:strVal val="visible"/>
                                      </p:to>
                                    </p:set>
                                    <p:anim calcmode="lin" valueType="num">
                                      <p:cBhvr additive="base">
                                        <p:cTn id="19" dur="500" fill="hold"/>
                                        <p:tgtEl>
                                          <p:spTgt spid="19"/>
                                        </p:tgtEl>
                                        <p:attrNameLst>
                                          <p:attrName>ppt_x</p:attrName>
                                        </p:attrNameLst>
                                      </p:cBhvr>
                                      <p:tavLst>
                                        <p:tav tm="0">
                                          <p:val>
                                            <p:strVal val="1+#ppt_w/2"/>
                                          </p:val>
                                        </p:tav>
                                        <p:tav tm="100000">
                                          <p:val>
                                            <p:strVal val="#ppt_x"/>
                                          </p:val>
                                        </p:tav>
                                      </p:tavLst>
                                    </p:anim>
                                    <p:anim calcmode="lin" valueType="num">
                                      <p:cBhvr additive="base">
                                        <p:cTn id="20" dur="500" fill="hold"/>
                                        <p:tgtEl>
                                          <p:spTgt spid="19"/>
                                        </p:tgtEl>
                                        <p:attrNameLst>
                                          <p:attrName>ppt_y</p:attrName>
                                        </p:attrNameLst>
                                      </p:cBhvr>
                                      <p:tavLst>
                                        <p:tav tm="0">
                                          <p:val>
                                            <p:strVal val="#ppt_y"/>
                                          </p:val>
                                        </p:tav>
                                        <p:tav tm="100000">
                                          <p:val>
                                            <p:strVal val="#ppt_y"/>
                                          </p:val>
                                        </p:tav>
                                      </p:tavLst>
                                    </p:anim>
                                  </p:childTnLst>
                                </p:cTn>
                              </p:par>
                            </p:childTnLst>
                          </p:cTn>
                        </p:par>
                        <p:par>
                          <p:cTn id="21" fill="hold">
                            <p:stCondLst>
                              <p:cond delay="1100"/>
                            </p:stCondLst>
                            <p:childTnLst>
                              <p:par>
                                <p:cTn id="22" presetID="10" presetClass="entr" presetSubtype="0" fill="hold" grpId="0" nodeType="afterEffect">
                                  <p:stCondLst>
                                    <p:cond delay="0"/>
                                  </p:stCondLst>
                                  <p:childTnLst>
                                    <p:set>
                                      <p:cBhvr>
                                        <p:cTn id="23" dur="1" fill="hold">
                                          <p:stCondLst>
                                            <p:cond delay="0"/>
                                          </p:stCondLst>
                                        </p:cTn>
                                        <p:tgtEl>
                                          <p:spTgt spid="18">
                                            <p:txEl>
                                              <p:pRg st="0" end="0"/>
                                            </p:txEl>
                                          </p:spTgt>
                                        </p:tgtEl>
                                        <p:attrNameLst>
                                          <p:attrName>style.visibility</p:attrName>
                                        </p:attrNameLst>
                                      </p:cBhvr>
                                      <p:to>
                                        <p:strVal val="visible"/>
                                      </p:to>
                                    </p:set>
                                    <p:animEffect transition="in" filter="fade">
                                      <p:cBhvr>
                                        <p:cTn id="24" dur="500"/>
                                        <p:tgtEl>
                                          <p:spTgt spid="18">
                                            <p:txEl>
                                              <p:pRg st="0" end="0"/>
                                            </p:txEl>
                                          </p:spTgt>
                                        </p:tgtEl>
                                      </p:cBhvr>
                                    </p:animEffect>
                                  </p:childTnLst>
                                </p:cTn>
                              </p:par>
                            </p:childTnLst>
                          </p:cTn>
                        </p:par>
                        <p:par>
                          <p:cTn id="25" fill="hold">
                            <p:stCondLst>
                              <p:cond delay="1600"/>
                            </p:stCondLst>
                            <p:childTnLst>
                              <p:par>
                                <p:cTn id="26" presetID="2" presetClass="entr" presetSubtype="1" decel="100000" fill="hold" grpId="0" nodeType="afterEffect">
                                  <p:stCondLst>
                                    <p:cond delay="0"/>
                                  </p:stCondLst>
                                  <p:childTnLst>
                                    <p:set>
                                      <p:cBhvr>
                                        <p:cTn id="27" dur="1" fill="hold">
                                          <p:stCondLst>
                                            <p:cond delay="0"/>
                                          </p:stCondLst>
                                        </p:cTn>
                                        <p:tgtEl>
                                          <p:spTgt spid="31"/>
                                        </p:tgtEl>
                                        <p:attrNameLst>
                                          <p:attrName>style.visibility</p:attrName>
                                        </p:attrNameLst>
                                      </p:cBhvr>
                                      <p:to>
                                        <p:strVal val="visible"/>
                                      </p:to>
                                    </p:set>
                                    <p:anim calcmode="lin" valueType="num">
                                      <p:cBhvr additive="base">
                                        <p:cTn id="28" dur="500" fill="hold"/>
                                        <p:tgtEl>
                                          <p:spTgt spid="31"/>
                                        </p:tgtEl>
                                        <p:attrNameLst>
                                          <p:attrName>ppt_x</p:attrName>
                                        </p:attrNameLst>
                                      </p:cBhvr>
                                      <p:tavLst>
                                        <p:tav tm="0">
                                          <p:val>
                                            <p:strVal val="#ppt_x"/>
                                          </p:val>
                                        </p:tav>
                                        <p:tav tm="100000">
                                          <p:val>
                                            <p:strVal val="#ppt_x"/>
                                          </p:val>
                                        </p:tav>
                                      </p:tavLst>
                                    </p:anim>
                                    <p:anim calcmode="lin" valueType="num">
                                      <p:cBhvr additive="base">
                                        <p:cTn id="29" dur="500" fill="hold"/>
                                        <p:tgtEl>
                                          <p:spTgt spid="31"/>
                                        </p:tgtEl>
                                        <p:attrNameLst>
                                          <p:attrName>ppt_y</p:attrName>
                                        </p:attrNameLst>
                                      </p:cBhvr>
                                      <p:tavLst>
                                        <p:tav tm="0">
                                          <p:val>
                                            <p:strVal val="0-#ppt_h/2"/>
                                          </p:val>
                                        </p:tav>
                                        <p:tav tm="100000">
                                          <p:val>
                                            <p:strVal val="#ppt_y"/>
                                          </p:val>
                                        </p:tav>
                                      </p:tavLst>
                                    </p:anim>
                                  </p:childTnLst>
                                </p:cTn>
                              </p:par>
                              <p:par>
                                <p:cTn id="30" presetID="2" presetClass="entr" presetSubtype="1" decel="100000" fill="hold" grpId="0" nodeType="withEffect">
                                  <p:stCondLst>
                                    <p:cond delay="0"/>
                                  </p:stCondLst>
                                  <p:childTnLst>
                                    <p:set>
                                      <p:cBhvr>
                                        <p:cTn id="31" dur="1" fill="hold">
                                          <p:stCondLst>
                                            <p:cond delay="0"/>
                                          </p:stCondLst>
                                        </p:cTn>
                                        <p:tgtEl>
                                          <p:spTgt spid="47">
                                            <p:txEl>
                                              <p:pRg st="0" end="0"/>
                                            </p:txEl>
                                          </p:spTgt>
                                        </p:tgtEl>
                                        <p:attrNameLst>
                                          <p:attrName>style.visibility</p:attrName>
                                        </p:attrNameLst>
                                      </p:cBhvr>
                                      <p:to>
                                        <p:strVal val="visible"/>
                                      </p:to>
                                    </p:set>
                                    <p:anim calcmode="lin" valueType="num">
                                      <p:cBhvr additive="base">
                                        <p:cTn id="32" dur="500" fill="hold"/>
                                        <p:tgtEl>
                                          <p:spTgt spid="47">
                                            <p:txEl>
                                              <p:pRg st="0" end="0"/>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47">
                                            <p:txEl>
                                              <p:pRg st="0" end="0"/>
                                            </p:txEl>
                                          </p:spTgt>
                                        </p:tgtEl>
                                        <p:attrNameLst>
                                          <p:attrName>ppt_y</p:attrName>
                                        </p:attrNameLst>
                                      </p:cBhvr>
                                      <p:tavLst>
                                        <p:tav tm="0">
                                          <p:val>
                                            <p:strVal val="0-#ppt_h/2"/>
                                          </p:val>
                                        </p:tav>
                                        <p:tav tm="100000">
                                          <p:val>
                                            <p:strVal val="#ppt_y"/>
                                          </p:val>
                                        </p:tav>
                                      </p:tavLst>
                                    </p:anim>
                                  </p:childTnLst>
                                </p:cTn>
                              </p:par>
                              <p:par>
                                <p:cTn id="34" presetID="2" presetClass="entr" presetSubtype="2" decel="100000" fill="hold" grpId="0" nodeType="withEffect">
                                  <p:stCondLst>
                                    <p:cond delay="0"/>
                                  </p:stCondLst>
                                  <p:iterate type="wd">
                                    <p:tmPct val="10000"/>
                                  </p:iterate>
                                  <p:childTnLst>
                                    <p:set>
                                      <p:cBhvr>
                                        <p:cTn id="35" dur="1" fill="hold">
                                          <p:stCondLst>
                                            <p:cond delay="0"/>
                                          </p:stCondLst>
                                        </p:cTn>
                                        <p:tgtEl>
                                          <p:spTgt spid="33"/>
                                        </p:tgtEl>
                                        <p:attrNameLst>
                                          <p:attrName>style.visibility</p:attrName>
                                        </p:attrNameLst>
                                      </p:cBhvr>
                                      <p:to>
                                        <p:strVal val="visible"/>
                                      </p:to>
                                    </p:set>
                                    <p:anim calcmode="lin" valueType="num">
                                      <p:cBhvr additive="base">
                                        <p:cTn id="36" dur="500" fill="hold"/>
                                        <p:tgtEl>
                                          <p:spTgt spid="33"/>
                                        </p:tgtEl>
                                        <p:attrNameLst>
                                          <p:attrName>ppt_x</p:attrName>
                                        </p:attrNameLst>
                                      </p:cBhvr>
                                      <p:tavLst>
                                        <p:tav tm="0">
                                          <p:val>
                                            <p:strVal val="1+#ppt_w/2"/>
                                          </p:val>
                                        </p:tav>
                                        <p:tav tm="100000">
                                          <p:val>
                                            <p:strVal val="#ppt_x"/>
                                          </p:val>
                                        </p:tav>
                                      </p:tavLst>
                                    </p:anim>
                                    <p:anim calcmode="lin" valueType="num">
                                      <p:cBhvr additive="base">
                                        <p:cTn id="37" dur="500" fill="hold"/>
                                        <p:tgtEl>
                                          <p:spTgt spid="33"/>
                                        </p:tgtEl>
                                        <p:attrNameLst>
                                          <p:attrName>ppt_y</p:attrName>
                                        </p:attrNameLst>
                                      </p:cBhvr>
                                      <p:tavLst>
                                        <p:tav tm="0">
                                          <p:val>
                                            <p:strVal val="#ppt_y"/>
                                          </p:val>
                                        </p:tav>
                                        <p:tav tm="100000">
                                          <p:val>
                                            <p:strVal val="#ppt_y"/>
                                          </p:val>
                                        </p:tav>
                                      </p:tavLst>
                                    </p:anim>
                                  </p:childTnLst>
                                </p:cTn>
                              </p:par>
                            </p:childTnLst>
                          </p:cTn>
                        </p:par>
                        <p:par>
                          <p:cTn id="38" fill="hold">
                            <p:stCondLst>
                              <p:cond delay="2200"/>
                            </p:stCondLst>
                            <p:childTnLst>
                              <p:par>
                                <p:cTn id="39" presetID="10" presetClass="entr" presetSubtype="0" fill="hold" grpId="0" nodeType="afterEffect">
                                  <p:stCondLst>
                                    <p:cond delay="0"/>
                                  </p:stCondLst>
                                  <p:childTnLst>
                                    <p:set>
                                      <p:cBhvr>
                                        <p:cTn id="40" dur="1" fill="hold">
                                          <p:stCondLst>
                                            <p:cond delay="0"/>
                                          </p:stCondLst>
                                        </p:cTn>
                                        <p:tgtEl>
                                          <p:spTgt spid="32">
                                            <p:txEl>
                                              <p:pRg st="0" end="0"/>
                                            </p:txEl>
                                          </p:spTgt>
                                        </p:tgtEl>
                                        <p:attrNameLst>
                                          <p:attrName>style.visibility</p:attrName>
                                        </p:attrNameLst>
                                      </p:cBhvr>
                                      <p:to>
                                        <p:strVal val="visible"/>
                                      </p:to>
                                    </p:set>
                                    <p:animEffect transition="in" filter="fade">
                                      <p:cBhvr>
                                        <p:cTn id="41" dur="500"/>
                                        <p:tgtEl>
                                          <p:spTgt spid="32">
                                            <p:txEl>
                                              <p:pRg st="0" end="0"/>
                                            </p:txEl>
                                          </p:spTgt>
                                        </p:tgtEl>
                                      </p:cBhvr>
                                    </p:animEffect>
                                  </p:childTnLst>
                                </p:cTn>
                              </p:par>
                            </p:childTnLst>
                          </p:cTn>
                        </p:par>
                        <p:par>
                          <p:cTn id="42" fill="hold">
                            <p:stCondLst>
                              <p:cond delay="2700"/>
                            </p:stCondLst>
                            <p:childTnLst>
                              <p:par>
                                <p:cTn id="43" presetID="2" presetClass="entr" presetSubtype="1" decel="100000" fill="hold" grpId="0" nodeType="afterEffect">
                                  <p:stCondLst>
                                    <p:cond delay="0"/>
                                  </p:stCondLst>
                                  <p:childTnLst>
                                    <p:set>
                                      <p:cBhvr>
                                        <p:cTn id="44" dur="1" fill="hold">
                                          <p:stCondLst>
                                            <p:cond delay="0"/>
                                          </p:stCondLst>
                                        </p:cTn>
                                        <p:tgtEl>
                                          <p:spTgt spid="40"/>
                                        </p:tgtEl>
                                        <p:attrNameLst>
                                          <p:attrName>style.visibility</p:attrName>
                                        </p:attrNameLst>
                                      </p:cBhvr>
                                      <p:to>
                                        <p:strVal val="visible"/>
                                      </p:to>
                                    </p:set>
                                    <p:anim calcmode="lin" valueType="num">
                                      <p:cBhvr additive="base">
                                        <p:cTn id="45" dur="500" fill="hold"/>
                                        <p:tgtEl>
                                          <p:spTgt spid="40"/>
                                        </p:tgtEl>
                                        <p:attrNameLst>
                                          <p:attrName>ppt_x</p:attrName>
                                        </p:attrNameLst>
                                      </p:cBhvr>
                                      <p:tavLst>
                                        <p:tav tm="0">
                                          <p:val>
                                            <p:strVal val="#ppt_x"/>
                                          </p:val>
                                        </p:tav>
                                        <p:tav tm="100000">
                                          <p:val>
                                            <p:strVal val="#ppt_x"/>
                                          </p:val>
                                        </p:tav>
                                      </p:tavLst>
                                    </p:anim>
                                    <p:anim calcmode="lin" valueType="num">
                                      <p:cBhvr additive="base">
                                        <p:cTn id="46" dur="500" fill="hold"/>
                                        <p:tgtEl>
                                          <p:spTgt spid="40"/>
                                        </p:tgtEl>
                                        <p:attrNameLst>
                                          <p:attrName>ppt_y</p:attrName>
                                        </p:attrNameLst>
                                      </p:cBhvr>
                                      <p:tavLst>
                                        <p:tav tm="0">
                                          <p:val>
                                            <p:strVal val="0-#ppt_h/2"/>
                                          </p:val>
                                        </p:tav>
                                        <p:tav tm="100000">
                                          <p:val>
                                            <p:strVal val="#ppt_y"/>
                                          </p:val>
                                        </p:tav>
                                      </p:tavLst>
                                    </p:anim>
                                  </p:childTnLst>
                                </p:cTn>
                              </p:par>
                              <p:par>
                                <p:cTn id="47" presetID="2" presetClass="entr" presetSubtype="1" decel="100000" fill="hold" grpId="0" nodeType="withEffect">
                                  <p:stCondLst>
                                    <p:cond delay="0"/>
                                  </p:stCondLst>
                                  <p:childTnLst>
                                    <p:set>
                                      <p:cBhvr>
                                        <p:cTn id="48" dur="1" fill="hold">
                                          <p:stCondLst>
                                            <p:cond delay="0"/>
                                          </p:stCondLst>
                                        </p:cTn>
                                        <p:tgtEl>
                                          <p:spTgt spid="48">
                                            <p:txEl>
                                              <p:pRg st="0" end="0"/>
                                            </p:txEl>
                                          </p:spTgt>
                                        </p:tgtEl>
                                        <p:attrNameLst>
                                          <p:attrName>style.visibility</p:attrName>
                                        </p:attrNameLst>
                                      </p:cBhvr>
                                      <p:to>
                                        <p:strVal val="visible"/>
                                      </p:to>
                                    </p:set>
                                    <p:anim calcmode="lin" valueType="num">
                                      <p:cBhvr additive="base">
                                        <p:cTn id="49" dur="500" fill="hold"/>
                                        <p:tgtEl>
                                          <p:spTgt spid="48">
                                            <p:txEl>
                                              <p:pRg st="0" end="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48">
                                            <p:txEl>
                                              <p:pRg st="0" end="0"/>
                                            </p:txEl>
                                          </p:spTgt>
                                        </p:tgtEl>
                                        <p:attrNameLst>
                                          <p:attrName>ppt_y</p:attrName>
                                        </p:attrNameLst>
                                      </p:cBhvr>
                                      <p:tavLst>
                                        <p:tav tm="0">
                                          <p:val>
                                            <p:strVal val="0-#ppt_h/2"/>
                                          </p:val>
                                        </p:tav>
                                        <p:tav tm="100000">
                                          <p:val>
                                            <p:strVal val="#ppt_y"/>
                                          </p:val>
                                        </p:tav>
                                      </p:tavLst>
                                    </p:anim>
                                  </p:childTnLst>
                                </p:cTn>
                              </p:par>
                              <p:par>
                                <p:cTn id="51" presetID="2" presetClass="entr" presetSubtype="2" decel="100000" fill="hold" grpId="0" nodeType="withEffect">
                                  <p:stCondLst>
                                    <p:cond delay="0"/>
                                  </p:stCondLst>
                                  <p:iterate type="wd">
                                    <p:tmPct val="10000"/>
                                  </p:iterate>
                                  <p:childTnLst>
                                    <p:set>
                                      <p:cBhvr>
                                        <p:cTn id="52" dur="1" fill="hold">
                                          <p:stCondLst>
                                            <p:cond delay="0"/>
                                          </p:stCondLst>
                                        </p:cTn>
                                        <p:tgtEl>
                                          <p:spTgt spid="42"/>
                                        </p:tgtEl>
                                        <p:attrNameLst>
                                          <p:attrName>style.visibility</p:attrName>
                                        </p:attrNameLst>
                                      </p:cBhvr>
                                      <p:to>
                                        <p:strVal val="visible"/>
                                      </p:to>
                                    </p:set>
                                    <p:anim calcmode="lin" valueType="num">
                                      <p:cBhvr additive="base">
                                        <p:cTn id="53" dur="500" fill="hold"/>
                                        <p:tgtEl>
                                          <p:spTgt spid="42"/>
                                        </p:tgtEl>
                                        <p:attrNameLst>
                                          <p:attrName>ppt_x</p:attrName>
                                        </p:attrNameLst>
                                      </p:cBhvr>
                                      <p:tavLst>
                                        <p:tav tm="0">
                                          <p:val>
                                            <p:strVal val="1+#ppt_w/2"/>
                                          </p:val>
                                        </p:tav>
                                        <p:tav tm="100000">
                                          <p:val>
                                            <p:strVal val="#ppt_x"/>
                                          </p:val>
                                        </p:tav>
                                      </p:tavLst>
                                    </p:anim>
                                    <p:anim calcmode="lin" valueType="num">
                                      <p:cBhvr additive="base">
                                        <p:cTn id="54" dur="500" fill="hold"/>
                                        <p:tgtEl>
                                          <p:spTgt spid="42"/>
                                        </p:tgtEl>
                                        <p:attrNameLst>
                                          <p:attrName>ppt_y</p:attrName>
                                        </p:attrNameLst>
                                      </p:cBhvr>
                                      <p:tavLst>
                                        <p:tav tm="0">
                                          <p:val>
                                            <p:strVal val="#ppt_y"/>
                                          </p:val>
                                        </p:tav>
                                        <p:tav tm="100000">
                                          <p:val>
                                            <p:strVal val="#ppt_y"/>
                                          </p:val>
                                        </p:tav>
                                      </p:tavLst>
                                    </p:anim>
                                  </p:childTnLst>
                                </p:cTn>
                              </p:par>
                            </p:childTnLst>
                          </p:cTn>
                        </p:par>
                        <p:par>
                          <p:cTn id="55" fill="hold">
                            <p:stCondLst>
                              <p:cond delay="3300"/>
                            </p:stCondLst>
                            <p:childTnLst>
                              <p:par>
                                <p:cTn id="56" presetID="10" presetClass="entr" presetSubtype="0" fill="hold" grpId="0" nodeType="afterEffect">
                                  <p:stCondLst>
                                    <p:cond delay="0"/>
                                  </p:stCondLst>
                                  <p:childTnLst>
                                    <p:set>
                                      <p:cBhvr>
                                        <p:cTn id="57" dur="1" fill="hold">
                                          <p:stCondLst>
                                            <p:cond delay="0"/>
                                          </p:stCondLst>
                                        </p:cTn>
                                        <p:tgtEl>
                                          <p:spTgt spid="41">
                                            <p:txEl>
                                              <p:pRg st="0" end="0"/>
                                            </p:txEl>
                                          </p:spTgt>
                                        </p:tgtEl>
                                        <p:attrNameLst>
                                          <p:attrName>style.visibility</p:attrName>
                                        </p:attrNameLst>
                                      </p:cBhvr>
                                      <p:to>
                                        <p:strVal val="visible"/>
                                      </p:to>
                                    </p:set>
                                    <p:animEffect transition="in" filter="fade">
                                      <p:cBhvr>
                                        <p:cTn id="58" dur="500"/>
                                        <p:tgtEl>
                                          <p:spTgt spid="41">
                                            <p:txEl>
                                              <p:pRg st="0" end="0"/>
                                            </p:txEl>
                                          </p:spTgt>
                                        </p:tgtEl>
                                      </p:cBhvr>
                                    </p:animEffect>
                                  </p:childTnLst>
                                </p:cTn>
                              </p:par>
                            </p:childTnLst>
                          </p:cTn>
                        </p:par>
                        <p:par>
                          <p:cTn id="59" fill="hold">
                            <p:stCondLst>
                              <p:cond delay="3800"/>
                            </p:stCondLst>
                            <p:childTnLst>
                              <p:par>
                                <p:cTn id="60" presetID="2" presetClass="entr" presetSubtype="1" decel="100000" fill="hold" grpId="0" nodeType="afterEffect">
                                  <p:stCondLst>
                                    <p:cond delay="0"/>
                                  </p:stCondLst>
                                  <p:childTnLst>
                                    <p:set>
                                      <p:cBhvr>
                                        <p:cTn id="61" dur="1" fill="hold">
                                          <p:stCondLst>
                                            <p:cond delay="0"/>
                                          </p:stCondLst>
                                        </p:cTn>
                                        <p:tgtEl>
                                          <p:spTgt spid="43"/>
                                        </p:tgtEl>
                                        <p:attrNameLst>
                                          <p:attrName>style.visibility</p:attrName>
                                        </p:attrNameLst>
                                      </p:cBhvr>
                                      <p:to>
                                        <p:strVal val="visible"/>
                                      </p:to>
                                    </p:set>
                                    <p:anim calcmode="lin" valueType="num">
                                      <p:cBhvr additive="base">
                                        <p:cTn id="62" dur="500" fill="hold"/>
                                        <p:tgtEl>
                                          <p:spTgt spid="43"/>
                                        </p:tgtEl>
                                        <p:attrNameLst>
                                          <p:attrName>ppt_x</p:attrName>
                                        </p:attrNameLst>
                                      </p:cBhvr>
                                      <p:tavLst>
                                        <p:tav tm="0">
                                          <p:val>
                                            <p:strVal val="#ppt_x"/>
                                          </p:val>
                                        </p:tav>
                                        <p:tav tm="100000">
                                          <p:val>
                                            <p:strVal val="#ppt_x"/>
                                          </p:val>
                                        </p:tav>
                                      </p:tavLst>
                                    </p:anim>
                                    <p:anim calcmode="lin" valueType="num">
                                      <p:cBhvr additive="base">
                                        <p:cTn id="63" dur="500" fill="hold"/>
                                        <p:tgtEl>
                                          <p:spTgt spid="43"/>
                                        </p:tgtEl>
                                        <p:attrNameLst>
                                          <p:attrName>ppt_y</p:attrName>
                                        </p:attrNameLst>
                                      </p:cBhvr>
                                      <p:tavLst>
                                        <p:tav tm="0">
                                          <p:val>
                                            <p:strVal val="0-#ppt_h/2"/>
                                          </p:val>
                                        </p:tav>
                                        <p:tav tm="100000">
                                          <p:val>
                                            <p:strVal val="#ppt_y"/>
                                          </p:val>
                                        </p:tav>
                                      </p:tavLst>
                                    </p:anim>
                                  </p:childTnLst>
                                </p:cTn>
                              </p:par>
                              <p:par>
                                <p:cTn id="64" presetID="2" presetClass="entr" presetSubtype="1" decel="100000" fill="hold" grpId="0" nodeType="withEffect">
                                  <p:stCondLst>
                                    <p:cond delay="0"/>
                                  </p:stCondLst>
                                  <p:childTnLst>
                                    <p:set>
                                      <p:cBhvr>
                                        <p:cTn id="65" dur="1" fill="hold">
                                          <p:stCondLst>
                                            <p:cond delay="0"/>
                                          </p:stCondLst>
                                        </p:cTn>
                                        <p:tgtEl>
                                          <p:spTgt spid="50">
                                            <p:txEl>
                                              <p:pRg st="0" end="0"/>
                                            </p:txEl>
                                          </p:spTgt>
                                        </p:tgtEl>
                                        <p:attrNameLst>
                                          <p:attrName>style.visibility</p:attrName>
                                        </p:attrNameLst>
                                      </p:cBhvr>
                                      <p:to>
                                        <p:strVal val="visible"/>
                                      </p:to>
                                    </p:set>
                                    <p:anim calcmode="lin" valueType="num">
                                      <p:cBhvr additive="base">
                                        <p:cTn id="66" dur="500" fill="hold"/>
                                        <p:tgtEl>
                                          <p:spTgt spid="50">
                                            <p:txEl>
                                              <p:pRg st="0" end="0"/>
                                            </p:txEl>
                                          </p:spTgt>
                                        </p:tgtEl>
                                        <p:attrNameLst>
                                          <p:attrName>ppt_x</p:attrName>
                                        </p:attrNameLst>
                                      </p:cBhvr>
                                      <p:tavLst>
                                        <p:tav tm="0">
                                          <p:val>
                                            <p:strVal val="#ppt_x"/>
                                          </p:val>
                                        </p:tav>
                                        <p:tav tm="100000">
                                          <p:val>
                                            <p:strVal val="#ppt_x"/>
                                          </p:val>
                                        </p:tav>
                                      </p:tavLst>
                                    </p:anim>
                                    <p:anim calcmode="lin" valueType="num">
                                      <p:cBhvr additive="base">
                                        <p:cTn id="67" dur="500" fill="hold"/>
                                        <p:tgtEl>
                                          <p:spTgt spid="50">
                                            <p:txEl>
                                              <p:pRg st="0" end="0"/>
                                            </p:txEl>
                                          </p:spTgt>
                                        </p:tgtEl>
                                        <p:attrNameLst>
                                          <p:attrName>ppt_y</p:attrName>
                                        </p:attrNameLst>
                                      </p:cBhvr>
                                      <p:tavLst>
                                        <p:tav tm="0">
                                          <p:val>
                                            <p:strVal val="0-#ppt_h/2"/>
                                          </p:val>
                                        </p:tav>
                                        <p:tav tm="100000">
                                          <p:val>
                                            <p:strVal val="#ppt_y"/>
                                          </p:val>
                                        </p:tav>
                                      </p:tavLst>
                                    </p:anim>
                                  </p:childTnLst>
                                </p:cTn>
                              </p:par>
                              <p:par>
                                <p:cTn id="68" presetID="2" presetClass="entr" presetSubtype="2" decel="100000" fill="hold" grpId="0" nodeType="withEffect">
                                  <p:stCondLst>
                                    <p:cond delay="0"/>
                                  </p:stCondLst>
                                  <p:iterate type="wd">
                                    <p:tmPct val="10000"/>
                                  </p:iterate>
                                  <p:childTnLst>
                                    <p:set>
                                      <p:cBhvr>
                                        <p:cTn id="69" dur="1" fill="hold">
                                          <p:stCondLst>
                                            <p:cond delay="0"/>
                                          </p:stCondLst>
                                        </p:cTn>
                                        <p:tgtEl>
                                          <p:spTgt spid="45"/>
                                        </p:tgtEl>
                                        <p:attrNameLst>
                                          <p:attrName>style.visibility</p:attrName>
                                        </p:attrNameLst>
                                      </p:cBhvr>
                                      <p:to>
                                        <p:strVal val="visible"/>
                                      </p:to>
                                    </p:set>
                                    <p:anim calcmode="lin" valueType="num">
                                      <p:cBhvr additive="base">
                                        <p:cTn id="70" dur="500" fill="hold"/>
                                        <p:tgtEl>
                                          <p:spTgt spid="45"/>
                                        </p:tgtEl>
                                        <p:attrNameLst>
                                          <p:attrName>ppt_x</p:attrName>
                                        </p:attrNameLst>
                                      </p:cBhvr>
                                      <p:tavLst>
                                        <p:tav tm="0">
                                          <p:val>
                                            <p:strVal val="1+#ppt_w/2"/>
                                          </p:val>
                                        </p:tav>
                                        <p:tav tm="100000">
                                          <p:val>
                                            <p:strVal val="#ppt_x"/>
                                          </p:val>
                                        </p:tav>
                                      </p:tavLst>
                                    </p:anim>
                                    <p:anim calcmode="lin" valueType="num">
                                      <p:cBhvr additive="base">
                                        <p:cTn id="71" dur="500" fill="hold"/>
                                        <p:tgtEl>
                                          <p:spTgt spid="45"/>
                                        </p:tgtEl>
                                        <p:attrNameLst>
                                          <p:attrName>ppt_y</p:attrName>
                                        </p:attrNameLst>
                                      </p:cBhvr>
                                      <p:tavLst>
                                        <p:tav tm="0">
                                          <p:val>
                                            <p:strVal val="#ppt_y"/>
                                          </p:val>
                                        </p:tav>
                                        <p:tav tm="100000">
                                          <p:val>
                                            <p:strVal val="#ppt_y"/>
                                          </p:val>
                                        </p:tav>
                                      </p:tavLst>
                                    </p:anim>
                                  </p:childTnLst>
                                </p:cTn>
                              </p:par>
                            </p:childTnLst>
                          </p:cTn>
                        </p:par>
                        <p:par>
                          <p:cTn id="72" fill="hold">
                            <p:stCondLst>
                              <p:cond delay="4400"/>
                            </p:stCondLst>
                            <p:childTnLst>
                              <p:par>
                                <p:cTn id="73" presetID="10" presetClass="entr" presetSubtype="0" fill="hold" grpId="0" nodeType="afterEffect">
                                  <p:stCondLst>
                                    <p:cond delay="0"/>
                                  </p:stCondLst>
                                  <p:childTnLst>
                                    <p:set>
                                      <p:cBhvr>
                                        <p:cTn id="74" dur="1" fill="hold">
                                          <p:stCondLst>
                                            <p:cond delay="0"/>
                                          </p:stCondLst>
                                        </p:cTn>
                                        <p:tgtEl>
                                          <p:spTgt spid="44">
                                            <p:txEl>
                                              <p:pRg st="0" end="0"/>
                                            </p:txEl>
                                          </p:spTgt>
                                        </p:tgtEl>
                                        <p:attrNameLst>
                                          <p:attrName>style.visibility</p:attrName>
                                        </p:attrNameLst>
                                      </p:cBhvr>
                                      <p:to>
                                        <p:strVal val="visible"/>
                                      </p:to>
                                    </p:set>
                                    <p:animEffect transition="in" filter="fade">
                                      <p:cBhvr>
                                        <p:cTn id="75" dur="500"/>
                                        <p:tgtEl>
                                          <p:spTgt spid="4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16" grpId="0" animBg="1">
        <p:tmplLst>
          <p:tmpl>
            <p:tnLst>
              <p:par>
                <p:cTn presetID="2" presetClass="entr" presetSubtype="1" decel="10000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ppt_x"/>
                          </p:val>
                        </p:tav>
                        <p:tav tm="100000">
                          <p:val>
                            <p:strVal val="#ppt_x"/>
                          </p:val>
                        </p:tav>
                      </p:tavLst>
                    </p:anim>
                    <p:anim calcmode="lin" valueType="num">
                      <p:cBhvr additive="base">
                        <p:cTn dur="500" fill="hold"/>
                        <p:tgtEl>
                          <p:spTgt spid="16"/>
                        </p:tgtEl>
                        <p:attrNameLst>
                          <p:attrName>ppt_y</p:attrName>
                        </p:attrNameLst>
                      </p:cBhvr>
                      <p:tavLst>
                        <p:tav tm="0">
                          <p:val>
                            <p:strVal val="0-#ppt_h/2"/>
                          </p:val>
                        </p:tav>
                        <p:tav tm="100000">
                          <p:val>
                            <p:strVal val="#ppt_y"/>
                          </p:val>
                        </p:tav>
                      </p:tavLst>
                    </p:anim>
                  </p:childTnLst>
                </p:cTn>
              </p:par>
            </p:tnLst>
          </p:tmpl>
        </p:tmplLst>
      </p:bldP>
      <p:bldP spid="18" grpId="0" build="p">
        <p:tmplLst>
          <p:tmpl lvl="1">
            <p:tnLst>
              <p:par>
                <p:cTn presetID="10" presetClass="entr" presetSubtype="0"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p:tmplLst>
          <p:tmpl>
            <p:tnLst>
              <p:par>
                <p:cTn presetID="2" presetClass="entr" presetSubtype="2" decel="100000" fill="hold" nodeType="withEffect">
                  <p:stCondLst>
                    <p:cond delay="0"/>
                  </p:stCondLst>
                  <p:iterate type="wd">
                    <p:tmPct val="10000"/>
                  </p:iterate>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1+#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P spid="31" grpId="0" animBg="1">
        <p:tmplLst>
          <p:tmpl>
            <p:tnLst>
              <p:par>
                <p:cTn presetID="2" presetClass="entr" presetSubtype="1" decel="100000"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ppt_x"/>
                          </p:val>
                        </p:tav>
                        <p:tav tm="100000">
                          <p:val>
                            <p:strVal val="#ppt_x"/>
                          </p:val>
                        </p:tav>
                      </p:tavLst>
                    </p:anim>
                    <p:anim calcmode="lin" valueType="num">
                      <p:cBhvr additive="base">
                        <p:cTn dur="500" fill="hold"/>
                        <p:tgtEl>
                          <p:spTgt spid="31"/>
                        </p:tgtEl>
                        <p:attrNameLst>
                          <p:attrName>ppt_y</p:attrName>
                        </p:attrNameLst>
                      </p:cBhvr>
                      <p:tavLst>
                        <p:tav tm="0">
                          <p:val>
                            <p:strVal val="0-#ppt_h/2"/>
                          </p:val>
                        </p:tav>
                        <p:tav tm="100000">
                          <p:val>
                            <p:strVal val="#ppt_y"/>
                          </p:val>
                        </p:tav>
                      </p:tavLst>
                    </p:anim>
                  </p:childTnLst>
                </p:cTn>
              </p:par>
            </p:tnLst>
          </p:tmpl>
        </p:tmplLst>
      </p:bldP>
      <p:bldP spid="32" grpId="0" build="p">
        <p:tmplLst>
          <p:tmpl lvl="1">
            <p:tnLst>
              <p:par>
                <p:cTn presetID="10" presetClass="entr" presetSubtype="0"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Lst>
      </p:bldP>
      <p:bldP spid="33" grpId="0">
        <p:tmplLst>
          <p:tmpl>
            <p:tnLst>
              <p:par>
                <p:cTn presetID="2" presetClass="entr" presetSubtype="2" decel="100000" fill="hold" nodeType="withEffect">
                  <p:stCondLst>
                    <p:cond delay="0"/>
                  </p:stCondLst>
                  <p:iterate type="wd">
                    <p:tmPct val="10000"/>
                  </p:iterate>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1+#ppt_w/2"/>
                          </p:val>
                        </p:tav>
                        <p:tav tm="100000">
                          <p:val>
                            <p:strVal val="#ppt_x"/>
                          </p:val>
                        </p:tav>
                      </p:tavLst>
                    </p:anim>
                    <p:anim calcmode="lin" valueType="num">
                      <p:cBhvr additive="base">
                        <p:cTn dur="500" fill="hold"/>
                        <p:tgtEl>
                          <p:spTgt spid="33"/>
                        </p:tgtEl>
                        <p:attrNameLst>
                          <p:attrName>ppt_y</p:attrName>
                        </p:attrNameLst>
                      </p:cBhvr>
                      <p:tavLst>
                        <p:tav tm="0">
                          <p:val>
                            <p:strVal val="#ppt_y"/>
                          </p:val>
                        </p:tav>
                        <p:tav tm="100000">
                          <p:val>
                            <p:strVal val="#ppt_y"/>
                          </p:val>
                        </p:tav>
                      </p:tavLst>
                    </p:anim>
                  </p:childTnLst>
                </p:cTn>
              </p:par>
            </p:tnLst>
          </p:tmpl>
        </p:tmplLst>
      </p:bldP>
      <p:bldP spid="40" grpId="0" animBg="1">
        <p:tmplLst>
          <p:tmpl>
            <p:tnLst>
              <p:par>
                <p:cTn presetID="2" presetClass="entr" presetSubtype="1" decel="100000" fill="hold" nodeType="afterEffect">
                  <p:stCondLst>
                    <p:cond delay="0"/>
                  </p:stCondLst>
                  <p:childTnLst>
                    <p:set>
                      <p:cBhvr>
                        <p:cTn dur="1" fill="hold">
                          <p:stCondLst>
                            <p:cond delay="0"/>
                          </p:stCondLst>
                        </p:cTn>
                        <p:tgtEl>
                          <p:spTgt spid="40"/>
                        </p:tgtEl>
                        <p:attrNameLst>
                          <p:attrName>style.visibility</p:attrName>
                        </p:attrNameLst>
                      </p:cBhvr>
                      <p:to>
                        <p:strVal val="visible"/>
                      </p:to>
                    </p:set>
                    <p:anim calcmode="lin" valueType="num">
                      <p:cBhvr additive="base">
                        <p:cTn dur="500" fill="hold"/>
                        <p:tgtEl>
                          <p:spTgt spid="40"/>
                        </p:tgtEl>
                        <p:attrNameLst>
                          <p:attrName>ppt_x</p:attrName>
                        </p:attrNameLst>
                      </p:cBhvr>
                      <p:tavLst>
                        <p:tav tm="0">
                          <p:val>
                            <p:strVal val="#ppt_x"/>
                          </p:val>
                        </p:tav>
                        <p:tav tm="100000">
                          <p:val>
                            <p:strVal val="#ppt_x"/>
                          </p:val>
                        </p:tav>
                      </p:tavLst>
                    </p:anim>
                    <p:anim calcmode="lin" valueType="num">
                      <p:cBhvr additive="base">
                        <p:cTn dur="500" fill="hold"/>
                        <p:tgtEl>
                          <p:spTgt spid="40"/>
                        </p:tgtEl>
                        <p:attrNameLst>
                          <p:attrName>ppt_y</p:attrName>
                        </p:attrNameLst>
                      </p:cBhvr>
                      <p:tavLst>
                        <p:tav tm="0">
                          <p:val>
                            <p:strVal val="0-#ppt_h/2"/>
                          </p:val>
                        </p:tav>
                        <p:tav tm="100000">
                          <p:val>
                            <p:strVal val="#ppt_y"/>
                          </p:val>
                        </p:tav>
                      </p:tavLst>
                    </p:anim>
                  </p:childTnLst>
                </p:cTn>
              </p:par>
            </p:tnLst>
          </p:tmpl>
        </p:tmplLst>
      </p:bldP>
      <p:bldP spid="41" grpId="0" build="p">
        <p:tmplLst>
          <p:tmpl lvl="1">
            <p:tnLst>
              <p:par>
                <p:cTn presetID="10" presetClass="entr" presetSubtype="0" fill="hold" nodeType="after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fade">
                      <p:cBhvr>
                        <p:cTn dur="500"/>
                        <p:tgtEl>
                          <p:spTgt spid="41"/>
                        </p:tgtEl>
                      </p:cBhvr>
                    </p:animEffect>
                  </p:childTnLst>
                </p:cTn>
              </p:par>
            </p:tnLst>
          </p:tmpl>
        </p:tmplLst>
      </p:bldP>
      <p:bldP spid="42" grpId="0">
        <p:tmplLst>
          <p:tmpl>
            <p:tnLst>
              <p:par>
                <p:cTn presetID="2" presetClass="entr" presetSubtype="2" decel="100000" fill="hold" nodeType="withEffect">
                  <p:stCondLst>
                    <p:cond delay="0"/>
                  </p:stCondLst>
                  <p:iterate type="wd">
                    <p:tmPct val="10000"/>
                  </p:iterate>
                  <p:childTnLst>
                    <p:set>
                      <p:cBhvr>
                        <p:cTn dur="1" fill="hold">
                          <p:stCondLst>
                            <p:cond delay="0"/>
                          </p:stCondLst>
                        </p:cTn>
                        <p:tgtEl>
                          <p:spTgt spid="42"/>
                        </p:tgtEl>
                        <p:attrNameLst>
                          <p:attrName>style.visibility</p:attrName>
                        </p:attrNameLst>
                      </p:cBhvr>
                      <p:to>
                        <p:strVal val="visible"/>
                      </p:to>
                    </p:set>
                    <p:anim calcmode="lin" valueType="num">
                      <p:cBhvr additive="base">
                        <p:cTn dur="500" fill="hold"/>
                        <p:tgtEl>
                          <p:spTgt spid="42"/>
                        </p:tgtEl>
                        <p:attrNameLst>
                          <p:attrName>ppt_x</p:attrName>
                        </p:attrNameLst>
                      </p:cBhvr>
                      <p:tavLst>
                        <p:tav tm="0">
                          <p:val>
                            <p:strVal val="1+#ppt_w/2"/>
                          </p:val>
                        </p:tav>
                        <p:tav tm="100000">
                          <p:val>
                            <p:strVal val="#ppt_x"/>
                          </p:val>
                        </p:tav>
                      </p:tavLst>
                    </p:anim>
                    <p:anim calcmode="lin" valueType="num">
                      <p:cBhvr additive="base">
                        <p:cTn dur="500" fill="hold"/>
                        <p:tgtEl>
                          <p:spTgt spid="42"/>
                        </p:tgtEl>
                        <p:attrNameLst>
                          <p:attrName>ppt_y</p:attrName>
                        </p:attrNameLst>
                      </p:cBhvr>
                      <p:tavLst>
                        <p:tav tm="0">
                          <p:val>
                            <p:strVal val="#ppt_y"/>
                          </p:val>
                        </p:tav>
                        <p:tav tm="100000">
                          <p:val>
                            <p:strVal val="#ppt_y"/>
                          </p:val>
                        </p:tav>
                      </p:tavLst>
                    </p:anim>
                  </p:childTnLst>
                </p:cTn>
              </p:par>
            </p:tnLst>
          </p:tmpl>
        </p:tmplLst>
      </p:bldP>
      <p:bldP spid="43" grpId="0" animBg="1">
        <p:tmplLst>
          <p:tmpl>
            <p:tnLst>
              <p:par>
                <p:cTn presetID="2" presetClass="entr" presetSubtype="1" decel="100000"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 calcmode="lin" valueType="num">
                      <p:cBhvr additive="base">
                        <p:cTn dur="500" fill="hold"/>
                        <p:tgtEl>
                          <p:spTgt spid="43"/>
                        </p:tgtEl>
                        <p:attrNameLst>
                          <p:attrName>ppt_x</p:attrName>
                        </p:attrNameLst>
                      </p:cBhvr>
                      <p:tavLst>
                        <p:tav tm="0">
                          <p:val>
                            <p:strVal val="#ppt_x"/>
                          </p:val>
                        </p:tav>
                        <p:tav tm="100000">
                          <p:val>
                            <p:strVal val="#ppt_x"/>
                          </p:val>
                        </p:tav>
                      </p:tavLst>
                    </p:anim>
                    <p:anim calcmode="lin" valueType="num">
                      <p:cBhvr additive="base">
                        <p:cTn dur="500" fill="hold"/>
                        <p:tgtEl>
                          <p:spTgt spid="43"/>
                        </p:tgtEl>
                        <p:attrNameLst>
                          <p:attrName>ppt_y</p:attrName>
                        </p:attrNameLst>
                      </p:cBhvr>
                      <p:tavLst>
                        <p:tav tm="0">
                          <p:val>
                            <p:strVal val="0-#ppt_h/2"/>
                          </p:val>
                        </p:tav>
                        <p:tav tm="100000">
                          <p:val>
                            <p:strVal val="#ppt_y"/>
                          </p:val>
                        </p:tav>
                      </p:tavLst>
                    </p:anim>
                  </p:childTnLst>
                </p:cTn>
              </p:par>
            </p:tnLst>
          </p:tmpl>
        </p:tmplLst>
      </p:bldP>
      <p:bldP spid="44" grpId="0" build="p">
        <p:tmplLst>
          <p:tmpl lvl="1">
            <p:tnLst>
              <p:par>
                <p:cTn presetID="10" presetClass="entr" presetSubtype="0" fill="hold" nodeType="afterEffect">
                  <p:stCondLst>
                    <p:cond delay="0"/>
                  </p:stCondLst>
                  <p:childTnLst>
                    <p:set>
                      <p:cBhvr>
                        <p:cTn dur="1" fill="hold">
                          <p:stCondLst>
                            <p:cond delay="0"/>
                          </p:stCondLst>
                        </p:cTn>
                        <p:tgtEl>
                          <p:spTgt spid="44"/>
                        </p:tgtEl>
                        <p:attrNameLst>
                          <p:attrName>style.visibility</p:attrName>
                        </p:attrNameLst>
                      </p:cBhvr>
                      <p:to>
                        <p:strVal val="visible"/>
                      </p:to>
                    </p:set>
                    <p:animEffect transition="in" filter="fade">
                      <p:cBhvr>
                        <p:cTn dur="500"/>
                        <p:tgtEl>
                          <p:spTgt spid="44"/>
                        </p:tgtEl>
                      </p:cBhvr>
                    </p:animEffect>
                  </p:childTnLst>
                </p:cTn>
              </p:par>
            </p:tnLst>
          </p:tmpl>
        </p:tmplLst>
      </p:bldP>
      <p:bldP spid="45" grpId="0">
        <p:tmplLst>
          <p:tmpl>
            <p:tnLst>
              <p:par>
                <p:cTn presetID="2" presetClass="entr" presetSubtype="2" decel="100000" fill="hold" nodeType="withEffect">
                  <p:stCondLst>
                    <p:cond delay="0"/>
                  </p:stCondLst>
                  <p:iterate type="wd">
                    <p:tmPct val="10000"/>
                  </p:iterate>
                  <p:childTnLst>
                    <p:set>
                      <p:cBhvr>
                        <p:cTn dur="1" fill="hold">
                          <p:stCondLst>
                            <p:cond delay="0"/>
                          </p:stCondLst>
                        </p:cTn>
                        <p:tgtEl>
                          <p:spTgt spid="45"/>
                        </p:tgtEl>
                        <p:attrNameLst>
                          <p:attrName>style.visibility</p:attrName>
                        </p:attrNameLst>
                      </p:cBhvr>
                      <p:to>
                        <p:strVal val="visible"/>
                      </p:to>
                    </p:set>
                    <p:anim calcmode="lin" valueType="num">
                      <p:cBhvr additive="base">
                        <p:cTn dur="500" fill="hold"/>
                        <p:tgtEl>
                          <p:spTgt spid="45"/>
                        </p:tgtEl>
                        <p:attrNameLst>
                          <p:attrName>ppt_x</p:attrName>
                        </p:attrNameLst>
                      </p:cBhvr>
                      <p:tavLst>
                        <p:tav tm="0">
                          <p:val>
                            <p:strVal val="1+#ppt_w/2"/>
                          </p:val>
                        </p:tav>
                        <p:tav tm="100000">
                          <p:val>
                            <p:strVal val="#ppt_x"/>
                          </p:val>
                        </p:tav>
                      </p:tavLst>
                    </p:anim>
                    <p:anim calcmode="lin" valueType="num">
                      <p:cBhvr additive="base">
                        <p:cTn dur="500" fill="hold"/>
                        <p:tgtEl>
                          <p:spTgt spid="45"/>
                        </p:tgtEl>
                        <p:attrNameLst>
                          <p:attrName>ppt_y</p:attrName>
                        </p:attrNameLst>
                      </p:cBhvr>
                      <p:tavLst>
                        <p:tav tm="0">
                          <p:val>
                            <p:strVal val="#ppt_y"/>
                          </p:val>
                        </p:tav>
                        <p:tav tm="100000">
                          <p:val>
                            <p:strVal val="#ppt_y"/>
                          </p:val>
                        </p:tav>
                      </p:tavLst>
                    </p:anim>
                  </p:childTnLst>
                </p:cTn>
              </p:par>
            </p:tnLst>
          </p:tmpl>
        </p:tmplLst>
      </p:bldP>
      <p:bldP spid="46" grpId="0" build="p">
        <p:tmplLst>
          <p:tmpl lvl="1">
            <p:tnLst>
              <p:par>
                <p:cTn presetID="2" presetClass="entr" presetSubtype="1" decel="100000" fill="hold" nodeType="withEffect">
                  <p:stCondLst>
                    <p:cond delay="0"/>
                  </p:stCondLst>
                  <p:childTnLst>
                    <p:set>
                      <p:cBhvr>
                        <p:cTn dur="1" fill="hold">
                          <p:stCondLst>
                            <p:cond delay="0"/>
                          </p:stCondLst>
                        </p:cTn>
                        <p:tgtEl>
                          <p:spTgt spid="46"/>
                        </p:tgtEl>
                        <p:attrNameLst>
                          <p:attrName>style.visibility</p:attrName>
                        </p:attrNameLst>
                      </p:cBhvr>
                      <p:to>
                        <p:strVal val="visible"/>
                      </p:to>
                    </p:set>
                    <p:anim calcmode="lin" valueType="num">
                      <p:cBhvr additive="base">
                        <p:cTn dur="500" fill="hold"/>
                        <p:tgtEl>
                          <p:spTgt spid="46"/>
                        </p:tgtEl>
                        <p:attrNameLst>
                          <p:attrName>ppt_x</p:attrName>
                        </p:attrNameLst>
                      </p:cBhvr>
                      <p:tavLst>
                        <p:tav tm="0">
                          <p:val>
                            <p:strVal val="#ppt_x"/>
                          </p:val>
                        </p:tav>
                        <p:tav tm="100000">
                          <p:val>
                            <p:strVal val="#ppt_x"/>
                          </p:val>
                        </p:tav>
                      </p:tavLst>
                    </p:anim>
                    <p:anim calcmode="lin" valueType="num">
                      <p:cBhvr additive="base">
                        <p:cTn dur="500" fill="hold"/>
                        <p:tgtEl>
                          <p:spTgt spid="46"/>
                        </p:tgtEl>
                        <p:attrNameLst>
                          <p:attrName>ppt_y</p:attrName>
                        </p:attrNameLst>
                      </p:cBhvr>
                      <p:tavLst>
                        <p:tav tm="0">
                          <p:val>
                            <p:strVal val="0-#ppt_h/2"/>
                          </p:val>
                        </p:tav>
                        <p:tav tm="100000">
                          <p:val>
                            <p:strVal val="#ppt_y"/>
                          </p:val>
                        </p:tav>
                      </p:tavLst>
                    </p:anim>
                  </p:childTnLst>
                </p:cTn>
              </p:par>
            </p:tnLst>
          </p:tmpl>
        </p:tmplLst>
      </p:bldP>
      <p:bldP spid="47" grpId="0" build="p">
        <p:tmplLst>
          <p:tmpl lvl="1">
            <p:tnLst>
              <p:par>
                <p:cTn presetID="2" presetClass="entr" presetSubtype="1" decel="100000" fill="hold" nodeType="withEffect">
                  <p:stCondLst>
                    <p:cond delay="0"/>
                  </p:stCondLst>
                  <p:childTnLst>
                    <p:set>
                      <p:cBhvr>
                        <p:cTn dur="1" fill="hold">
                          <p:stCondLst>
                            <p:cond delay="0"/>
                          </p:stCondLst>
                        </p:cTn>
                        <p:tgtEl>
                          <p:spTgt spid="47"/>
                        </p:tgtEl>
                        <p:attrNameLst>
                          <p:attrName>style.visibility</p:attrName>
                        </p:attrNameLst>
                      </p:cBhvr>
                      <p:to>
                        <p:strVal val="visible"/>
                      </p:to>
                    </p:set>
                    <p:anim calcmode="lin" valueType="num">
                      <p:cBhvr additive="base">
                        <p:cTn dur="500" fill="hold"/>
                        <p:tgtEl>
                          <p:spTgt spid="47"/>
                        </p:tgtEl>
                        <p:attrNameLst>
                          <p:attrName>ppt_x</p:attrName>
                        </p:attrNameLst>
                      </p:cBhvr>
                      <p:tavLst>
                        <p:tav tm="0">
                          <p:val>
                            <p:strVal val="#ppt_x"/>
                          </p:val>
                        </p:tav>
                        <p:tav tm="100000">
                          <p:val>
                            <p:strVal val="#ppt_x"/>
                          </p:val>
                        </p:tav>
                      </p:tavLst>
                    </p:anim>
                    <p:anim calcmode="lin" valueType="num">
                      <p:cBhvr additive="base">
                        <p:cTn dur="500" fill="hold"/>
                        <p:tgtEl>
                          <p:spTgt spid="47"/>
                        </p:tgtEl>
                        <p:attrNameLst>
                          <p:attrName>ppt_y</p:attrName>
                        </p:attrNameLst>
                      </p:cBhvr>
                      <p:tavLst>
                        <p:tav tm="0">
                          <p:val>
                            <p:strVal val="0-#ppt_h/2"/>
                          </p:val>
                        </p:tav>
                        <p:tav tm="100000">
                          <p:val>
                            <p:strVal val="#ppt_y"/>
                          </p:val>
                        </p:tav>
                      </p:tavLst>
                    </p:anim>
                  </p:childTnLst>
                </p:cTn>
              </p:par>
            </p:tnLst>
          </p:tmpl>
        </p:tmplLst>
      </p:bldP>
      <p:bldP spid="48" grpId="0" build="p">
        <p:tmplLst>
          <p:tmpl lvl="1">
            <p:tnLst>
              <p:par>
                <p:cTn presetID="2" presetClass="entr" presetSubtype="1" decel="100000" fill="hold" nodeType="withEffect">
                  <p:stCondLst>
                    <p:cond delay="0"/>
                  </p:stCondLst>
                  <p:childTnLst>
                    <p:set>
                      <p:cBhvr>
                        <p:cTn dur="1" fill="hold">
                          <p:stCondLst>
                            <p:cond delay="0"/>
                          </p:stCondLst>
                        </p:cTn>
                        <p:tgtEl>
                          <p:spTgt spid="48"/>
                        </p:tgtEl>
                        <p:attrNameLst>
                          <p:attrName>style.visibility</p:attrName>
                        </p:attrNameLst>
                      </p:cBhvr>
                      <p:to>
                        <p:strVal val="visible"/>
                      </p:to>
                    </p:set>
                    <p:anim calcmode="lin" valueType="num">
                      <p:cBhvr additive="base">
                        <p:cTn dur="500" fill="hold"/>
                        <p:tgtEl>
                          <p:spTgt spid="48"/>
                        </p:tgtEl>
                        <p:attrNameLst>
                          <p:attrName>ppt_x</p:attrName>
                        </p:attrNameLst>
                      </p:cBhvr>
                      <p:tavLst>
                        <p:tav tm="0">
                          <p:val>
                            <p:strVal val="#ppt_x"/>
                          </p:val>
                        </p:tav>
                        <p:tav tm="100000">
                          <p:val>
                            <p:strVal val="#ppt_x"/>
                          </p:val>
                        </p:tav>
                      </p:tavLst>
                    </p:anim>
                    <p:anim calcmode="lin" valueType="num">
                      <p:cBhvr additive="base">
                        <p:cTn dur="500" fill="hold"/>
                        <p:tgtEl>
                          <p:spTgt spid="48"/>
                        </p:tgtEl>
                        <p:attrNameLst>
                          <p:attrName>ppt_y</p:attrName>
                        </p:attrNameLst>
                      </p:cBhvr>
                      <p:tavLst>
                        <p:tav tm="0">
                          <p:val>
                            <p:strVal val="0-#ppt_h/2"/>
                          </p:val>
                        </p:tav>
                        <p:tav tm="100000">
                          <p:val>
                            <p:strVal val="#ppt_y"/>
                          </p:val>
                        </p:tav>
                      </p:tavLst>
                    </p:anim>
                  </p:childTnLst>
                </p:cTn>
              </p:par>
            </p:tnLst>
          </p:tmpl>
        </p:tmplLst>
      </p:bldP>
      <p:bldP spid="50" grpId="0" build="p">
        <p:tmplLst>
          <p:tmpl lvl="1">
            <p:tnLst>
              <p:par>
                <p:cTn presetID="2" presetClass="entr" presetSubtype="1" decel="100000" fill="hold" nodeType="withEffect">
                  <p:stCondLst>
                    <p:cond delay="0"/>
                  </p:stCondLst>
                  <p:childTnLst>
                    <p:set>
                      <p:cBhvr>
                        <p:cTn dur="1" fill="hold">
                          <p:stCondLst>
                            <p:cond delay="0"/>
                          </p:stCondLst>
                        </p:cTn>
                        <p:tgtEl>
                          <p:spTgt spid="50"/>
                        </p:tgtEl>
                        <p:attrNameLst>
                          <p:attrName>style.visibility</p:attrName>
                        </p:attrNameLst>
                      </p:cBhvr>
                      <p:to>
                        <p:strVal val="visible"/>
                      </p:to>
                    </p:set>
                    <p:anim calcmode="lin" valueType="num">
                      <p:cBhvr additive="base">
                        <p:cTn dur="500" fill="hold"/>
                        <p:tgtEl>
                          <p:spTgt spid="50"/>
                        </p:tgtEl>
                        <p:attrNameLst>
                          <p:attrName>ppt_x</p:attrName>
                        </p:attrNameLst>
                      </p:cBhvr>
                      <p:tavLst>
                        <p:tav tm="0">
                          <p:val>
                            <p:strVal val="#ppt_x"/>
                          </p:val>
                        </p:tav>
                        <p:tav tm="100000">
                          <p:val>
                            <p:strVal val="#ppt_x"/>
                          </p:val>
                        </p:tav>
                      </p:tavLst>
                    </p:anim>
                    <p:anim calcmode="lin" valueType="num">
                      <p:cBhvr additive="base">
                        <p:cTn dur="500" fill="hold"/>
                        <p:tgtEl>
                          <p:spTgt spid="50"/>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Image &amp; 2 Headings, Tex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25" name="図プレースホルダー 24"/>
          <p:cNvSpPr>
            <a:spLocks noGrp="1"/>
          </p:cNvSpPr>
          <p:nvPr>
            <p:ph type="pic" sz="quarter" idx="36" hasCustomPrompt="1"/>
          </p:nvPr>
        </p:nvSpPr>
        <p:spPr>
          <a:xfrm>
            <a:off x="0" y="0"/>
            <a:ext cx="11088000" cy="10285413"/>
          </a:xfrm>
          <a:custGeom>
            <a:avLst/>
            <a:gdLst>
              <a:gd name="connsiteX0" fmla="*/ 10440000 w 11088000"/>
              <a:gd name="connsiteY0" fmla="*/ 9637413 h 10285413"/>
              <a:gd name="connsiteX1" fmla="*/ 11088000 w 11088000"/>
              <a:gd name="connsiteY1" fmla="*/ 9637413 h 10285413"/>
              <a:gd name="connsiteX2" fmla="*/ 11088000 w 11088000"/>
              <a:gd name="connsiteY2" fmla="*/ 10285413 h 10285413"/>
              <a:gd name="connsiteX3" fmla="*/ 10440000 w 11088000"/>
              <a:gd name="connsiteY3" fmla="*/ 10285413 h 10285413"/>
              <a:gd name="connsiteX4" fmla="*/ 9792000 w 11088000"/>
              <a:gd name="connsiteY4" fmla="*/ 8989413 h 10285413"/>
              <a:gd name="connsiteX5" fmla="*/ 10440000 w 11088000"/>
              <a:gd name="connsiteY5" fmla="*/ 8989413 h 10285413"/>
              <a:gd name="connsiteX6" fmla="*/ 10440000 w 11088000"/>
              <a:gd name="connsiteY6" fmla="*/ 9637413 h 10285413"/>
              <a:gd name="connsiteX7" fmla="*/ 9792000 w 11088000"/>
              <a:gd name="connsiteY7" fmla="*/ 9637413 h 10285413"/>
              <a:gd name="connsiteX8" fmla="*/ 0 w 11088000"/>
              <a:gd name="connsiteY8" fmla="*/ 0 h 10285413"/>
              <a:gd name="connsiteX9" fmla="*/ 9144000 w 11088000"/>
              <a:gd name="connsiteY9" fmla="*/ 0 h 10285413"/>
              <a:gd name="connsiteX10" fmla="*/ 9144000 w 11088000"/>
              <a:gd name="connsiteY10" fmla="*/ 8341413 h 10285413"/>
              <a:gd name="connsiteX11" fmla="*/ 9791447 w 11088000"/>
              <a:gd name="connsiteY11" fmla="*/ 8341413 h 10285413"/>
              <a:gd name="connsiteX12" fmla="*/ 9791447 w 11088000"/>
              <a:gd name="connsiteY12" fmla="*/ 8989413 h 10285413"/>
              <a:gd name="connsiteX13" fmla="*/ 9144000 w 11088000"/>
              <a:gd name="connsiteY13" fmla="*/ 8989413 h 10285413"/>
              <a:gd name="connsiteX14" fmla="*/ 9144000 w 11088000"/>
              <a:gd name="connsiteY14" fmla="*/ 9637413 h 10285413"/>
              <a:gd name="connsiteX15" fmla="*/ 9792000 w 11088000"/>
              <a:gd name="connsiteY15" fmla="*/ 9637413 h 10285413"/>
              <a:gd name="connsiteX16" fmla="*/ 9792000 w 11088000"/>
              <a:gd name="connsiteY16" fmla="*/ 10285413 h 10285413"/>
              <a:gd name="connsiteX17" fmla="*/ 9144000 w 11088000"/>
              <a:gd name="connsiteY17" fmla="*/ 10285413 h 10285413"/>
              <a:gd name="connsiteX18" fmla="*/ 0 w 11088000"/>
              <a:gd name="connsiteY18" fmla="*/ 10285413 h 10285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1088000" h="10285413">
                <a:moveTo>
                  <a:pt x="10440000" y="9637413"/>
                </a:moveTo>
                <a:lnTo>
                  <a:pt x="11088000" y="9637413"/>
                </a:lnTo>
                <a:lnTo>
                  <a:pt x="11088000" y="10285413"/>
                </a:lnTo>
                <a:lnTo>
                  <a:pt x="10440000" y="10285413"/>
                </a:lnTo>
                <a:close/>
                <a:moveTo>
                  <a:pt x="9792000" y="8989413"/>
                </a:moveTo>
                <a:lnTo>
                  <a:pt x="10440000" y="8989413"/>
                </a:lnTo>
                <a:lnTo>
                  <a:pt x="10440000" y="9637413"/>
                </a:lnTo>
                <a:lnTo>
                  <a:pt x="9792000" y="9637413"/>
                </a:lnTo>
                <a:close/>
                <a:moveTo>
                  <a:pt x="0" y="0"/>
                </a:moveTo>
                <a:lnTo>
                  <a:pt x="9144000" y="0"/>
                </a:lnTo>
                <a:lnTo>
                  <a:pt x="9144000" y="8341413"/>
                </a:lnTo>
                <a:lnTo>
                  <a:pt x="9791447" y="8341413"/>
                </a:lnTo>
                <a:lnTo>
                  <a:pt x="9791447" y="8989413"/>
                </a:lnTo>
                <a:lnTo>
                  <a:pt x="9144000" y="8989413"/>
                </a:lnTo>
                <a:lnTo>
                  <a:pt x="9144000" y="9637413"/>
                </a:lnTo>
                <a:lnTo>
                  <a:pt x="9792000" y="9637413"/>
                </a:lnTo>
                <a:lnTo>
                  <a:pt x="9792000" y="10285413"/>
                </a:lnTo>
                <a:lnTo>
                  <a:pt x="9144000" y="10285413"/>
                </a:lnTo>
                <a:lnTo>
                  <a:pt x="0" y="10285413"/>
                </a:lnTo>
                <a:close/>
              </a:path>
            </a:pathLst>
          </a:custGeom>
        </p:spPr>
        <p:txBody>
          <a:bodyPr wrap="square">
            <a:noAutofit/>
          </a:bodyPr>
          <a:lstStyle>
            <a:lvl1pPr>
              <a:defRPr/>
            </a:lvl1pPr>
          </a:lstStyle>
          <a:p>
            <a:r>
              <a:rPr kumimoji="1" lang="en-US" altLang="ja-JP" dirty="0"/>
              <a:t>Insert an image</a:t>
            </a:r>
            <a:endParaRPr kumimoji="1" lang="ja-JP" altLang="en-US" dirty="0"/>
          </a:p>
        </p:txBody>
      </p:sp>
      <p:sp>
        <p:nvSpPr>
          <p:cNvPr id="26" name="テキスト プレースホルダー 12"/>
          <p:cNvSpPr>
            <a:spLocks noGrp="1"/>
          </p:cNvSpPr>
          <p:nvPr>
            <p:ph type="body" sz="quarter" idx="12" hasCustomPrompt="1"/>
          </p:nvPr>
        </p:nvSpPr>
        <p:spPr>
          <a:xfrm>
            <a:off x="9467447" y="3294823"/>
            <a:ext cx="8361787" cy="1716691"/>
          </a:xfrm>
        </p:spPr>
        <p:txBody>
          <a:bodyPr>
            <a:normAutofit/>
          </a:bodyPr>
          <a:lstStyle>
            <a:lvl1pPr marL="342900" indent="-342900" algn="l">
              <a:spcBef>
                <a:spcPts val="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28" name="テキスト プレースホルダー 12"/>
          <p:cNvSpPr>
            <a:spLocks noGrp="1"/>
          </p:cNvSpPr>
          <p:nvPr>
            <p:ph type="body" sz="quarter" idx="17" hasCustomPrompt="1"/>
          </p:nvPr>
        </p:nvSpPr>
        <p:spPr>
          <a:xfrm>
            <a:off x="9467447" y="2353628"/>
            <a:ext cx="8361787"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9" name="正方形/長方形 28"/>
          <p:cNvSpPr/>
          <p:nvPr userDrawn="1"/>
        </p:nvSpPr>
        <p:spPr>
          <a:xfrm>
            <a:off x="9572871" y="3070668"/>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テキスト プレースホルダー 12"/>
          <p:cNvSpPr>
            <a:spLocks noGrp="1"/>
          </p:cNvSpPr>
          <p:nvPr>
            <p:ph type="body" sz="quarter" idx="44" hasCustomPrompt="1"/>
          </p:nvPr>
        </p:nvSpPr>
        <p:spPr>
          <a:xfrm>
            <a:off x="9467447" y="6349412"/>
            <a:ext cx="8361787" cy="1716691"/>
          </a:xfrm>
        </p:spPr>
        <p:txBody>
          <a:bodyPr>
            <a:normAutofit/>
          </a:bodyPr>
          <a:lstStyle>
            <a:lvl1pPr marL="342900" indent="-342900" algn="l">
              <a:spcBef>
                <a:spcPts val="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34" name="テキスト プレースホルダー 12"/>
          <p:cNvSpPr>
            <a:spLocks noGrp="1"/>
          </p:cNvSpPr>
          <p:nvPr>
            <p:ph type="body" sz="quarter" idx="45" hasCustomPrompt="1"/>
          </p:nvPr>
        </p:nvSpPr>
        <p:spPr>
          <a:xfrm>
            <a:off x="9467447" y="5408217"/>
            <a:ext cx="8361787"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5" name="正方形/長方形 34"/>
          <p:cNvSpPr/>
          <p:nvPr userDrawn="1"/>
        </p:nvSpPr>
        <p:spPr>
          <a:xfrm>
            <a:off x="9572871" y="6125257"/>
            <a:ext cx="1827899" cy="72008"/>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288930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5"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randombar(vertical)">
                                      <p:cBhvr>
                                        <p:cTn id="7" dur="500"/>
                                        <p:tgtEl>
                                          <p:spTgt spid="25"/>
                                        </p:tgtEl>
                                      </p:cBhvr>
                                    </p:animEffect>
                                  </p:childTnLst>
                                </p:cTn>
                              </p:par>
                            </p:childTnLst>
                          </p:cTn>
                        </p:par>
                        <p:par>
                          <p:cTn id="8" fill="hold">
                            <p:stCondLst>
                              <p:cond delay="500"/>
                            </p:stCondLst>
                            <p:childTnLst>
                              <p:par>
                                <p:cTn id="9" presetID="2" presetClass="entr" presetSubtype="4" decel="100000" fill="hold" grpId="0" nodeType="afterEffect">
                                  <p:stCondLst>
                                    <p:cond delay="0"/>
                                  </p:stCondLst>
                                  <p:childTnLst>
                                    <p:set>
                                      <p:cBhvr>
                                        <p:cTn id="10" dur="1" fill="hold">
                                          <p:stCondLst>
                                            <p:cond delay="0"/>
                                          </p:stCondLst>
                                        </p:cTn>
                                        <p:tgtEl>
                                          <p:spTgt spid="28">
                                            <p:txEl>
                                              <p:pRg st="0" end="0"/>
                                            </p:txEl>
                                          </p:spTgt>
                                        </p:tgtEl>
                                        <p:attrNameLst>
                                          <p:attrName>style.visibility</p:attrName>
                                        </p:attrNameLst>
                                      </p:cBhvr>
                                      <p:to>
                                        <p:strVal val="visible"/>
                                      </p:to>
                                    </p:set>
                                    <p:anim calcmode="lin" valueType="num">
                                      <p:cBhvr additive="base">
                                        <p:cTn id="11" dur="500" fill="hold"/>
                                        <p:tgtEl>
                                          <p:spTgt spid="28">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8">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100"/>
                                  </p:stCondLst>
                                  <p:childTnLst>
                                    <p:set>
                                      <p:cBhvr>
                                        <p:cTn id="14" dur="1" fill="hold">
                                          <p:stCondLst>
                                            <p:cond delay="0"/>
                                          </p:stCondLst>
                                        </p:cTn>
                                        <p:tgtEl>
                                          <p:spTgt spid="29"/>
                                        </p:tgtEl>
                                        <p:attrNameLst>
                                          <p:attrName>style.visibility</p:attrName>
                                        </p:attrNameLst>
                                      </p:cBhvr>
                                      <p:to>
                                        <p:strVal val="visible"/>
                                      </p:to>
                                    </p:set>
                                    <p:anim calcmode="lin" valueType="num">
                                      <p:cBhvr additive="base">
                                        <p:cTn id="15" dur="500" fill="hold"/>
                                        <p:tgtEl>
                                          <p:spTgt spid="29"/>
                                        </p:tgtEl>
                                        <p:attrNameLst>
                                          <p:attrName>ppt_x</p:attrName>
                                        </p:attrNameLst>
                                      </p:cBhvr>
                                      <p:tavLst>
                                        <p:tav tm="0">
                                          <p:val>
                                            <p:strVal val="#ppt_x"/>
                                          </p:val>
                                        </p:tav>
                                        <p:tav tm="100000">
                                          <p:val>
                                            <p:strVal val="#ppt_x"/>
                                          </p:val>
                                        </p:tav>
                                      </p:tavLst>
                                    </p:anim>
                                    <p:anim calcmode="lin" valueType="num">
                                      <p:cBhvr additive="base">
                                        <p:cTn id="16" dur="500" fill="hold"/>
                                        <p:tgtEl>
                                          <p:spTgt spid="29"/>
                                        </p:tgtEl>
                                        <p:attrNameLst>
                                          <p:attrName>ppt_y</p:attrName>
                                        </p:attrNameLst>
                                      </p:cBhvr>
                                      <p:tavLst>
                                        <p:tav tm="0">
                                          <p:val>
                                            <p:strVal val="1+#ppt_h/2"/>
                                          </p:val>
                                        </p:tav>
                                        <p:tav tm="100000">
                                          <p:val>
                                            <p:strVal val="#ppt_y"/>
                                          </p:val>
                                        </p:tav>
                                      </p:tavLst>
                                    </p:anim>
                                  </p:childTnLst>
                                </p:cTn>
                              </p:par>
                            </p:childTnLst>
                          </p:cTn>
                        </p:par>
                        <p:par>
                          <p:cTn id="17" fill="hold">
                            <p:stCondLst>
                              <p:cond delay="1100"/>
                            </p:stCondLst>
                            <p:childTnLst>
                              <p:par>
                                <p:cTn id="18" presetID="22" presetClass="entr" presetSubtype="8" fill="hold" grpId="0" nodeType="afterEffect">
                                  <p:stCondLst>
                                    <p:cond delay="0"/>
                                  </p:stCondLst>
                                  <p:childTnLst>
                                    <p:set>
                                      <p:cBhvr>
                                        <p:cTn id="19" dur="1" fill="hold">
                                          <p:stCondLst>
                                            <p:cond delay="0"/>
                                          </p:stCondLst>
                                        </p:cTn>
                                        <p:tgtEl>
                                          <p:spTgt spid="26"/>
                                        </p:tgtEl>
                                        <p:attrNameLst>
                                          <p:attrName>style.visibility</p:attrName>
                                        </p:attrNameLst>
                                      </p:cBhvr>
                                      <p:to>
                                        <p:strVal val="visible"/>
                                      </p:to>
                                    </p:set>
                                    <p:animEffect transition="in" filter="wipe(left)">
                                      <p:cBhvr>
                                        <p:cTn id="20" dur="500"/>
                                        <p:tgtEl>
                                          <p:spTgt spid="26"/>
                                        </p:tgtEl>
                                      </p:cBhvr>
                                    </p:animEffect>
                                  </p:childTnLst>
                                </p:cTn>
                              </p:par>
                            </p:childTnLst>
                          </p:cTn>
                        </p:par>
                        <p:par>
                          <p:cTn id="21" fill="hold">
                            <p:stCondLst>
                              <p:cond delay="1600"/>
                            </p:stCondLst>
                            <p:childTnLst>
                              <p:par>
                                <p:cTn id="22" presetID="2" presetClass="entr" presetSubtype="4" decel="100000" fill="hold" grpId="0" nodeType="afterEffect">
                                  <p:stCondLst>
                                    <p:cond delay="250"/>
                                  </p:stCondLst>
                                  <p:childTnLst>
                                    <p:set>
                                      <p:cBhvr>
                                        <p:cTn id="23" dur="1" fill="hold">
                                          <p:stCondLst>
                                            <p:cond delay="0"/>
                                          </p:stCondLst>
                                        </p:cTn>
                                        <p:tgtEl>
                                          <p:spTgt spid="34">
                                            <p:txEl>
                                              <p:pRg st="0" end="0"/>
                                            </p:txEl>
                                          </p:spTgt>
                                        </p:tgtEl>
                                        <p:attrNameLst>
                                          <p:attrName>style.visibility</p:attrName>
                                        </p:attrNameLst>
                                      </p:cBhvr>
                                      <p:to>
                                        <p:strVal val="visible"/>
                                      </p:to>
                                    </p:set>
                                    <p:anim calcmode="lin" valueType="num">
                                      <p:cBhvr additive="base">
                                        <p:cTn id="24" dur="500" fill="hold"/>
                                        <p:tgtEl>
                                          <p:spTgt spid="34">
                                            <p:txEl>
                                              <p:pRg st="0" end="0"/>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4">
                                            <p:txEl>
                                              <p:pRg st="0" end="0"/>
                                            </p:txEl>
                                          </p:spTgt>
                                        </p:tgtEl>
                                        <p:attrNameLst>
                                          <p:attrName>ppt_y</p:attrName>
                                        </p:attrNameLst>
                                      </p:cBhvr>
                                      <p:tavLst>
                                        <p:tav tm="0">
                                          <p:val>
                                            <p:strVal val="1+#ppt_h/2"/>
                                          </p:val>
                                        </p:tav>
                                        <p:tav tm="100000">
                                          <p:val>
                                            <p:strVal val="#ppt_y"/>
                                          </p:val>
                                        </p:tav>
                                      </p:tavLst>
                                    </p:anim>
                                  </p:childTnLst>
                                </p:cTn>
                              </p:par>
                              <p:par>
                                <p:cTn id="26" presetID="2" presetClass="entr" presetSubtype="4" decel="100000" fill="hold" grpId="0" nodeType="withEffect">
                                  <p:stCondLst>
                                    <p:cond delay="350"/>
                                  </p:stCondLst>
                                  <p:childTnLst>
                                    <p:set>
                                      <p:cBhvr>
                                        <p:cTn id="27" dur="1" fill="hold">
                                          <p:stCondLst>
                                            <p:cond delay="0"/>
                                          </p:stCondLst>
                                        </p:cTn>
                                        <p:tgtEl>
                                          <p:spTgt spid="35"/>
                                        </p:tgtEl>
                                        <p:attrNameLst>
                                          <p:attrName>style.visibility</p:attrName>
                                        </p:attrNameLst>
                                      </p:cBhvr>
                                      <p:to>
                                        <p:strVal val="visible"/>
                                      </p:to>
                                    </p:set>
                                    <p:anim calcmode="lin" valueType="num">
                                      <p:cBhvr additive="base">
                                        <p:cTn id="28" dur="500" fill="hold"/>
                                        <p:tgtEl>
                                          <p:spTgt spid="35"/>
                                        </p:tgtEl>
                                        <p:attrNameLst>
                                          <p:attrName>ppt_x</p:attrName>
                                        </p:attrNameLst>
                                      </p:cBhvr>
                                      <p:tavLst>
                                        <p:tav tm="0">
                                          <p:val>
                                            <p:strVal val="#ppt_x"/>
                                          </p:val>
                                        </p:tav>
                                        <p:tav tm="100000">
                                          <p:val>
                                            <p:strVal val="#ppt_x"/>
                                          </p:val>
                                        </p:tav>
                                      </p:tavLst>
                                    </p:anim>
                                    <p:anim calcmode="lin" valueType="num">
                                      <p:cBhvr additive="base">
                                        <p:cTn id="29" dur="500" fill="hold"/>
                                        <p:tgtEl>
                                          <p:spTgt spid="35"/>
                                        </p:tgtEl>
                                        <p:attrNameLst>
                                          <p:attrName>ppt_y</p:attrName>
                                        </p:attrNameLst>
                                      </p:cBhvr>
                                      <p:tavLst>
                                        <p:tav tm="0">
                                          <p:val>
                                            <p:strVal val="1+#ppt_h/2"/>
                                          </p:val>
                                        </p:tav>
                                        <p:tav tm="100000">
                                          <p:val>
                                            <p:strVal val="#ppt_y"/>
                                          </p:val>
                                        </p:tav>
                                      </p:tavLst>
                                    </p:anim>
                                  </p:childTnLst>
                                </p:cTn>
                              </p:par>
                            </p:childTnLst>
                          </p:cTn>
                        </p:par>
                        <p:par>
                          <p:cTn id="30" fill="hold">
                            <p:stCondLst>
                              <p:cond delay="2450"/>
                            </p:stCondLst>
                            <p:childTnLst>
                              <p:par>
                                <p:cTn id="31" presetID="22" presetClass="entr" presetSubtype="8" fill="hold" grpId="0" nodeType="afterEffect">
                                  <p:stCondLst>
                                    <p:cond delay="0"/>
                                  </p:stCondLst>
                                  <p:childTnLst>
                                    <p:set>
                                      <p:cBhvr>
                                        <p:cTn id="32" dur="1" fill="hold">
                                          <p:stCondLst>
                                            <p:cond delay="0"/>
                                          </p:stCondLst>
                                        </p:cTn>
                                        <p:tgtEl>
                                          <p:spTgt spid="30"/>
                                        </p:tgtEl>
                                        <p:attrNameLst>
                                          <p:attrName>style.visibility</p:attrName>
                                        </p:attrNameLst>
                                      </p:cBhvr>
                                      <p:to>
                                        <p:strVal val="visible"/>
                                      </p:to>
                                    </p:set>
                                    <p:animEffect transition="in" filter="wipe(left)">
                                      <p:cBhvr>
                                        <p:cTn id="33"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p:tmplLst>
          <p:tmpl>
            <p:tnLst>
              <p:par>
                <p:cTn presetID="22" presetClass="entr" presetSubtype="8"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wipe(left)">
                      <p:cBhvr>
                        <p:cTn dur="500"/>
                        <p:tgtEl>
                          <p:spTgt spid="26"/>
                        </p:tgtEl>
                      </p:cBhvr>
                    </p:animEffect>
                  </p:childTnLst>
                </p:cTn>
              </p:par>
            </p:tnLst>
          </p:tmpl>
        </p:tmplLst>
      </p:bldP>
      <p:bldP spid="28" grpId="0" build="p">
        <p:tmplLst>
          <p:tmpl lvl="1">
            <p:tnLst>
              <p:par>
                <p:cTn presetID="2" presetClass="entr" presetSubtype="4" decel="100000"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1+#ppt_h/2"/>
                          </p:val>
                        </p:tav>
                        <p:tav tm="100000">
                          <p:val>
                            <p:strVal val="#ppt_y"/>
                          </p:val>
                        </p:tav>
                      </p:tavLst>
                    </p:anim>
                  </p:childTnLst>
                </p:cTn>
              </p:par>
            </p:tnLst>
          </p:tmpl>
        </p:tmplLst>
      </p:bldP>
      <p:bldP spid="29" grpId="0" animBg="1"/>
      <p:bldP spid="30" grpId="0">
        <p:tmplLst>
          <p:tmpl>
            <p:tnLst>
              <p:par>
                <p:cTn presetID="22" presetClass="entr" presetSubtype="8" fill="hold" nodeType="after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wipe(left)">
                      <p:cBhvr>
                        <p:cTn dur="500"/>
                        <p:tgtEl>
                          <p:spTgt spid="30"/>
                        </p:tgtEl>
                      </p:cBhvr>
                    </p:animEffect>
                  </p:childTnLst>
                </p:cTn>
              </p:par>
            </p:tnLst>
          </p:tmpl>
        </p:tmplLst>
      </p:bldP>
      <p:bldP spid="34" grpId="0" build="p">
        <p:tmplLst>
          <p:tmpl lvl="1">
            <p:tnLst>
              <p:par>
                <p:cTn presetID="2" presetClass="entr" presetSubtype="4" decel="100000" fill="hold" nodeType="afterEffect">
                  <p:stCondLst>
                    <p:cond delay="25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500" fill="hold"/>
                        <p:tgtEl>
                          <p:spTgt spid="34"/>
                        </p:tgtEl>
                        <p:attrNameLst>
                          <p:attrName>ppt_x</p:attrName>
                        </p:attrNameLst>
                      </p:cBhvr>
                      <p:tavLst>
                        <p:tav tm="0">
                          <p:val>
                            <p:strVal val="#ppt_x"/>
                          </p:val>
                        </p:tav>
                        <p:tav tm="100000">
                          <p:val>
                            <p:strVal val="#ppt_x"/>
                          </p:val>
                        </p:tav>
                      </p:tavLst>
                    </p:anim>
                    <p:anim calcmode="lin" valueType="num">
                      <p:cBhvr additive="base">
                        <p:cTn dur="500" fill="hold"/>
                        <p:tgtEl>
                          <p:spTgt spid="34"/>
                        </p:tgtEl>
                        <p:attrNameLst>
                          <p:attrName>ppt_y</p:attrName>
                        </p:attrNameLst>
                      </p:cBhvr>
                      <p:tavLst>
                        <p:tav tm="0">
                          <p:val>
                            <p:strVal val="1+#ppt_h/2"/>
                          </p:val>
                        </p:tav>
                        <p:tav tm="100000">
                          <p:val>
                            <p:strVal val="#ppt_y"/>
                          </p:val>
                        </p:tav>
                      </p:tavLst>
                    </p:anim>
                  </p:childTnLst>
                </p:cTn>
              </p:par>
            </p:tnLst>
          </p:tmpl>
        </p:tmplLst>
      </p:bldP>
      <p:bldP spid="35" grpId="0" animBg="1"/>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 Icons, Headings &amp; Tex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テキスト プレースホルダー 12"/>
          <p:cNvSpPr>
            <a:spLocks noGrp="1"/>
          </p:cNvSpPr>
          <p:nvPr>
            <p:ph type="body" sz="quarter" idx="12" hasCustomPrompt="1"/>
          </p:nvPr>
        </p:nvSpPr>
        <p:spPr>
          <a:xfrm>
            <a:off x="2208260" y="3398016"/>
            <a:ext cx="6427739"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6" name="テキスト プレースホルダー 12"/>
          <p:cNvSpPr>
            <a:spLocks noGrp="1"/>
          </p:cNvSpPr>
          <p:nvPr>
            <p:ph type="body" sz="quarter" idx="13" hasCustomPrompt="1"/>
          </p:nvPr>
        </p:nvSpPr>
        <p:spPr>
          <a:xfrm>
            <a:off x="2208260" y="2408695"/>
            <a:ext cx="6427739"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 name="正方形/長方形 6"/>
          <p:cNvSpPr/>
          <p:nvPr userDrawn="1"/>
        </p:nvSpPr>
        <p:spPr>
          <a:xfrm>
            <a:off x="2319211" y="3173861"/>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4"/>
          <p:cNvSpPr/>
          <p:nvPr userDrawn="1"/>
        </p:nvSpPr>
        <p:spPr>
          <a:xfrm>
            <a:off x="887843" y="2604788"/>
            <a:ext cx="1136515" cy="1138145"/>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図プレースホルダー 25"/>
          <p:cNvSpPr>
            <a:spLocks noGrp="1"/>
          </p:cNvSpPr>
          <p:nvPr>
            <p:ph type="pic" sz="quarter" idx="14" hasCustomPrompt="1"/>
          </p:nvPr>
        </p:nvSpPr>
        <p:spPr>
          <a:xfrm>
            <a:off x="1141100" y="2858860"/>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20" name="テキスト プレースホルダー 12"/>
          <p:cNvSpPr>
            <a:spLocks noGrp="1"/>
          </p:cNvSpPr>
          <p:nvPr>
            <p:ph type="body" sz="quarter" idx="15" hasCustomPrompt="1"/>
          </p:nvPr>
        </p:nvSpPr>
        <p:spPr>
          <a:xfrm>
            <a:off x="10888281" y="3398016"/>
            <a:ext cx="6427739"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21" name="テキスト プレースホルダー 12"/>
          <p:cNvSpPr>
            <a:spLocks noGrp="1"/>
          </p:cNvSpPr>
          <p:nvPr>
            <p:ph type="body" sz="quarter" idx="16" hasCustomPrompt="1"/>
          </p:nvPr>
        </p:nvSpPr>
        <p:spPr>
          <a:xfrm>
            <a:off x="10888281" y="2408695"/>
            <a:ext cx="6427739"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2" name="正方形/長方形 21"/>
          <p:cNvSpPr/>
          <p:nvPr userDrawn="1"/>
        </p:nvSpPr>
        <p:spPr>
          <a:xfrm>
            <a:off x="10999232" y="3173861"/>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4"/>
          <p:cNvSpPr/>
          <p:nvPr userDrawn="1"/>
        </p:nvSpPr>
        <p:spPr>
          <a:xfrm>
            <a:off x="9567864" y="2604788"/>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図プレースホルダー 25"/>
          <p:cNvSpPr>
            <a:spLocks noGrp="1"/>
          </p:cNvSpPr>
          <p:nvPr>
            <p:ph type="pic" sz="quarter" idx="17" hasCustomPrompt="1"/>
          </p:nvPr>
        </p:nvSpPr>
        <p:spPr>
          <a:xfrm>
            <a:off x="9821121" y="2858860"/>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25" name="テキスト プレースホルダー 12"/>
          <p:cNvSpPr>
            <a:spLocks noGrp="1"/>
          </p:cNvSpPr>
          <p:nvPr>
            <p:ph type="body" sz="quarter" idx="18" hasCustomPrompt="1"/>
          </p:nvPr>
        </p:nvSpPr>
        <p:spPr>
          <a:xfrm>
            <a:off x="2208260" y="6762937"/>
            <a:ext cx="6427739"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37" name="テキスト プレースホルダー 12"/>
          <p:cNvSpPr>
            <a:spLocks noGrp="1"/>
          </p:cNvSpPr>
          <p:nvPr>
            <p:ph type="body" sz="quarter" idx="19" hasCustomPrompt="1"/>
          </p:nvPr>
        </p:nvSpPr>
        <p:spPr>
          <a:xfrm>
            <a:off x="2208260" y="5773616"/>
            <a:ext cx="6427739"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8" name="正方形/長方形 37"/>
          <p:cNvSpPr/>
          <p:nvPr userDrawn="1"/>
        </p:nvSpPr>
        <p:spPr>
          <a:xfrm>
            <a:off x="2319211" y="6538782"/>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円/楕円 4"/>
          <p:cNvSpPr/>
          <p:nvPr userDrawn="1"/>
        </p:nvSpPr>
        <p:spPr>
          <a:xfrm>
            <a:off x="887843" y="5969709"/>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図プレースホルダー 25"/>
          <p:cNvSpPr>
            <a:spLocks noGrp="1"/>
          </p:cNvSpPr>
          <p:nvPr>
            <p:ph type="pic" sz="quarter" idx="20" hasCustomPrompt="1"/>
          </p:nvPr>
        </p:nvSpPr>
        <p:spPr>
          <a:xfrm>
            <a:off x="1141100" y="6223781"/>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41" name="テキスト プレースホルダー 12"/>
          <p:cNvSpPr>
            <a:spLocks noGrp="1"/>
          </p:cNvSpPr>
          <p:nvPr>
            <p:ph type="body" sz="quarter" idx="21" hasCustomPrompt="1"/>
          </p:nvPr>
        </p:nvSpPr>
        <p:spPr>
          <a:xfrm>
            <a:off x="10888281" y="6762937"/>
            <a:ext cx="6427739"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42" name="テキスト プレースホルダー 12"/>
          <p:cNvSpPr>
            <a:spLocks noGrp="1"/>
          </p:cNvSpPr>
          <p:nvPr>
            <p:ph type="body" sz="quarter" idx="22" hasCustomPrompt="1"/>
          </p:nvPr>
        </p:nvSpPr>
        <p:spPr>
          <a:xfrm>
            <a:off x="10888281" y="5773616"/>
            <a:ext cx="6427739"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3" name="正方形/長方形 42"/>
          <p:cNvSpPr/>
          <p:nvPr userDrawn="1"/>
        </p:nvSpPr>
        <p:spPr>
          <a:xfrm>
            <a:off x="10999232" y="6538782"/>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円/楕円 4"/>
          <p:cNvSpPr/>
          <p:nvPr userDrawn="1"/>
        </p:nvSpPr>
        <p:spPr>
          <a:xfrm>
            <a:off x="9567864" y="5969709"/>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図プレースホルダー 25"/>
          <p:cNvSpPr>
            <a:spLocks noGrp="1"/>
          </p:cNvSpPr>
          <p:nvPr>
            <p:ph type="pic" sz="quarter" idx="23" hasCustomPrompt="1"/>
          </p:nvPr>
        </p:nvSpPr>
        <p:spPr>
          <a:xfrm>
            <a:off x="9821121" y="6223781"/>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Tree>
    <p:extLst>
      <p:ext uri="{BB962C8B-B14F-4D97-AF65-F5344CB8AC3E}">
        <p14:creationId xmlns:p14="http://schemas.microsoft.com/office/powerpoint/2010/main" val="1385222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750" fill="hold"/>
                                        <p:tgtEl>
                                          <p:spTgt spid="14"/>
                                        </p:tgtEl>
                                        <p:attrNameLst>
                                          <p:attrName>ppt_x</p:attrName>
                                        </p:attrNameLst>
                                      </p:cBhvr>
                                      <p:tavLst>
                                        <p:tav tm="0">
                                          <p:val>
                                            <p:strVal val="#ppt_x"/>
                                          </p:val>
                                        </p:tav>
                                        <p:tav tm="100000">
                                          <p:val>
                                            <p:strVal val="#ppt_x"/>
                                          </p:val>
                                        </p:tav>
                                      </p:tavLst>
                                    </p:anim>
                                    <p:anim calcmode="lin" valueType="num">
                                      <p:cBhvr additive="base">
                                        <p:cTn id="8" dur="750" fill="hold"/>
                                        <p:tgtEl>
                                          <p:spTgt spid="14"/>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cBhvr additive="base">
                                        <p:cTn id="11" dur="750" fill="hold"/>
                                        <p:tgtEl>
                                          <p:spTgt spid="26"/>
                                        </p:tgtEl>
                                        <p:attrNameLst>
                                          <p:attrName>ppt_x</p:attrName>
                                        </p:attrNameLst>
                                      </p:cBhvr>
                                      <p:tavLst>
                                        <p:tav tm="0">
                                          <p:val>
                                            <p:strVal val="#ppt_x"/>
                                          </p:val>
                                        </p:tav>
                                        <p:tav tm="100000">
                                          <p:val>
                                            <p:strVal val="#ppt_x"/>
                                          </p:val>
                                        </p:tav>
                                      </p:tavLst>
                                    </p:anim>
                                    <p:anim calcmode="lin" valueType="num">
                                      <p:cBhvr additive="base">
                                        <p:cTn id="12" dur="750" fill="hold"/>
                                        <p:tgtEl>
                                          <p:spTgt spid="26"/>
                                        </p:tgtEl>
                                        <p:attrNameLst>
                                          <p:attrName>ppt_y</p:attrName>
                                        </p:attrNameLst>
                                      </p:cBhvr>
                                      <p:tavLst>
                                        <p:tav tm="0">
                                          <p:val>
                                            <p:strVal val="0-#ppt_h/2"/>
                                          </p:val>
                                        </p:tav>
                                        <p:tav tm="100000">
                                          <p:val>
                                            <p:strVal val="#ppt_y"/>
                                          </p:val>
                                        </p:tav>
                                      </p:tavLst>
                                    </p:anim>
                                  </p:childTnLst>
                                </p:cTn>
                              </p:par>
                            </p:childTnLst>
                          </p:cTn>
                        </p:par>
                        <p:par>
                          <p:cTn id="13" fill="hold">
                            <p:stCondLst>
                              <p:cond delay="750"/>
                            </p:stCondLst>
                            <p:childTnLst>
                              <p:par>
                                <p:cTn id="14" presetID="2" presetClass="entr" presetSubtype="8" decel="100000" fill="hold" grpId="0" nodeType="afterEffect">
                                  <p:stCondLst>
                                    <p:cond delay="0"/>
                                  </p:stCondLst>
                                  <p:childTnLst>
                                    <p:set>
                                      <p:cBhvr>
                                        <p:cTn id="15" dur="1" fill="hold">
                                          <p:stCondLst>
                                            <p:cond delay="0"/>
                                          </p:stCondLst>
                                        </p:cTn>
                                        <p:tgtEl>
                                          <p:spTgt spid="6">
                                            <p:txEl>
                                              <p:pRg st="0" end="0"/>
                                            </p:txEl>
                                          </p:spTgt>
                                        </p:tgtEl>
                                        <p:attrNameLst>
                                          <p:attrName>style.visibility</p:attrName>
                                        </p:attrNameLst>
                                      </p:cBhvr>
                                      <p:to>
                                        <p:strVal val="visible"/>
                                      </p:to>
                                    </p:set>
                                    <p:anim calcmode="lin" valueType="num">
                                      <p:cBhvr additive="base">
                                        <p:cTn id="16"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17" dur="500" fill="hold"/>
                                        <p:tgtEl>
                                          <p:spTgt spid="6">
                                            <p:txEl>
                                              <p:pRg st="0" end="0"/>
                                            </p:txEl>
                                          </p:spTgt>
                                        </p:tgtEl>
                                        <p:attrNameLst>
                                          <p:attrName>ppt_y</p:attrName>
                                        </p:attrNameLst>
                                      </p:cBhvr>
                                      <p:tavLst>
                                        <p:tav tm="0">
                                          <p:val>
                                            <p:strVal val="#ppt_y"/>
                                          </p:val>
                                        </p:tav>
                                        <p:tav tm="100000">
                                          <p:val>
                                            <p:strVal val="#ppt_y"/>
                                          </p:val>
                                        </p:tav>
                                      </p:tavLst>
                                    </p:anim>
                                  </p:childTnLst>
                                </p:cTn>
                              </p:par>
                              <p:par>
                                <p:cTn id="18" presetID="2" presetClass="entr" presetSubtype="4" decel="100000"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ppt_x"/>
                                          </p:val>
                                        </p:tav>
                                        <p:tav tm="100000">
                                          <p:val>
                                            <p:strVal val="#ppt_x"/>
                                          </p:val>
                                        </p:tav>
                                      </p:tavLst>
                                    </p:anim>
                                    <p:anim calcmode="lin" valueType="num">
                                      <p:cBhvr additive="base">
                                        <p:cTn id="21" dur="500" fill="hold"/>
                                        <p:tgtEl>
                                          <p:spTgt spid="7"/>
                                        </p:tgtEl>
                                        <p:attrNameLst>
                                          <p:attrName>ppt_y</p:attrName>
                                        </p:attrNameLst>
                                      </p:cBhvr>
                                      <p:tavLst>
                                        <p:tav tm="0">
                                          <p:val>
                                            <p:strVal val="1+#ppt_h/2"/>
                                          </p:val>
                                        </p:tav>
                                        <p:tav tm="100000">
                                          <p:val>
                                            <p:strVal val="#ppt_y"/>
                                          </p:val>
                                        </p:tav>
                                      </p:tavLst>
                                    </p:anim>
                                  </p:childTnLst>
                                </p:cTn>
                              </p:par>
                            </p:childTnLst>
                          </p:cTn>
                        </p:par>
                        <p:par>
                          <p:cTn id="22" fill="hold">
                            <p:stCondLst>
                              <p:cond delay="1250"/>
                            </p:stCondLst>
                            <p:childTnLst>
                              <p:par>
                                <p:cTn id="23" presetID="22" presetClass="entr" presetSubtype="8" fill="hold" grpId="0" nodeType="after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wipe(left)">
                                      <p:cBhvr>
                                        <p:cTn id="25" dur="500"/>
                                        <p:tgtEl>
                                          <p:spTgt spid="5"/>
                                        </p:tgtEl>
                                      </p:cBhvr>
                                    </p:animEffect>
                                  </p:childTnLst>
                                </p:cTn>
                              </p:par>
                            </p:childTnLst>
                          </p:cTn>
                        </p:par>
                        <p:par>
                          <p:cTn id="26" fill="hold">
                            <p:stCondLst>
                              <p:cond delay="1750"/>
                            </p:stCondLst>
                            <p:childTnLst>
                              <p:par>
                                <p:cTn id="27" presetID="2" presetClass="entr" presetSubtype="1" decel="100000" fill="hold" grpId="0" nodeType="afterEffect">
                                  <p:stCondLst>
                                    <p:cond delay="0"/>
                                  </p:stCondLst>
                                  <p:childTnLst>
                                    <p:set>
                                      <p:cBhvr>
                                        <p:cTn id="28" dur="1" fill="hold">
                                          <p:stCondLst>
                                            <p:cond delay="0"/>
                                          </p:stCondLst>
                                        </p:cTn>
                                        <p:tgtEl>
                                          <p:spTgt spid="23"/>
                                        </p:tgtEl>
                                        <p:attrNameLst>
                                          <p:attrName>style.visibility</p:attrName>
                                        </p:attrNameLst>
                                      </p:cBhvr>
                                      <p:to>
                                        <p:strVal val="visible"/>
                                      </p:to>
                                    </p:set>
                                    <p:anim calcmode="lin" valueType="num">
                                      <p:cBhvr additive="base">
                                        <p:cTn id="29" dur="750" fill="hold"/>
                                        <p:tgtEl>
                                          <p:spTgt spid="23"/>
                                        </p:tgtEl>
                                        <p:attrNameLst>
                                          <p:attrName>ppt_x</p:attrName>
                                        </p:attrNameLst>
                                      </p:cBhvr>
                                      <p:tavLst>
                                        <p:tav tm="0">
                                          <p:val>
                                            <p:strVal val="#ppt_x"/>
                                          </p:val>
                                        </p:tav>
                                        <p:tav tm="100000">
                                          <p:val>
                                            <p:strVal val="#ppt_x"/>
                                          </p:val>
                                        </p:tav>
                                      </p:tavLst>
                                    </p:anim>
                                    <p:anim calcmode="lin" valueType="num">
                                      <p:cBhvr additive="base">
                                        <p:cTn id="30" dur="750" fill="hold"/>
                                        <p:tgtEl>
                                          <p:spTgt spid="23"/>
                                        </p:tgtEl>
                                        <p:attrNameLst>
                                          <p:attrName>ppt_y</p:attrName>
                                        </p:attrNameLst>
                                      </p:cBhvr>
                                      <p:tavLst>
                                        <p:tav tm="0">
                                          <p:val>
                                            <p:strVal val="0-#ppt_h/2"/>
                                          </p:val>
                                        </p:tav>
                                        <p:tav tm="100000">
                                          <p:val>
                                            <p:strVal val="#ppt_y"/>
                                          </p:val>
                                        </p:tav>
                                      </p:tavLst>
                                    </p:anim>
                                  </p:childTnLst>
                                </p:cTn>
                              </p:par>
                              <p:par>
                                <p:cTn id="31" presetID="2" presetClass="entr" presetSubtype="1" decel="100000" fill="hold" grpId="0" nodeType="withEffect">
                                  <p:stCondLst>
                                    <p:cond delay="0"/>
                                  </p:stCondLst>
                                  <p:childTnLst>
                                    <p:set>
                                      <p:cBhvr>
                                        <p:cTn id="32" dur="1" fill="hold">
                                          <p:stCondLst>
                                            <p:cond delay="0"/>
                                          </p:stCondLst>
                                        </p:cTn>
                                        <p:tgtEl>
                                          <p:spTgt spid="24"/>
                                        </p:tgtEl>
                                        <p:attrNameLst>
                                          <p:attrName>style.visibility</p:attrName>
                                        </p:attrNameLst>
                                      </p:cBhvr>
                                      <p:to>
                                        <p:strVal val="visible"/>
                                      </p:to>
                                    </p:set>
                                    <p:anim calcmode="lin" valueType="num">
                                      <p:cBhvr additive="base">
                                        <p:cTn id="33" dur="750" fill="hold"/>
                                        <p:tgtEl>
                                          <p:spTgt spid="24"/>
                                        </p:tgtEl>
                                        <p:attrNameLst>
                                          <p:attrName>ppt_x</p:attrName>
                                        </p:attrNameLst>
                                      </p:cBhvr>
                                      <p:tavLst>
                                        <p:tav tm="0">
                                          <p:val>
                                            <p:strVal val="#ppt_x"/>
                                          </p:val>
                                        </p:tav>
                                        <p:tav tm="100000">
                                          <p:val>
                                            <p:strVal val="#ppt_x"/>
                                          </p:val>
                                        </p:tav>
                                      </p:tavLst>
                                    </p:anim>
                                    <p:anim calcmode="lin" valueType="num">
                                      <p:cBhvr additive="base">
                                        <p:cTn id="34" dur="750" fill="hold"/>
                                        <p:tgtEl>
                                          <p:spTgt spid="24"/>
                                        </p:tgtEl>
                                        <p:attrNameLst>
                                          <p:attrName>ppt_y</p:attrName>
                                        </p:attrNameLst>
                                      </p:cBhvr>
                                      <p:tavLst>
                                        <p:tav tm="0">
                                          <p:val>
                                            <p:strVal val="0-#ppt_h/2"/>
                                          </p:val>
                                        </p:tav>
                                        <p:tav tm="100000">
                                          <p:val>
                                            <p:strVal val="#ppt_y"/>
                                          </p:val>
                                        </p:tav>
                                      </p:tavLst>
                                    </p:anim>
                                  </p:childTnLst>
                                </p:cTn>
                              </p:par>
                            </p:childTnLst>
                          </p:cTn>
                        </p:par>
                        <p:par>
                          <p:cTn id="35" fill="hold">
                            <p:stCondLst>
                              <p:cond delay="2500"/>
                            </p:stCondLst>
                            <p:childTnLst>
                              <p:par>
                                <p:cTn id="36" presetID="2" presetClass="entr" presetSubtype="8" decel="100000" fill="hold" grpId="0" nodeType="afterEffect">
                                  <p:stCondLst>
                                    <p:cond delay="0"/>
                                  </p:stCondLst>
                                  <p:childTnLst>
                                    <p:set>
                                      <p:cBhvr>
                                        <p:cTn id="37" dur="1" fill="hold">
                                          <p:stCondLst>
                                            <p:cond delay="0"/>
                                          </p:stCondLst>
                                        </p:cTn>
                                        <p:tgtEl>
                                          <p:spTgt spid="21">
                                            <p:txEl>
                                              <p:pRg st="0" end="0"/>
                                            </p:txEl>
                                          </p:spTgt>
                                        </p:tgtEl>
                                        <p:attrNameLst>
                                          <p:attrName>style.visibility</p:attrName>
                                        </p:attrNameLst>
                                      </p:cBhvr>
                                      <p:to>
                                        <p:strVal val="visible"/>
                                      </p:to>
                                    </p:set>
                                    <p:anim calcmode="lin" valueType="num">
                                      <p:cBhvr additive="base">
                                        <p:cTn id="38"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39" dur="500" fill="hold"/>
                                        <p:tgtEl>
                                          <p:spTgt spid="21">
                                            <p:txEl>
                                              <p:pRg st="0" end="0"/>
                                            </p:txEl>
                                          </p:spTgt>
                                        </p:tgtEl>
                                        <p:attrNameLst>
                                          <p:attrName>ppt_y</p:attrName>
                                        </p:attrNameLst>
                                      </p:cBhvr>
                                      <p:tavLst>
                                        <p:tav tm="0">
                                          <p:val>
                                            <p:strVal val="#ppt_y"/>
                                          </p:val>
                                        </p:tav>
                                        <p:tav tm="100000">
                                          <p:val>
                                            <p:strVal val="#ppt_y"/>
                                          </p:val>
                                        </p:tav>
                                      </p:tavLst>
                                    </p:anim>
                                  </p:childTnLst>
                                </p:cTn>
                              </p:par>
                              <p:par>
                                <p:cTn id="40" presetID="2" presetClass="entr" presetSubtype="4" decel="100000" fill="hold" grpId="0" nodeType="withEffect">
                                  <p:stCondLst>
                                    <p:cond delay="0"/>
                                  </p:stCondLst>
                                  <p:childTnLst>
                                    <p:set>
                                      <p:cBhvr>
                                        <p:cTn id="41" dur="1" fill="hold">
                                          <p:stCondLst>
                                            <p:cond delay="0"/>
                                          </p:stCondLst>
                                        </p:cTn>
                                        <p:tgtEl>
                                          <p:spTgt spid="22"/>
                                        </p:tgtEl>
                                        <p:attrNameLst>
                                          <p:attrName>style.visibility</p:attrName>
                                        </p:attrNameLst>
                                      </p:cBhvr>
                                      <p:to>
                                        <p:strVal val="visible"/>
                                      </p:to>
                                    </p:set>
                                    <p:anim calcmode="lin" valueType="num">
                                      <p:cBhvr additive="base">
                                        <p:cTn id="42" dur="500" fill="hold"/>
                                        <p:tgtEl>
                                          <p:spTgt spid="22"/>
                                        </p:tgtEl>
                                        <p:attrNameLst>
                                          <p:attrName>ppt_x</p:attrName>
                                        </p:attrNameLst>
                                      </p:cBhvr>
                                      <p:tavLst>
                                        <p:tav tm="0">
                                          <p:val>
                                            <p:strVal val="#ppt_x"/>
                                          </p:val>
                                        </p:tav>
                                        <p:tav tm="100000">
                                          <p:val>
                                            <p:strVal val="#ppt_x"/>
                                          </p:val>
                                        </p:tav>
                                      </p:tavLst>
                                    </p:anim>
                                    <p:anim calcmode="lin" valueType="num">
                                      <p:cBhvr additive="base">
                                        <p:cTn id="43" dur="500" fill="hold"/>
                                        <p:tgtEl>
                                          <p:spTgt spid="22"/>
                                        </p:tgtEl>
                                        <p:attrNameLst>
                                          <p:attrName>ppt_y</p:attrName>
                                        </p:attrNameLst>
                                      </p:cBhvr>
                                      <p:tavLst>
                                        <p:tav tm="0">
                                          <p:val>
                                            <p:strVal val="1+#ppt_h/2"/>
                                          </p:val>
                                        </p:tav>
                                        <p:tav tm="100000">
                                          <p:val>
                                            <p:strVal val="#ppt_y"/>
                                          </p:val>
                                        </p:tav>
                                      </p:tavLst>
                                    </p:anim>
                                  </p:childTnLst>
                                </p:cTn>
                              </p:par>
                            </p:childTnLst>
                          </p:cTn>
                        </p:par>
                        <p:par>
                          <p:cTn id="44" fill="hold">
                            <p:stCondLst>
                              <p:cond delay="3000"/>
                            </p:stCondLst>
                            <p:childTnLst>
                              <p:par>
                                <p:cTn id="45" presetID="22" presetClass="entr" presetSubtype="8" fill="hold" grpId="0" nodeType="afterEffect">
                                  <p:stCondLst>
                                    <p:cond delay="0"/>
                                  </p:stCondLst>
                                  <p:childTnLst>
                                    <p:set>
                                      <p:cBhvr>
                                        <p:cTn id="46" dur="1" fill="hold">
                                          <p:stCondLst>
                                            <p:cond delay="0"/>
                                          </p:stCondLst>
                                        </p:cTn>
                                        <p:tgtEl>
                                          <p:spTgt spid="20"/>
                                        </p:tgtEl>
                                        <p:attrNameLst>
                                          <p:attrName>style.visibility</p:attrName>
                                        </p:attrNameLst>
                                      </p:cBhvr>
                                      <p:to>
                                        <p:strVal val="visible"/>
                                      </p:to>
                                    </p:set>
                                    <p:animEffect transition="in" filter="wipe(left)">
                                      <p:cBhvr>
                                        <p:cTn id="47" dur="500"/>
                                        <p:tgtEl>
                                          <p:spTgt spid="20"/>
                                        </p:tgtEl>
                                      </p:cBhvr>
                                    </p:animEffect>
                                  </p:childTnLst>
                                </p:cTn>
                              </p:par>
                            </p:childTnLst>
                          </p:cTn>
                        </p:par>
                        <p:par>
                          <p:cTn id="48" fill="hold">
                            <p:stCondLst>
                              <p:cond delay="3500"/>
                            </p:stCondLst>
                            <p:childTnLst>
                              <p:par>
                                <p:cTn id="49" presetID="2" presetClass="entr" presetSubtype="1" decel="100000" fill="hold" grpId="0" nodeType="afterEffect">
                                  <p:stCondLst>
                                    <p:cond delay="0"/>
                                  </p:stCondLst>
                                  <p:childTnLst>
                                    <p:set>
                                      <p:cBhvr>
                                        <p:cTn id="50" dur="1" fill="hold">
                                          <p:stCondLst>
                                            <p:cond delay="0"/>
                                          </p:stCondLst>
                                        </p:cTn>
                                        <p:tgtEl>
                                          <p:spTgt spid="39"/>
                                        </p:tgtEl>
                                        <p:attrNameLst>
                                          <p:attrName>style.visibility</p:attrName>
                                        </p:attrNameLst>
                                      </p:cBhvr>
                                      <p:to>
                                        <p:strVal val="visible"/>
                                      </p:to>
                                    </p:set>
                                    <p:anim calcmode="lin" valueType="num">
                                      <p:cBhvr additive="base">
                                        <p:cTn id="51" dur="750" fill="hold"/>
                                        <p:tgtEl>
                                          <p:spTgt spid="39"/>
                                        </p:tgtEl>
                                        <p:attrNameLst>
                                          <p:attrName>ppt_x</p:attrName>
                                        </p:attrNameLst>
                                      </p:cBhvr>
                                      <p:tavLst>
                                        <p:tav tm="0">
                                          <p:val>
                                            <p:strVal val="#ppt_x"/>
                                          </p:val>
                                        </p:tav>
                                        <p:tav tm="100000">
                                          <p:val>
                                            <p:strVal val="#ppt_x"/>
                                          </p:val>
                                        </p:tav>
                                      </p:tavLst>
                                    </p:anim>
                                    <p:anim calcmode="lin" valueType="num">
                                      <p:cBhvr additive="base">
                                        <p:cTn id="52" dur="750" fill="hold"/>
                                        <p:tgtEl>
                                          <p:spTgt spid="39"/>
                                        </p:tgtEl>
                                        <p:attrNameLst>
                                          <p:attrName>ppt_y</p:attrName>
                                        </p:attrNameLst>
                                      </p:cBhvr>
                                      <p:tavLst>
                                        <p:tav tm="0">
                                          <p:val>
                                            <p:strVal val="0-#ppt_h/2"/>
                                          </p:val>
                                        </p:tav>
                                        <p:tav tm="100000">
                                          <p:val>
                                            <p:strVal val="#ppt_y"/>
                                          </p:val>
                                        </p:tav>
                                      </p:tavLst>
                                    </p:anim>
                                  </p:childTnLst>
                                </p:cTn>
                              </p:par>
                              <p:par>
                                <p:cTn id="53" presetID="2" presetClass="entr" presetSubtype="1" decel="100000" fill="hold" grpId="0" nodeType="withEffect">
                                  <p:stCondLst>
                                    <p:cond delay="0"/>
                                  </p:stCondLst>
                                  <p:childTnLst>
                                    <p:set>
                                      <p:cBhvr>
                                        <p:cTn id="54" dur="1" fill="hold">
                                          <p:stCondLst>
                                            <p:cond delay="0"/>
                                          </p:stCondLst>
                                        </p:cTn>
                                        <p:tgtEl>
                                          <p:spTgt spid="40"/>
                                        </p:tgtEl>
                                        <p:attrNameLst>
                                          <p:attrName>style.visibility</p:attrName>
                                        </p:attrNameLst>
                                      </p:cBhvr>
                                      <p:to>
                                        <p:strVal val="visible"/>
                                      </p:to>
                                    </p:set>
                                    <p:anim calcmode="lin" valueType="num">
                                      <p:cBhvr additive="base">
                                        <p:cTn id="55" dur="750" fill="hold"/>
                                        <p:tgtEl>
                                          <p:spTgt spid="40"/>
                                        </p:tgtEl>
                                        <p:attrNameLst>
                                          <p:attrName>ppt_x</p:attrName>
                                        </p:attrNameLst>
                                      </p:cBhvr>
                                      <p:tavLst>
                                        <p:tav tm="0">
                                          <p:val>
                                            <p:strVal val="#ppt_x"/>
                                          </p:val>
                                        </p:tav>
                                        <p:tav tm="100000">
                                          <p:val>
                                            <p:strVal val="#ppt_x"/>
                                          </p:val>
                                        </p:tav>
                                      </p:tavLst>
                                    </p:anim>
                                    <p:anim calcmode="lin" valueType="num">
                                      <p:cBhvr additive="base">
                                        <p:cTn id="56" dur="750" fill="hold"/>
                                        <p:tgtEl>
                                          <p:spTgt spid="40"/>
                                        </p:tgtEl>
                                        <p:attrNameLst>
                                          <p:attrName>ppt_y</p:attrName>
                                        </p:attrNameLst>
                                      </p:cBhvr>
                                      <p:tavLst>
                                        <p:tav tm="0">
                                          <p:val>
                                            <p:strVal val="0-#ppt_h/2"/>
                                          </p:val>
                                        </p:tav>
                                        <p:tav tm="100000">
                                          <p:val>
                                            <p:strVal val="#ppt_y"/>
                                          </p:val>
                                        </p:tav>
                                      </p:tavLst>
                                    </p:anim>
                                  </p:childTnLst>
                                </p:cTn>
                              </p:par>
                            </p:childTnLst>
                          </p:cTn>
                        </p:par>
                        <p:par>
                          <p:cTn id="57" fill="hold">
                            <p:stCondLst>
                              <p:cond delay="4250"/>
                            </p:stCondLst>
                            <p:childTnLst>
                              <p:par>
                                <p:cTn id="58" presetID="2" presetClass="entr" presetSubtype="8" decel="100000" fill="hold" grpId="0" nodeType="afterEffect">
                                  <p:stCondLst>
                                    <p:cond delay="0"/>
                                  </p:stCondLst>
                                  <p:childTnLst>
                                    <p:set>
                                      <p:cBhvr>
                                        <p:cTn id="59" dur="1" fill="hold">
                                          <p:stCondLst>
                                            <p:cond delay="0"/>
                                          </p:stCondLst>
                                        </p:cTn>
                                        <p:tgtEl>
                                          <p:spTgt spid="37">
                                            <p:txEl>
                                              <p:pRg st="0" end="0"/>
                                            </p:txEl>
                                          </p:spTgt>
                                        </p:tgtEl>
                                        <p:attrNameLst>
                                          <p:attrName>style.visibility</p:attrName>
                                        </p:attrNameLst>
                                      </p:cBhvr>
                                      <p:to>
                                        <p:strVal val="visible"/>
                                      </p:to>
                                    </p:set>
                                    <p:anim calcmode="lin" valueType="num">
                                      <p:cBhvr additive="base">
                                        <p:cTn id="60" dur="500" fill="hold"/>
                                        <p:tgtEl>
                                          <p:spTgt spid="37">
                                            <p:txEl>
                                              <p:pRg st="0" end="0"/>
                                            </p:txEl>
                                          </p:spTgt>
                                        </p:tgtEl>
                                        <p:attrNameLst>
                                          <p:attrName>ppt_x</p:attrName>
                                        </p:attrNameLst>
                                      </p:cBhvr>
                                      <p:tavLst>
                                        <p:tav tm="0">
                                          <p:val>
                                            <p:strVal val="0-#ppt_w/2"/>
                                          </p:val>
                                        </p:tav>
                                        <p:tav tm="100000">
                                          <p:val>
                                            <p:strVal val="#ppt_x"/>
                                          </p:val>
                                        </p:tav>
                                      </p:tavLst>
                                    </p:anim>
                                    <p:anim calcmode="lin" valueType="num">
                                      <p:cBhvr additive="base">
                                        <p:cTn id="61" dur="500" fill="hold"/>
                                        <p:tgtEl>
                                          <p:spTgt spid="37">
                                            <p:txEl>
                                              <p:pRg st="0" end="0"/>
                                            </p:txEl>
                                          </p:spTgt>
                                        </p:tgtEl>
                                        <p:attrNameLst>
                                          <p:attrName>ppt_y</p:attrName>
                                        </p:attrNameLst>
                                      </p:cBhvr>
                                      <p:tavLst>
                                        <p:tav tm="0">
                                          <p:val>
                                            <p:strVal val="#ppt_y"/>
                                          </p:val>
                                        </p:tav>
                                        <p:tav tm="100000">
                                          <p:val>
                                            <p:strVal val="#ppt_y"/>
                                          </p:val>
                                        </p:tav>
                                      </p:tavLst>
                                    </p:anim>
                                  </p:childTnLst>
                                </p:cTn>
                              </p:par>
                              <p:par>
                                <p:cTn id="62" presetID="2" presetClass="entr" presetSubtype="4" decel="100000" fill="hold" grpId="0" nodeType="withEffect">
                                  <p:stCondLst>
                                    <p:cond delay="0"/>
                                  </p:stCondLst>
                                  <p:childTnLst>
                                    <p:set>
                                      <p:cBhvr>
                                        <p:cTn id="63" dur="1" fill="hold">
                                          <p:stCondLst>
                                            <p:cond delay="0"/>
                                          </p:stCondLst>
                                        </p:cTn>
                                        <p:tgtEl>
                                          <p:spTgt spid="38"/>
                                        </p:tgtEl>
                                        <p:attrNameLst>
                                          <p:attrName>style.visibility</p:attrName>
                                        </p:attrNameLst>
                                      </p:cBhvr>
                                      <p:to>
                                        <p:strVal val="visible"/>
                                      </p:to>
                                    </p:set>
                                    <p:anim calcmode="lin" valueType="num">
                                      <p:cBhvr additive="base">
                                        <p:cTn id="64" dur="500" fill="hold"/>
                                        <p:tgtEl>
                                          <p:spTgt spid="38"/>
                                        </p:tgtEl>
                                        <p:attrNameLst>
                                          <p:attrName>ppt_x</p:attrName>
                                        </p:attrNameLst>
                                      </p:cBhvr>
                                      <p:tavLst>
                                        <p:tav tm="0">
                                          <p:val>
                                            <p:strVal val="#ppt_x"/>
                                          </p:val>
                                        </p:tav>
                                        <p:tav tm="100000">
                                          <p:val>
                                            <p:strVal val="#ppt_x"/>
                                          </p:val>
                                        </p:tav>
                                      </p:tavLst>
                                    </p:anim>
                                    <p:anim calcmode="lin" valueType="num">
                                      <p:cBhvr additive="base">
                                        <p:cTn id="65" dur="500" fill="hold"/>
                                        <p:tgtEl>
                                          <p:spTgt spid="38"/>
                                        </p:tgtEl>
                                        <p:attrNameLst>
                                          <p:attrName>ppt_y</p:attrName>
                                        </p:attrNameLst>
                                      </p:cBhvr>
                                      <p:tavLst>
                                        <p:tav tm="0">
                                          <p:val>
                                            <p:strVal val="1+#ppt_h/2"/>
                                          </p:val>
                                        </p:tav>
                                        <p:tav tm="100000">
                                          <p:val>
                                            <p:strVal val="#ppt_y"/>
                                          </p:val>
                                        </p:tav>
                                      </p:tavLst>
                                    </p:anim>
                                  </p:childTnLst>
                                </p:cTn>
                              </p:par>
                            </p:childTnLst>
                          </p:cTn>
                        </p:par>
                        <p:par>
                          <p:cTn id="66" fill="hold">
                            <p:stCondLst>
                              <p:cond delay="4750"/>
                            </p:stCondLst>
                            <p:childTnLst>
                              <p:par>
                                <p:cTn id="67" presetID="22" presetClass="entr" presetSubtype="8" fill="hold" grpId="0" nodeType="afterEffect">
                                  <p:stCondLst>
                                    <p:cond delay="0"/>
                                  </p:stCondLst>
                                  <p:childTnLst>
                                    <p:set>
                                      <p:cBhvr>
                                        <p:cTn id="68" dur="1" fill="hold">
                                          <p:stCondLst>
                                            <p:cond delay="0"/>
                                          </p:stCondLst>
                                        </p:cTn>
                                        <p:tgtEl>
                                          <p:spTgt spid="25"/>
                                        </p:tgtEl>
                                        <p:attrNameLst>
                                          <p:attrName>style.visibility</p:attrName>
                                        </p:attrNameLst>
                                      </p:cBhvr>
                                      <p:to>
                                        <p:strVal val="visible"/>
                                      </p:to>
                                    </p:set>
                                    <p:animEffect transition="in" filter="wipe(left)">
                                      <p:cBhvr>
                                        <p:cTn id="69" dur="500"/>
                                        <p:tgtEl>
                                          <p:spTgt spid="25"/>
                                        </p:tgtEl>
                                      </p:cBhvr>
                                    </p:animEffect>
                                  </p:childTnLst>
                                </p:cTn>
                              </p:par>
                            </p:childTnLst>
                          </p:cTn>
                        </p:par>
                        <p:par>
                          <p:cTn id="70" fill="hold">
                            <p:stCondLst>
                              <p:cond delay="5250"/>
                            </p:stCondLst>
                            <p:childTnLst>
                              <p:par>
                                <p:cTn id="71" presetID="2" presetClass="entr" presetSubtype="1" decel="100000" fill="hold" grpId="0" nodeType="afterEffect">
                                  <p:stCondLst>
                                    <p:cond delay="0"/>
                                  </p:stCondLst>
                                  <p:childTnLst>
                                    <p:set>
                                      <p:cBhvr>
                                        <p:cTn id="72" dur="1" fill="hold">
                                          <p:stCondLst>
                                            <p:cond delay="0"/>
                                          </p:stCondLst>
                                        </p:cTn>
                                        <p:tgtEl>
                                          <p:spTgt spid="44"/>
                                        </p:tgtEl>
                                        <p:attrNameLst>
                                          <p:attrName>style.visibility</p:attrName>
                                        </p:attrNameLst>
                                      </p:cBhvr>
                                      <p:to>
                                        <p:strVal val="visible"/>
                                      </p:to>
                                    </p:set>
                                    <p:anim calcmode="lin" valueType="num">
                                      <p:cBhvr additive="base">
                                        <p:cTn id="73" dur="750" fill="hold"/>
                                        <p:tgtEl>
                                          <p:spTgt spid="44"/>
                                        </p:tgtEl>
                                        <p:attrNameLst>
                                          <p:attrName>ppt_x</p:attrName>
                                        </p:attrNameLst>
                                      </p:cBhvr>
                                      <p:tavLst>
                                        <p:tav tm="0">
                                          <p:val>
                                            <p:strVal val="#ppt_x"/>
                                          </p:val>
                                        </p:tav>
                                        <p:tav tm="100000">
                                          <p:val>
                                            <p:strVal val="#ppt_x"/>
                                          </p:val>
                                        </p:tav>
                                      </p:tavLst>
                                    </p:anim>
                                    <p:anim calcmode="lin" valueType="num">
                                      <p:cBhvr additive="base">
                                        <p:cTn id="74" dur="750" fill="hold"/>
                                        <p:tgtEl>
                                          <p:spTgt spid="44"/>
                                        </p:tgtEl>
                                        <p:attrNameLst>
                                          <p:attrName>ppt_y</p:attrName>
                                        </p:attrNameLst>
                                      </p:cBhvr>
                                      <p:tavLst>
                                        <p:tav tm="0">
                                          <p:val>
                                            <p:strVal val="0-#ppt_h/2"/>
                                          </p:val>
                                        </p:tav>
                                        <p:tav tm="100000">
                                          <p:val>
                                            <p:strVal val="#ppt_y"/>
                                          </p:val>
                                        </p:tav>
                                      </p:tavLst>
                                    </p:anim>
                                  </p:childTnLst>
                                </p:cTn>
                              </p:par>
                              <p:par>
                                <p:cTn id="75" presetID="2" presetClass="entr" presetSubtype="1" decel="100000" fill="hold" grpId="0" nodeType="withEffect">
                                  <p:stCondLst>
                                    <p:cond delay="0"/>
                                  </p:stCondLst>
                                  <p:childTnLst>
                                    <p:set>
                                      <p:cBhvr>
                                        <p:cTn id="76" dur="1" fill="hold">
                                          <p:stCondLst>
                                            <p:cond delay="0"/>
                                          </p:stCondLst>
                                        </p:cTn>
                                        <p:tgtEl>
                                          <p:spTgt spid="45"/>
                                        </p:tgtEl>
                                        <p:attrNameLst>
                                          <p:attrName>style.visibility</p:attrName>
                                        </p:attrNameLst>
                                      </p:cBhvr>
                                      <p:to>
                                        <p:strVal val="visible"/>
                                      </p:to>
                                    </p:set>
                                    <p:anim calcmode="lin" valueType="num">
                                      <p:cBhvr additive="base">
                                        <p:cTn id="77" dur="750" fill="hold"/>
                                        <p:tgtEl>
                                          <p:spTgt spid="45"/>
                                        </p:tgtEl>
                                        <p:attrNameLst>
                                          <p:attrName>ppt_x</p:attrName>
                                        </p:attrNameLst>
                                      </p:cBhvr>
                                      <p:tavLst>
                                        <p:tav tm="0">
                                          <p:val>
                                            <p:strVal val="#ppt_x"/>
                                          </p:val>
                                        </p:tav>
                                        <p:tav tm="100000">
                                          <p:val>
                                            <p:strVal val="#ppt_x"/>
                                          </p:val>
                                        </p:tav>
                                      </p:tavLst>
                                    </p:anim>
                                    <p:anim calcmode="lin" valueType="num">
                                      <p:cBhvr additive="base">
                                        <p:cTn id="78" dur="750" fill="hold"/>
                                        <p:tgtEl>
                                          <p:spTgt spid="45"/>
                                        </p:tgtEl>
                                        <p:attrNameLst>
                                          <p:attrName>ppt_y</p:attrName>
                                        </p:attrNameLst>
                                      </p:cBhvr>
                                      <p:tavLst>
                                        <p:tav tm="0">
                                          <p:val>
                                            <p:strVal val="0-#ppt_h/2"/>
                                          </p:val>
                                        </p:tav>
                                        <p:tav tm="100000">
                                          <p:val>
                                            <p:strVal val="#ppt_y"/>
                                          </p:val>
                                        </p:tav>
                                      </p:tavLst>
                                    </p:anim>
                                  </p:childTnLst>
                                </p:cTn>
                              </p:par>
                            </p:childTnLst>
                          </p:cTn>
                        </p:par>
                        <p:par>
                          <p:cTn id="79" fill="hold">
                            <p:stCondLst>
                              <p:cond delay="6000"/>
                            </p:stCondLst>
                            <p:childTnLst>
                              <p:par>
                                <p:cTn id="80" presetID="2" presetClass="entr" presetSubtype="8" decel="100000" fill="hold" grpId="0" nodeType="afterEffect">
                                  <p:stCondLst>
                                    <p:cond delay="0"/>
                                  </p:stCondLst>
                                  <p:childTnLst>
                                    <p:set>
                                      <p:cBhvr>
                                        <p:cTn id="81" dur="1" fill="hold">
                                          <p:stCondLst>
                                            <p:cond delay="0"/>
                                          </p:stCondLst>
                                        </p:cTn>
                                        <p:tgtEl>
                                          <p:spTgt spid="42">
                                            <p:txEl>
                                              <p:pRg st="0" end="0"/>
                                            </p:txEl>
                                          </p:spTgt>
                                        </p:tgtEl>
                                        <p:attrNameLst>
                                          <p:attrName>style.visibility</p:attrName>
                                        </p:attrNameLst>
                                      </p:cBhvr>
                                      <p:to>
                                        <p:strVal val="visible"/>
                                      </p:to>
                                    </p:set>
                                    <p:anim calcmode="lin" valueType="num">
                                      <p:cBhvr additive="base">
                                        <p:cTn id="82" dur="500" fill="hold"/>
                                        <p:tgtEl>
                                          <p:spTgt spid="42">
                                            <p:txEl>
                                              <p:pRg st="0" end="0"/>
                                            </p:txEl>
                                          </p:spTgt>
                                        </p:tgtEl>
                                        <p:attrNameLst>
                                          <p:attrName>ppt_x</p:attrName>
                                        </p:attrNameLst>
                                      </p:cBhvr>
                                      <p:tavLst>
                                        <p:tav tm="0">
                                          <p:val>
                                            <p:strVal val="0-#ppt_w/2"/>
                                          </p:val>
                                        </p:tav>
                                        <p:tav tm="100000">
                                          <p:val>
                                            <p:strVal val="#ppt_x"/>
                                          </p:val>
                                        </p:tav>
                                      </p:tavLst>
                                    </p:anim>
                                    <p:anim calcmode="lin" valueType="num">
                                      <p:cBhvr additive="base">
                                        <p:cTn id="83" dur="500" fill="hold"/>
                                        <p:tgtEl>
                                          <p:spTgt spid="42">
                                            <p:txEl>
                                              <p:pRg st="0" end="0"/>
                                            </p:txEl>
                                          </p:spTgt>
                                        </p:tgtEl>
                                        <p:attrNameLst>
                                          <p:attrName>ppt_y</p:attrName>
                                        </p:attrNameLst>
                                      </p:cBhvr>
                                      <p:tavLst>
                                        <p:tav tm="0">
                                          <p:val>
                                            <p:strVal val="#ppt_y"/>
                                          </p:val>
                                        </p:tav>
                                        <p:tav tm="100000">
                                          <p:val>
                                            <p:strVal val="#ppt_y"/>
                                          </p:val>
                                        </p:tav>
                                      </p:tavLst>
                                    </p:anim>
                                  </p:childTnLst>
                                </p:cTn>
                              </p:par>
                              <p:par>
                                <p:cTn id="84" presetID="2" presetClass="entr" presetSubtype="4" decel="100000" fill="hold" grpId="0" nodeType="withEffect">
                                  <p:stCondLst>
                                    <p:cond delay="0"/>
                                  </p:stCondLst>
                                  <p:childTnLst>
                                    <p:set>
                                      <p:cBhvr>
                                        <p:cTn id="85" dur="1" fill="hold">
                                          <p:stCondLst>
                                            <p:cond delay="0"/>
                                          </p:stCondLst>
                                        </p:cTn>
                                        <p:tgtEl>
                                          <p:spTgt spid="43"/>
                                        </p:tgtEl>
                                        <p:attrNameLst>
                                          <p:attrName>style.visibility</p:attrName>
                                        </p:attrNameLst>
                                      </p:cBhvr>
                                      <p:to>
                                        <p:strVal val="visible"/>
                                      </p:to>
                                    </p:set>
                                    <p:anim calcmode="lin" valueType="num">
                                      <p:cBhvr additive="base">
                                        <p:cTn id="86" dur="500" fill="hold"/>
                                        <p:tgtEl>
                                          <p:spTgt spid="43"/>
                                        </p:tgtEl>
                                        <p:attrNameLst>
                                          <p:attrName>ppt_x</p:attrName>
                                        </p:attrNameLst>
                                      </p:cBhvr>
                                      <p:tavLst>
                                        <p:tav tm="0">
                                          <p:val>
                                            <p:strVal val="#ppt_x"/>
                                          </p:val>
                                        </p:tav>
                                        <p:tav tm="100000">
                                          <p:val>
                                            <p:strVal val="#ppt_x"/>
                                          </p:val>
                                        </p:tav>
                                      </p:tavLst>
                                    </p:anim>
                                    <p:anim calcmode="lin" valueType="num">
                                      <p:cBhvr additive="base">
                                        <p:cTn id="87" dur="500" fill="hold"/>
                                        <p:tgtEl>
                                          <p:spTgt spid="43"/>
                                        </p:tgtEl>
                                        <p:attrNameLst>
                                          <p:attrName>ppt_y</p:attrName>
                                        </p:attrNameLst>
                                      </p:cBhvr>
                                      <p:tavLst>
                                        <p:tav tm="0">
                                          <p:val>
                                            <p:strVal val="1+#ppt_h/2"/>
                                          </p:val>
                                        </p:tav>
                                        <p:tav tm="100000">
                                          <p:val>
                                            <p:strVal val="#ppt_y"/>
                                          </p:val>
                                        </p:tav>
                                      </p:tavLst>
                                    </p:anim>
                                  </p:childTnLst>
                                </p:cTn>
                              </p:par>
                            </p:childTnLst>
                          </p:cTn>
                        </p:par>
                        <p:par>
                          <p:cTn id="88" fill="hold">
                            <p:stCondLst>
                              <p:cond delay="6500"/>
                            </p:stCondLst>
                            <p:childTnLst>
                              <p:par>
                                <p:cTn id="89" presetID="22" presetClass="entr" presetSubtype="8" fill="hold" grpId="0" nodeType="afterEffect">
                                  <p:stCondLst>
                                    <p:cond delay="0"/>
                                  </p:stCondLst>
                                  <p:childTnLst>
                                    <p:set>
                                      <p:cBhvr>
                                        <p:cTn id="90" dur="1" fill="hold">
                                          <p:stCondLst>
                                            <p:cond delay="0"/>
                                          </p:stCondLst>
                                        </p:cTn>
                                        <p:tgtEl>
                                          <p:spTgt spid="41"/>
                                        </p:tgtEl>
                                        <p:attrNameLst>
                                          <p:attrName>style.visibility</p:attrName>
                                        </p:attrNameLst>
                                      </p:cBhvr>
                                      <p:to>
                                        <p:strVal val="visible"/>
                                      </p:to>
                                    </p:set>
                                    <p:animEffect transition="in" filter="wipe(left)">
                                      <p:cBhvr>
                                        <p:cTn id="91"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2" presetClass="entr" presetSubtype="8"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wipe(left)">
                      <p:cBhvr>
                        <p:cTn dur="500"/>
                        <p:tgtEl>
                          <p:spTgt spid="5"/>
                        </p:tgtEl>
                      </p:cBhvr>
                    </p:animEffect>
                  </p:childTnLst>
                </p:cTn>
              </p:par>
            </p:tnLst>
          </p:tmpl>
        </p:tmplLst>
      </p:bldP>
      <p:bldP spid="6" grpId="0" build="p">
        <p:tmplLst>
          <p:tmpl lvl="1">
            <p:tnLst>
              <p:par>
                <p:cTn presetID="2" presetClass="entr" presetSubtype="8" decel="10000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0-#ppt_w/2"/>
                          </p:val>
                        </p:tav>
                        <p:tav tm="100000">
                          <p:val>
                            <p:strVal val="#ppt_x"/>
                          </p:val>
                        </p:tav>
                      </p:tavLst>
                    </p:anim>
                    <p:anim calcmode="lin" valueType="num">
                      <p:cBhvr additive="base">
                        <p:cTn dur="500" fill="hold"/>
                        <p:tgtEl>
                          <p:spTgt spid="6"/>
                        </p:tgtEl>
                        <p:attrNameLst>
                          <p:attrName>ppt_y</p:attrName>
                        </p:attrNameLst>
                      </p:cBhvr>
                      <p:tavLst>
                        <p:tav tm="0">
                          <p:val>
                            <p:strVal val="#ppt_y"/>
                          </p:val>
                        </p:tav>
                        <p:tav tm="100000">
                          <p:val>
                            <p:strVal val="#ppt_y"/>
                          </p:val>
                        </p:tav>
                      </p:tavLst>
                    </p:anim>
                  </p:childTnLst>
                </p:cTn>
              </p:par>
            </p:tnLst>
          </p:tmpl>
        </p:tmplLst>
      </p:bldP>
      <p:bldP spid="7" grpId="0" animBg="1"/>
      <p:bldP spid="14" grpId="0" animBg="1"/>
      <p:bldP spid="26" grpId="0"/>
      <p:bldP spid="20" grpId="0">
        <p:tmplLst>
          <p:tmpl>
            <p:tnLst>
              <p:par>
                <p:cTn presetID="22" presetClass="entr" presetSubtype="8"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wipe(left)">
                      <p:cBhvr>
                        <p:cTn dur="500"/>
                        <p:tgtEl>
                          <p:spTgt spid="20"/>
                        </p:tgtEl>
                      </p:cBhvr>
                    </p:animEffect>
                  </p:childTnLst>
                </p:cTn>
              </p:par>
            </p:tnLst>
          </p:tmpl>
        </p:tmplLst>
      </p:bldP>
      <p:bldP spid="21" grpId="0" build="p">
        <p:tmplLst>
          <p:tmpl lvl="1">
            <p:tnLst>
              <p:par>
                <p:cTn presetID="2" presetClass="entr" presetSubtype="8" decel="100000"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0-#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22" grpId="0" animBg="1"/>
      <p:bldP spid="23" grpId="0" animBg="1"/>
      <p:bldP spid="24" grpId="0"/>
      <p:bldP spid="25" grpId="0">
        <p:tmplLst>
          <p:tmpl>
            <p:tnLst>
              <p:par>
                <p:cTn presetID="22" presetClass="entr" presetSubtype="8"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wipe(left)">
                      <p:cBhvr>
                        <p:cTn dur="500"/>
                        <p:tgtEl>
                          <p:spTgt spid="25"/>
                        </p:tgtEl>
                      </p:cBhvr>
                    </p:animEffect>
                  </p:childTnLst>
                </p:cTn>
              </p:par>
            </p:tnLst>
          </p:tmpl>
        </p:tmplLst>
      </p:bldP>
      <p:bldP spid="37" grpId="0" build="p">
        <p:tmplLst>
          <p:tmpl lvl="1">
            <p:tnLst>
              <p:par>
                <p:cTn presetID="2" presetClass="entr" presetSubtype="8" decel="100000" fill="hold" nodeType="afterEffect">
                  <p:stCondLst>
                    <p:cond delay="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500" fill="hold"/>
                        <p:tgtEl>
                          <p:spTgt spid="37"/>
                        </p:tgtEl>
                        <p:attrNameLst>
                          <p:attrName>ppt_x</p:attrName>
                        </p:attrNameLst>
                      </p:cBhvr>
                      <p:tavLst>
                        <p:tav tm="0">
                          <p:val>
                            <p:strVal val="0-#ppt_w/2"/>
                          </p:val>
                        </p:tav>
                        <p:tav tm="100000">
                          <p:val>
                            <p:strVal val="#ppt_x"/>
                          </p:val>
                        </p:tav>
                      </p:tavLst>
                    </p:anim>
                    <p:anim calcmode="lin" valueType="num">
                      <p:cBhvr additive="base">
                        <p:cTn dur="500" fill="hold"/>
                        <p:tgtEl>
                          <p:spTgt spid="37"/>
                        </p:tgtEl>
                        <p:attrNameLst>
                          <p:attrName>ppt_y</p:attrName>
                        </p:attrNameLst>
                      </p:cBhvr>
                      <p:tavLst>
                        <p:tav tm="0">
                          <p:val>
                            <p:strVal val="#ppt_y"/>
                          </p:val>
                        </p:tav>
                        <p:tav tm="100000">
                          <p:val>
                            <p:strVal val="#ppt_y"/>
                          </p:val>
                        </p:tav>
                      </p:tavLst>
                    </p:anim>
                  </p:childTnLst>
                </p:cTn>
              </p:par>
            </p:tnLst>
          </p:tmpl>
        </p:tmplLst>
      </p:bldP>
      <p:bldP spid="38" grpId="0" animBg="1"/>
      <p:bldP spid="39" grpId="0" animBg="1"/>
      <p:bldP spid="40" grpId="0"/>
      <p:bldP spid="41" grpId="0">
        <p:tmplLst>
          <p:tmpl>
            <p:tnLst>
              <p:par>
                <p:cTn presetID="22" presetClass="entr" presetSubtype="8" fill="hold" nodeType="after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wipe(left)">
                      <p:cBhvr>
                        <p:cTn dur="500"/>
                        <p:tgtEl>
                          <p:spTgt spid="41"/>
                        </p:tgtEl>
                      </p:cBhvr>
                    </p:animEffect>
                  </p:childTnLst>
                </p:cTn>
              </p:par>
            </p:tnLst>
          </p:tmpl>
        </p:tmplLst>
      </p:bldP>
      <p:bldP spid="42" grpId="0" build="p">
        <p:tmplLst>
          <p:tmpl lvl="1">
            <p:tnLst>
              <p:par>
                <p:cTn presetID="2" presetClass="entr" presetSubtype="8" decel="100000" fill="hold" nodeType="afterEffect">
                  <p:stCondLst>
                    <p:cond delay="0"/>
                  </p:stCondLst>
                  <p:childTnLst>
                    <p:set>
                      <p:cBhvr>
                        <p:cTn dur="1" fill="hold">
                          <p:stCondLst>
                            <p:cond delay="0"/>
                          </p:stCondLst>
                        </p:cTn>
                        <p:tgtEl>
                          <p:spTgt spid="42"/>
                        </p:tgtEl>
                        <p:attrNameLst>
                          <p:attrName>style.visibility</p:attrName>
                        </p:attrNameLst>
                      </p:cBhvr>
                      <p:to>
                        <p:strVal val="visible"/>
                      </p:to>
                    </p:set>
                    <p:anim calcmode="lin" valueType="num">
                      <p:cBhvr additive="base">
                        <p:cTn dur="500" fill="hold"/>
                        <p:tgtEl>
                          <p:spTgt spid="42"/>
                        </p:tgtEl>
                        <p:attrNameLst>
                          <p:attrName>ppt_x</p:attrName>
                        </p:attrNameLst>
                      </p:cBhvr>
                      <p:tavLst>
                        <p:tav tm="0">
                          <p:val>
                            <p:strVal val="0-#ppt_w/2"/>
                          </p:val>
                        </p:tav>
                        <p:tav tm="100000">
                          <p:val>
                            <p:strVal val="#ppt_x"/>
                          </p:val>
                        </p:tav>
                      </p:tavLst>
                    </p:anim>
                    <p:anim calcmode="lin" valueType="num">
                      <p:cBhvr additive="base">
                        <p:cTn dur="500" fill="hold"/>
                        <p:tgtEl>
                          <p:spTgt spid="42"/>
                        </p:tgtEl>
                        <p:attrNameLst>
                          <p:attrName>ppt_y</p:attrName>
                        </p:attrNameLst>
                      </p:cBhvr>
                      <p:tavLst>
                        <p:tav tm="0">
                          <p:val>
                            <p:strVal val="#ppt_y"/>
                          </p:val>
                        </p:tav>
                        <p:tav tm="100000">
                          <p:val>
                            <p:strVal val="#ppt_y"/>
                          </p:val>
                        </p:tav>
                      </p:tavLst>
                    </p:anim>
                  </p:childTnLst>
                </p:cTn>
              </p:par>
            </p:tnLst>
          </p:tmpl>
        </p:tmplLst>
      </p:bldP>
      <p:bldP spid="43" grpId="0" animBg="1"/>
      <p:bldP spid="44" grpId="0" animBg="1"/>
      <p:bldP spid="45" grpId="0"/>
    </p:bldLst>
  </p:timing>
  <p:extLst mod="1">
    <p:ext uri="{DCECCB84-F9BA-43D5-87BE-67443E8EF086}">
      <p15:sldGuideLst xmlns:p15="http://schemas.microsoft.com/office/powerpoint/2012/main" xmlns="">
        <p15:guide id="1" orient="horz" pos="3239">
          <p15:clr>
            <a:srgbClr val="FBAE40"/>
          </p15:clr>
        </p15:guide>
        <p15:guide id="2" pos="5760">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54"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61.xml"/><Relationship Id="rId13" Type="http://schemas.openxmlformats.org/officeDocument/2006/relationships/slideLayout" Target="../slideLayouts/slideLayout66.xml"/><Relationship Id="rId3" Type="http://schemas.openxmlformats.org/officeDocument/2006/relationships/slideLayout" Target="../slideLayouts/slideLayout56.xml"/><Relationship Id="rId7" Type="http://schemas.openxmlformats.org/officeDocument/2006/relationships/slideLayout" Target="../slideLayouts/slideLayout60.xml"/><Relationship Id="rId12" Type="http://schemas.openxmlformats.org/officeDocument/2006/relationships/slideLayout" Target="../slideLayouts/slideLayout65.xml"/><Relationship Id="rId2" Type="http://schemas.openxmlformats.org/officeDocument/2006/relationships/slideLayout" Target="../slideLayouts/slideLayout55.xml"/><Relationship Id="rId1" Type="http://schemas.openxmlformats.org/officeDocument/2006/relationships/slideLayout" Target="../slideLayouts/slideLayout54.xml"/><Relationship Id="rId6" Type="http://schemas.openxmlformats.org/officeDocument/2006/relationships/slideLayout" Target="../slideLayouts/slideLayout59.xml"/><Relationship Id="rId11" Type="http://schemas.openxmlformats.org/officeDocument/2006/relationships/slideLayout" Target="../slideLayouts/slideLayout64.xml"/><Relationship Id="rId5" Type="http://schemas.openxmlformats.org/officeDocument/2006/relationships/slideLayout" Target="../slideLayouts/slideLayout58.xml"/><Relationship Id="rId15" Type="http://schemas.openxmlformats.org/officeDocument/2006/relationships/theme" Target="../theme/theme2.xml"/><Relationship Id="rId10" Type="http://schemas.openxmlformats.org/officeDocument/2006/relationships/slideLayout" Target="../slideLayouts/slideLayout63.xml"/><Relationship Id="rId4" Type="http://schemas.openxmlformats.org/officeDocument/2006/relationships/slideLayout" Target="../slideLayouts/slideLayout57.xml"/><Relationship Id="rId9" Type="http://schemas.openxmlformats.org/officeDocument/2006/relationships/slideLayout" Target="../slideLayouts/slideLayout62.xml"/><Relationship Id="rId14" Type="http://schemas.openxmlformats.org/officeDocument/2006/relationships/slideLayout" Target="../slideLayouts/slideLayout67.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75.xml"/><Relationship Id="rId13" Type="http://schemas.openxmlformats.org/officeDocument/2006/relationships/slideLayout" Target="../slideLayouts/slideLayout80.xml"/><Relationship Id="rId3" Type="http://schemas.openxmlformats.org/officeDocument/2006/relationships/slideLayout" Target="../slideLayouts/slideLayout70.xml"/><Relationship Id="rId7" Type="http://schemas.openxmlformats.org/officeDocument/2006/relationships/slideLayout" Target="../slideLayouts/slideLayout74.xml"/><Relationship Id="rId12" Type="http://schemas.openxmlformats.org/officeDocument/2006/relationships/slideLayout" Target="../slideLayouts/slideLayout79.xml"/><Relationship Id="rId2" Type="http://schemas.openxmlformats.org/officeDocument/2006/relationships/slideLayout" Target="../slideLayouts/slideLayout69.xml"/><Relationship Id="rId16" Type="http://schemas.openxmlformats.org/officeDocument/2006/relationships/theme" Target="../theme/theme3.xml"/><Relationship Id="rId1" Type="http://schemas.openxmlformats.org/officeDocument/2006/relationships/slideLayout" Target="../slideLayouts/slideLayout68.xml"/><Relationship Id="rId6" Type="http://schemas.openxmlformats.org/officeDocument/2006/relationships/slideLayout" Target="../slideLayouts/slideLayout73.xml"/><Relationship Id="rId11" Type="http://schemas.openxmlformats.org/officeDocument/2006/relationships/slideLayout" Target="../slideLayouts/slideLayout78.xml"/><Relationship Id="rId5" Type="http://schemas.openxmlformats.org/officeDocument/2006/relationships/slideLayout" Target="../slideLayouts/slideLayout72.xml"/><Relationship Id="rId15" Type="http://schemas.openxmlformats.org/officeDocument/2006/relationships/slideLayout" Target="../slideLayouts/slideLayout82.xml"/><Relationship Id="rId10" Type="http://schemas.openxmlformats.org/officeDocument/2006/relationships/slideLayout" Target="../slideLayouts/slideLayout77.xml"/><Relationship Id="rId4" Type="http://schemas.openxmlformats.org/officeDocument/2006/relationships/slideLayout" Target="../slideLayouts/slideLayout71.xml"/><Relationship Id="rId9" Type="http://schemas.openxmlformats.org/officeDocument/2006/relationships/slideLayout" Target="../slideLayouts/slideLayout76.xml"/><Relationship Id="rId14" Type="http://schemas.openxmlformats.org/officeDocument/2006/relationships/slideLayout" Target="../slideLayouts/slideLayout81.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85.xml"/><Relationship Id="rId2" Type="http://schemas.openxmlformats.org/officeDocument/2006/relationships/slideLayout" Target="../slideLayouts/slideLayout84.xml"/><Relationship Id="rId1" Type="http://schemas.openxmlformats.org/officeDocument/2006/relationships/slideLayout" Target="../slideLayouts/slideLayout83.xml"/><Relationship Id="rId5" Type="http://schemas.openxmlformats.org/officeDocument/2006/relationships/theme" Target="../theme/theme4.xml"/><Relationship Id="rId4" Type="http://schemas.openxmlformats.org/officeDocument/2006/relationships/slideLayout" Target="../slideLayouts/slideLayout86.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88.xml"/><Relationship Id="rId1" Type="http://schemas.openxmlformats.org/officeDocument/2006/relationships/slideLayout" Target="../slideLayouts/slideLayout8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lumMod val="7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3213" y="348343"/>
            <a:ext cx="17336022" cy="1280040"/>
          </a:xfrm>
          <a:prstGeom prst="rect">
            <a:avLst/>
          </a:prstGeom>
        </p:spPr>
        <p:txBody>
          <a:bodyPr vert="horz" lIns="91440" tIns="45720" rIns="91440" bIns="45720" rtlCol="0" anchor="ctr">
            <a:normAutofit/>
          </a:bodyPr>
          <a:lstStyle/>
          <a:p>
            <a:r>
              <a:rPr lang="en-US" altLang="ja-JP" dirty="0"/>
              <a:t>Master Title Configuration</a:t>
            </a:r>
            <a:endParaRPr lang="en-US" dirty="0"/>
          </a:p>
        </p:txBody>
      </p:sp>
      <p:sp>
        <p:nvSpPr>
          <p:cNvPr id="3" name="Text Placeholder 2"/>
          <p:cNvSpPr>
            <a:spLocks noGrp="1"/>
          </p:cNvSpPr>
          <p:nvPr>
            <p:ph type="body" idx="1"/>
          </p:nvPr>
        </p:nvSpPr>
        <p:spPr>
          <a:xfrm>
            <a:off x="493213" y="2041742"/>
            <a:ext cx="17336022" cy="7222273"/>
          </a:xfrm>
          <a:prstGeom prst="rect">
            <a:avLst/>
          </a:prstGeom>
        </p:spPr>
        <p:txBody>
          <a:bodyPr vert="horz" lIns="91440" tIns="45720" rIns="91440" bIns="45720" rtlCol="0">
            <a:normAutofit/>
          </a:bodyPr>
          <a:lstStyle/>
          <a:p>
            <a:pPr lvl="0"/>
            <a:r>
              <a:rPr lang="en-US" altLang="ja-JP" dirty="0"/>
              <a:t>Master Text Configuration</a:t>
            </a:r>
            <a:endParaRPr lang="ja-JP" altLang="en-US" dirty="0"/>
          </a:p>
        </p:txBody>
      </p:sp>
      <p:sp>
        <p:nvSpPr>
          <p:cNvPr id="5" name="Footer Placeholder 4"/>
          <p:cNvSpPr>
            <a:spLocks noGrp="1"/>
          </p:cNvSpPr>
          <p:nvPr>
            <p:ph type="ftr" sz="quarter" idx="3"/>
          </p:nvPr>
        </p:nvSpPr>
        <p:spPr>
          <a:xfrm>
            <a:off x="6057900" y="9582811"/>
            <a:ext cx="6172200" cy="547603"/>
          </a:xfrm>
          <a:prstGeom prst="rect">
            <a:avLst/>
          </a:prstGeom>
        </p:spPr>
        <p:txBody>
          <a:bodyPr vert="horz" lIns="91440" tIns="45720" rIns="91440" bIns="45720" rtlCol="0" anchor="ctr"/>
          <a:lstStyle>
            <a:lvl1pPr algn="ctr">
              <a:defRPr sz="1800">
                <a:solidFill>
                  <a:schemeClr val="tx1">
                    <a:tint val="75000"/>
                  </a:schemeClr>
                </a:solidFill>
              </a:defRPr>
            </a:lvl1pPr>
          </a:lstStyle>
          <a:p>
            <a:r>
              <a:rPr lang="en-US"/>
              <a:t>The Power of PowerPoint | thepopp.com</a:t>
            </a:r>
            <a:endParaRPr lang="en-US" dirty="0"/>
          </a:p>
        </p:txBody>
      </p:sp>
      <p:sp>
        <p:nvSpPr>
          <p:cNvPr id="6" name="Slide Number Placeholder 5"/>
          <p:cNvSpPr>
            <a:spLocks noGrp="1"/>
          </p:cNvSpPr>
          <p:nvPr>
            <p:ph type="sldNum" sz="quarter" idx="4"/>
          </p:nvPr>
        </p:nvSpPr>
        <p:spPr>
          <a:xfrm>
            <a:off x="17110868" y="9600055"/>
            <a:ext cx="1176775" cy="489036"/>
          </a:xfrm>
          <a:prstGeom prst="rect">
            <a:avLst/>
          </a:prstGeom>
        </p:spPr>
        <p:txBody>
          <a:bodyPr vert="horz" lIns="91440" tIns="45720" rIns="91440" bIns="45720" rtlCol="0" anchor="ctr"/>
          <a:lstStyle>
            <a:lvl1pPr algn="l">
              <a:defRPr sz="2400">
                <a:solidFill>
                  <a:schemeClr val="tx2"/>
                </a:solidFill>
              </a:defRPr>
            </a:lvl1pPr>
          </a:lstStyle>
          <a:p>
            <a:fld id="{03EB59E2-90B9-4CD3-AC74-D672227E13C3}" type="slidenum">
              <a:rPr lang="en-US" smtClean="0"/>
              <a:pPr/>
              <a:t>‹#›</a:t>
            </a:fld>
            <a:endParaRPr lang="en-US" dirty="0"/>
          </a:p>
        </p:txBody>
      </p:sp>
      <p:sp>
        <p:nvSpPr>
          <p:cNvPr id="4" name="正方形/長方形 3"/>
          <p:cNvSpPr/>
          <p:nvPr userDrawn="1"/>
        </p:nvSpPr>
        <p:spPr>
          <a:xfrm>
            <a:off x="8184004" y="1543675"/>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userDrawn="1"/>
        </p:nvSpPr>
        <p:spPr>
          <a:xfrm>
            <a:off x="8819376" y="1543675"/>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userDrawn="1"/>
        </p:nvSpPr>
        <p:spPr>
          <a:xfrm>
            <a:off x="9455924" y="1543675"/>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p:cNvSpPr/>
          <p:nvPr userDrawn="1"/>
        </p:nvSpPr>
        <p:spPr>
          <a:xfrm>
            <a:off x="17157699" y="9516491"/>
            <a:ext cx="1129945"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678273967"/>
      </p:ext>
    </p:extLst>
  </p:cSld>
  <p:clrMap bg1="lt1" tx1="dk1" bg2="lt2" tx2="dk2" accent1="accent1" accent2="accent2" accent3="accent3" accent4="accent4" accent5="accent5" accent6="accent6" hlink="hlink" folHlink="folHlink"/>
  <p:sldLayoutIdLst>
    <p:sldLayoutId id="2147483711" r:id="rId1"/>
    <p:sldLayoutId id="2147483735" r:id="rId2"/>
    <p:sldLayoutId id="2147483708" r:id="rId3"/>
    <p:sldLayoutId id="2147483709" r:id="rId4"/>
    <p:sldLayoutId id="2147483710" r:id="rId5"/>
    <p:sldLayoutId id="2147483798" r:id="rId6"/>
    <p:sldLayoutId id="2147483745" r:id="rId7"/>
    <p:sldLayoutId id="2147483755" r:id="rId8"/>
    <p:sldLayoutId id="2147483715" r:id="rId9"/>
    <p:sldLayoutId id="2147483716" r:id="rId10"/>
    <p:sldLayoutId id="2147483805" r:id="rId11"/>
    <p:sldLayoutId id="2147483724" r:id="rId12"/>
    <p:sldLayoutId id="2147483756" r:id="rId13"/>
    <p:sldLayoutId id="2147483742" r:id="rId14"/>
    <p:sldLayoutId id="2147483757" r:id="rId15"/>
    <p:sldLayoutId id="2147483736" r:id="rId16"/>
    <p:sldLayoutId id="2147483761" r:id="rId17"/>
    <p:sldLayoutId id="2147483737" r:id="rId18"/>
    <p:sldLayoutId id="2147483759" r:id="rId19"/>
    <p:sldLayoutId id="2147483746" r:id="rId20"/>
    <p:sldLayoutId id="2147483758" r:id="rId21"/>
    <p:sldLayoutId id="2147483754" r:id="rId22"/>
    <p:sldLayoutId id="2147483731" r:id="rId23"/>
    <p:sldLayoutId id="2147483765" r:id="rId24"/>
    <p:sldLayoutId id="2147483766" r:id="rId25"/>
    <p:sldLayoutId id="2147483782" r:id="rId26"/>
    <p:sldLayoutId id="2147483792" r:id="rId27"/>
    <p:sldLayoutId id="2147483763" r:id="rId28"/>
    <p:sldLayoutId id="2147483775" r:id="rId29"/>
    <p:sldLayoutId id="2147483760" r:id="rId30"/>
    <p:sldLayoutId id="2147483762" r:id="rId31"/>
    <p:sldLayoutId id="2147483773" r:id="rId32"/>
    <p:sldLayoutId id="2147483777" r:id="rId33"/>
    <p:sldLayoutId id="2147483786" r:id="rId34"/>
    <p:sldLayoutId id="2147483787" r:id="rId35"/>
    <p:sldLayoutId id="2147483780" r:id="rId36"/>
    <p:sldLayoutId id="2147483783" r:id="rId37"/>
    <p:sldLayoutId id="2147483781" r:id="rId38"/>
    <p:sldLayoutId id="2147483785" r:id="rId39"/>
    <p:sldLayoutId id="2147483784" r:id="rId40"/>
    <p:sldLayoutId id="2147483791" r:id="rId41"/>
    <p:sldLayoutId id="2147483788" r:id="rId42"/>
    <p:sldLayoutId id="2147483789" r:id="rId43"/>
    <p:sldLayoutId id="2147483793" r:id="rId44"/>
    <p:sldLayoutId id="2147483794" r:id="rId45"/>
    <p:sldLayoutId id="2147483790" r:id="rId46"/>
    <p:sldLayoutId id="2147483796" r:id="rId47"/>
    <p:sldLayoutId id="2147483800" r:id="rId48"/>
    <p:sldLayoutId id="2147483801" r:id="rId49"/>
    <p:sldLayoutId id="2147483799" r:id="rId50"/>
    <p:sldLayoutId id="2147483803" r:id="rId51"/>
    <p:sldLayoutId id="2147483806" r:id="rId52"/>
    <p:sldLayoutId id="2147483751" r:id="rId53"/>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10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0-#ppt_h/2"/>
                                          </p:val>
                                        </p:tav>
                                        <p:tav tm="100000">
                                          <p:val>
                                            <p:strVal val="#ppt_y"/>
                                          </p:val>
                                        </p:tav>
                                      </p:tavLst>
                                    </p:anim>
                                  </p:childTnLst>
                                </p:cTn>
                              </p:par>
                              <p:par>
                                <p:cTn id="13" presetID="2" presetClass="entr" presetSubtype="1" decel="100000" fill="hold" grpId="0" nodeType="withEffect">
                                  <p:stCondLst>
                                    <p:cond delay="20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ppt_x"/>
                                          </p:val>
                                        </p:tav>
                                        <p:tav tm="100000">
                                          <p:val>
                                            <p:strVal val="#ppt_x"/>
                                          </p:val>
                                        </p:tav>
                                      </p:tavLst>
                                    </p:anim>
                                    <p:anim calcmode="lin" valueType="num">
                                      <p:cBhvr additive="base">
                                        <p:cTn id="16" dur="500" fill="hold"/>
                                        <p:tgtEl>
                                          <p:spTgt spid="9"/>
                                        </p:tgtEl>
                                        <p:attrNameLst>
                                          <p:attrName>ppt_y</p:attrName>
                                        </p:attrNameLst>
                                      </p:cBhvr>
                                      <p:tavLst>
                                        <p:tav tm="0">
                                          <p:val>
                                            <p:strVal val="0-#ppt_h/2"/>
                                          </p:val>
                                        </p:tav>
                                        <p:tav tm="100000">
                                          <p:val>
                                            <p:strVal val="#ppt_y"/>
                                          </p:val>
                                        </p:tav>
                                      </p:tavLst>
                                    </p:anim>
                                  </p:childTnLst>
                                </p:cTn>
                              </p:par>
                              <p:par>
                                <p:cTn id="17" presetID="2" presetClass="entr" presetSubtype="1" decel="100000" fill="hold" grpId="0" nodeType="withEffect">
                                  <p:stCondLst>
                                    <p:cond delay="200"/>
                                  </p:stCondLst>
                                  <p:iterate type="wd">
                                    <p:tmPct val="10000"/>
                                  </p:iterate>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0-#ppt_h/2"/>
                                          </p:val>
                                        </p:tav>
                                        <p:tav tm="100000">
                                          <p:val>
                                            <p:strVal val="#ppt_y"/>
                                          </p:val>
                                        </p:tav>
                                      </p:tavLst>
                                    </p:anim>
                                  </p:childTnLst>
                                </p:cTn>
                              </p:par>
                              <p:par>
                                <p:cTn id="21" presetID="2" presetClass="entr" presetSubtype="2" decel="100000" fill="hold" grpId="0" nodeType="withEffect">
                                  <p:stCondLst>
                                    <p:cond delay="200"/>
                                  </p:stCondLst>
                                  <p:childTnLst>
                                    <p:set>
                                      <p:cBhvr>
                                        <p:cTn id="22" dur="1" fill="hold">
                                          <p:stCondLst>
                                            <p:cond delay="0"/>
                                          </p:stCondLst>
                                        </p:cTn>
                                        <p:tgtEl>
                                          <p:spTgt spid="19"/>
                                        </p:tgtEl>
                                        <p:attrNameLst>
                                          <p:attrName>style.visibility</p:attrName>
                                        </p:attrNameLst>
                                      </p:cBhvr>
                                      <p:to>
                                        <p:strVal val="visible"/>
                                      </p:to>
                                    </p:set>
                                    <p:anim calcmode="lin" valueType="num">
                                      <p:cBhvr additive="base">
                                        <p:cTn id="23" dur="500" fill="hold"/>
                                        <p:tgtEl>
                                          <p:spTgt spid="19"/>
                                        </p:tgtEl>
                                        <p:attrNameLst>
                                          <p:attrName>ppt_x</p:attrName>
                                        </p:attrNameLst>
                                      </p:cBhvr>
                                      <p:tavLst>
                                        <p:tav tm="0">
                                          <p:val>
                                            <p:strVal val="1+#ppt_w/2"/>
                                          </p:val>
                                        </p:tav>
                                        <p:tav tm="100000">
                                          <p:val>
                                            <p:strVal val="#ppt_x"/>
                                          </p:val>
                                        </p:tav>
                                      </p:tavLst>
                                    </p:anim>
                                    <p:anim calcmode="lin" valueType="num">
                                      <p:cBhvr additive="base">
                                        <p:cTn id="24" dur="500" fill="hold"/>
                                        <p:tgtEl>
                                          <p:spTgt spid="19"/>
                                        </p:tgtEl>
                                        <p:attrNameLst>
                                          <p:attrName>ppt_y</p:attrName>
                                        </p:attrNameLst>
                                      </p:cBhvr>
                                      <p:tavLst>
                                        <p:tav tm="0">
                                          <p:val>
                                            <p:strVal val="#ppt_y"/>
                                          </p:val>
                                        </p:tav>
                                        <p:tav tm="100000">
                                          <p:val>
                                            <p:strVal val="#ppt_y"/>
                                          </p:val>
                                        </p:tav>
                                      </p:tavLst>
                                    </p:anim>
                                  </p:childTnLst>
                                </p:cTn>
                              </p:par>
                              <p:par>
                                <p:cTn id="25" presetID="2" presetClass="entr" presetSubtype="2" decel="100000" fill="hold" grpId="0" nodeType="withEffect">
                                  <p:stCondLst>
                                    <p:cond delay="400"/>
                                  </p:stCondLst>
                                  <p:childTnLst>
                                    <p:set>
                                      <p:cBhvr>
                                        <p:cTn id="26" dur="1" fill="hold">
                                          <p:stCondLst>
                                            <p:cond delay="0"/>
                                          </p:stCondLst>
                                        </p:cTn>
                                        <p:tgtEl>
                                          <p:spTgt spid="6"/>
                                        </p:tgtEl>
                                        <p:attrNameLst>
                                          <p:attrName>style.visibility</p:attrName>
                                        </p:attrNameLst>
                                      </p:cBhvr>
                                      <p:to>
                                        <p:strVal val="visible"/>
                                      </p:to>
                                    </p:set>
                                    <p:anim calcmode="lin" valueType="num">
                                      <p:cBhvr additive="base">
                                        <p:cTn id="27" dur="500" fill="hold"/>
                                        <p:tgtEl>
                                          <p:spTgt spid="6"/>
                                        </p:tgtEl>
                                        <p:attrNameLst>
                                          <p:attrName>ppt_x</p:attrName>
                                        </p:attrNameLst>
                                      </p:cBhvr>
                                      <p:tavLst>
                                        <p:tav tm="0">
                                          <p:val>
                                            <p:strVal val="1+#ppt_w/2"/>
                                          </p:val>
                                        </p:tav>
                                        <p:tav tm="100000">
                                          <p:val>
                                            <p:strVal val="#ppt_x"/>
                                          </p:val>
                                        </p:tav>
                                      </p:tavLst>
                                    </p:anim>
                                    <p:anim calcmode="lin" valueType="num">
                                      <p:cBhvr additive="base">
                                        <p:cTn id="28" dur="500" fill="hold"/>
                                        <p:tgtEl>
                                          <p:spTgt spid="6"/>
                                        </p:tgtEl>
                                        <p:attrNameLst>
                                          <p:attrName>ppt_y</p:attrName>
                                        </p:attrNameLst>
                                      </p:cBhvr>
                                      <p:tavLst>
                                        <p:tav tm="0">
                                          <p:val>
                                            <p:strVal val="#ppt_y"/>
                                          </p:val>
                                        </p:tav>
                                        <p:tav tm="100000">
                                          <p:val>
                                            <p:strVal val="#ppt_y"/>
                                          </p:val>
                                        </p:tav>
                                      </p:tavLst>
                                    </p:anim>
                                  </p:childTnLst>
                                </p:cTn>
                              </p:par>
                              <p:par>
                                <p:cTn id="29" presetID="2" presetClass="entr" presetSubtype="4" decel="100000" fill="hold" grpId="0" nodeType="withEffect">
                                  <p:stCondLst>
                                    <p:cond delay="200"/>
                                  </p:stCondLst>
                                  <p:childTnLst>
                                    <p:set>
                                      <p:cBhvr>
                                        <p:cTn id="30" dur="1" fill="hold">
                                          <p:stCondLst>
                                            <p:cond delay="0"/>
                                          </p:stCondLst>
                                        </p:cTn>
                                        <p:tgtEl>
                                          <p:spTgt spid="5"/>
                                        </p:tgtEl>
                                        <p:attrNameLst>
                                          <p:attrName>style.visibility</p:attrName>
                                        </p:attrNameLst>
                                      </p:cBhvr>
                                      <p:to>
                                        <p:strVal val="visible"/>
                                      </p:to>
                                    </p:set>
                                    <p:anim calcmode="lin" valueType="num">
                                      <p:cBhvr additive="base">
                                        <p:cTn id="31" dur="500" fill="hold"/>
                                        <p:tgtEl>
                                          <p:spTgt spid="5"/>
                                        </p:tgtEl>
                                        <p:attrNameLst>
                                          <p:attrName>ppt_x</p:attrName>
                                        </p:attrNameLst>
                                      </p:cBhvr>
                                      <p:tavLst>
                                        <p:tav tm="0">
                                          <p:val>
                                            <p:strVal val="#ppt_x"/>
                                          </p:val>
                                        </p:tav>
                                        <p:tav tm="100000">
                                          <p:val>
                                            <p:strVal val="#ppt_x"/>
                                          </p:val>
                                        </p:tav>
                                      </p:tavLst>
                                    </p:anim>
                                    <p:anim calcmode="lin" valueType="num">
                                      <p:cBhvr additive="base">
                                        <p:cTn id="3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6" grpId="0"/>
      <p:bldP spid="4" grpId="0" animBg="1"/>
      <p:bldP spid="8" grpId="0" animBg="1"/>
      <p:bldP spid="9" grpId="0" animBg="1"/>
      <p:bldP spid="19" grpId="0" animBg="1"/>
    </p:bldLst>
  </p:timing>
  <p:hf hdr="0" dt="0"/>
  <p:txStyles>
    <p:titleStyle>
      <a:lvl1pPr algn="ctr" defTabSz="1371417" rtl="0" eaLnBrk="1" latinLnBrk="0" hangingPunct="1">
        <a:lnSpc>
          <a:spcPct val="90000"/>
        </a:lnSpc>
        <a:spcBef>
          <a:spcPct val="0"/>
        </a:spcBef>
        <a:buNone/>
        <a:defRPr sz="5400" kern="1200">
          <a:solidFill>
            <a:schemeClr val="tx2"/>
          </a:solidFill>
          <a:latin typeface="+mj-lt"/>
          <a:ea typeface="+mj-ea"/>
          <a:cs typeface="+mj-cs"/>
        </a:defRPr>
      </a:lvl1pPr>
    </p:titleStyle>
    <p:bodyStyle>
      <a:lvl1pPr marL="0" indent="0" algn="l" defTabSz="1371417" rtl="0" eaLnBrk="1" latinLnBrk="0" hangingPunct="1">
        <a:lnSpc>
          <a:spcPct val="130000"/>
        </a:lnSpc>
        <a:spcBef>
          <a:spcPts val="1200"/>
        </a:spcBef>
        <a:buFontTx/>
        <a:buNone/>
        <a:defRPr sz="2400" kern="1200" baseline="0">
          <a:solidFill>
            <a:schemeClr val="tx2"/>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417" rtl="0" eaLnBrk="1" latinLnBrk="0" hangingPunct="1">
        <a:defRPr sz="2700" kern="1200">
          <a:solidFill>
            <a:schemeClr val="tx1"/>
          </a:solidFill>
          <a:latin typeface="+mn-lt"/>
          <a:ea typeface="+mn-ea"/>
          <a:cs typeface="+mn-cs"/>
        </a:defRPr>
      </a:lvl1pPr>
      <a:lvl2pPr marL="685709" algn="l" defTabSz="1371417" rtl="0" eaLnBrk="1" latinLnBrk="0" hangingPunct="1">
        <a:defRPr sz="2700" kern="1200">
          <a:solidFill>
            <a:schemeClr val="tx1"/>
          </a:solidFill>
          <a:latin typeface="+mn-lt"/>
          <a:ea typeface="+mn-ea"/>
          <a:cs typeface="+mn-cs"/>
        </a:defRPr>
      </a:lvl2pPr>
      <a:lvl3pPr marL="1371417" algn="l" defTabSz="1371417" rtl="0" eaLnBrk="1" latinLnBrk="0" hangingPunct="1">
        <a:defRPr sz="2700" kern="1200">
          <a:solidFill>
            <a:schemeClr val="tx1"/>
          </a:solidFill>
          <a:latin typeface="+mn-lt"/>
          <a:ea typeface="+mn-ea"/>
          <a:cs typeface="+mn-cs"/>
        </a:defRPr>
      </a:lvl3pPr>
      <a:lvl4pPr marL="2057126" algn="l" defTabSz="1371417" rtl="0" eaLnBrk="1" latinLnBrk="0" hangingPunct="1">
        <a:defRPr sz="2700" kern="1200">
          <a:solidFill>
            <a:schemeClr val="tx1"/>
          </a:solidFill>
          <a:latin typeface="+mn-lt"/>
          <a:ea typeface="+mn-ea"/>
          <a:cs typeface="+mn-cs"/>
        </a:defRPr>
      </a:lvl4pPr>
      <a:lvl5pPr marL="2742834" algn="l" defTabSz="1371417" rtl="0" eaLnBrk="1" latinLnBrk="0" hangingPunct="1">
        <a:defRPr sz="2700" kern="1200">
          <a:solidFill>
            <a:schemeClr val="tx1"/>
          </a:solidFill>
          <a:latin typeface="+mn-lt"/>
          <a:ea typeface="+mn-ea"/>
          <a:cs typeface="+mn-cs"/>
        </a:defRPr>
      </a:lvl5pPr>
      <a:lvl6pPr marL="3428543" algn="l" defTabSz="1371417" rtl="0" eaLnBrk="1" latinLnBrk="0" hangingPunct="1">
        <a:defRPr sz="2700" kern="1200">
          <a:solidFill>
            <a:schemeClr val="tx1"/>
          </a:solidFill>
          <a:latin typeface="+mn-lt"/>
          <a:ea typeface="+mn-ea"/>
          <a:cs typeface="+mn-cs"/>
        </a:defRPr>
      </a:lvl6pPr>
      <a:lvl7pPr marL="4114251" algn="l" defTabSz="1371417" rtl="0" eaLnBrk="1" latinLnBrk="0" hangingPunct="1">
        <a:defRPr sz="2700" kern="1200">
          <a:solidFill>
            <a:schemeClr val="tx1"/>
          </a:solidFill>
          <a:latin typeface="+mn-lt"/>
          <a:ea typeface="+mn-ea"/>
          <a:cs typeface="+mn-cs"/>
        </a:defRPr>
      </a:lvl7pPr>
      <a:lvl8pPr marL="4799960" algn="l" defTabSz="1371417" rtl="0" eaLnBrk="1" latinLnBrk="0" hangingPunct="1">
        <a:defRPr sz="2700" kern="1200">
          <a:solidFill>
            <a:schemeClr val="tx1"/>
          </a:solidFill>
          <a:latin typeface="+mn-lt"/>
          <a:ea typeface="+mn-ea"/>
          <a:cs typeface="+mn-cs"/>
        </a:defRPr>
      </a:lvl8pPr>
      <a:lvl9pPr marL="5485668" algn="l" defTabSz="1371417" rtl="0" eaLnBrk="1" latinLnBrk="0" hangingPunct="1">
        <a:defRPr sz="27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lumMod val="7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3213" y="348343"/>
            <a:ext cx="17336022" cy="1280040"/>
          </a:xfrm>
          <a:prstGeom prst="rect">
            <a:avLst/>
          </a:prstGeom>
        </p:spPr>
        <p:txBody>
          <a:bodyPr vert="horz" lIns="91440" tIns="45720" rIns="91440" bIns="45720" rtlCol="0" anchor="ctr">
            <a:normAutofit/>
          </a:bodyPr>
          <a:lstStyle/>
          <a:p>
            <a:r>
              <a:rPr lang="en-US" altLang="ja-JP" dirty="0"/>
              <a:t>Master Title Configuration</a:t>
            </a:r>
            <a:endParaRPr lang="en-US" dirty="0"/>
          </a:p>
        </p:txBody>
      </p:sp>
      <p:sp>
        <p:nvSpPr>
          <p:cNvPr id="3" name="Text Placeholder 2"/>
          <p:cNvSpPr>
            <a:spLocks noGrp="1"/>
          </p:cNvSpPr>
          <p:nvPr>
            <p:ph type="body" idx="1"/>
          </p:nvPr>
        </p:nvSpPr>
        <p:spPr>
          <a:xfrm>
            <a:off x="493213" y="2041742"/>
            <a:ext cx="17336022" cy="7222273"/>
          </a:xfrm>
          <a:prstGeom prst="rect">
            <a:avLst/>
          </a:prstGeom>
        </p:spPr>
        <p:txBody>
          <a:bodyPr vert="horz" lIns="91440" tIns="45720" rIns="91440" bIns="45720" rtlCol="0">
            <a:normAutofit/>
          </a:bodyPr>
          <a:lstStyle/>
          <a:p>
            <a:pPr lvl="0"/>
            <a:r>
              <a:rPr lang="en-US" altLang="ja-JP" dirty="0"/>
              <a:t>Master Text Configuration</a:t>
            </a:r>
            <a:endParaRPr lang="ja-JP" altLang="en-US" dirty="0"/>
          </a:p>
        </p:txBody>
      </p:sp>
      <p:sp>
        <p:nvSpPr>
          <p:cNvPr id="11" name="Footer Placeholder 4"/>
          <p:cNvSpPr>
            <a:spLocks noGrp="1"/>
          </p:cNvSpPr>
          <p:nvPr>
            <p:ph type="ftr" sz="quarter" idx="3"/>
          </p:nvPr>
        </p:nvSpPr>
        <p:spPr>
          <a:xfrm>
            <a:off x="6057900" y="9582811"/>
            <a:ext cx="6172200" cy="547603"/>
          </a:xfrm>
          <a:prstGeom prst="rect">
            <a:avLst/>
          </a:prstGeom>
        </p:spPr>
        <p:txBody>
          <a:bodyPr vert="horz" lIns="91440" tIns="45720" rIns="91440" bIns="45720" rtlCol="0" anchor="ctr"/>
          <a:lstStyle>
            <a:lvl1pPr algn="ctr">
              <a:defRPr sz="1800">
                <a:solidFill>
                  <a:schemeClr val="tx1">
                    <a:tint val="75000"/>
                  </a:schemeClr>
                </a:solidFill>
              </a:defRPr>
            </a:lvl1pPr>
          </a:lstStyle>
          <a:p>
            <a:r>
              <a:rPr lang="en-US"/>
              <a:t>The Power of PowerPoint | thepopp.com</a:t>
            </a:r>
            <a:endParaRPr lang="en-US" dirty="0"/>
          </a:p>
        </p:txBody>
      </p:sp>
      <p:sp>
        <p:nvSpPr>
          <p:cNvPr id="12" name="Slide Number Placeholder 5"/>
          <p:cNvSpPr>
            <a:spLocks noGrp="1"/>
          </p:cNvSpPr>
          <p:nvPr>
            <p:ph type="sldNum" sz="quarter" idx="4"/>
          </p:nvPr>
        </p:nvSpPr>
        <p:spPr>
          <a:xfrm>
            <a:off x="17110868" y="9600055"/>
            <a:ext cx="1176775" cy="489036"/>
          </a:xfrm>
          <a:prstGeom prst="rect">
            <a:avLst/>
          </a:prstGeom>
        </p:spPr>
        <p:txBody>
          <a:bodyPr vert="horz" lIns="91440" tIns="45720" rIns="91440" bIns="45720" rtlCol="0" anchor="ctr"/>
          <a:lstStyle>
            <a:lvl1pPr algn="l">
              <a:defRPr sz="2400">
                <a:solidFill>
                  <a:schemeClr val="tx2"/>
                </a:solidFill>
              </a:defRPr>
            </a:lvl1pPr>
          </a:lstStyle>
          <a:p>
            <a:fld id="{03EB59E2-90B9-4CD3-AC74-D672227E13C3}" type="slidenum">
              <a:rPr lang="en-US" smtClean="0"/>
              <a:pPr/>
              <a:t>‹#›</a:t>
            </a:fld>
            <a:endParaRPr lang="en-US" dirty="0"/>
          </a:p>
        </p:txBody>
      </p:sp>
      <p:sp>
        <p:nvSpPr>
          <p:cNvPr id="13" name="正方形/長方形 12"/>
          <p:cNvSpPr/>
          <p:nvPr userDrawn="1"/>
        </p:nvSpPr>
        <p:spPr>
          <a:xfrm>
            <a:off x="17157699" y="9516491"/>
            <a:ext cx="1129945"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384009616"/>
      </p:ext>
    </p:extLst>
  </p:cSld>
  <p:clrMap bg1="lt1" tx1="dk1" bg2="lt2" tx2="dk2" accent1="accent1" accent2="accent2" accent3="accent3" accent4="accent4" accent5="accent5" accent6="accent6" hlink="hlink" folHlink="folHlink"/>
  <p:sldLayoutIdLst>
    <p:sldLayoutId id="2147483707" r:id="rId1"/>
    <p:sldLayoutId id="2147483730" r:id="rId2"/>
    <p:sldLayoutId id="2147483727" r:id="rId3"/>
    <p:sldLayoutId id="2147483733" r:id="rId4"/>
    <p:sldLayoutId id="2147483729" r:id="rId5"/>
    <p:sldLayoutId id="2147483732" r:id="rId6"/>
    <p:sldLayoutId id="2147483734" r:id="rId7"/>
    <p:sldLayoutId id="2147483752" r:id="rId8"/>
    <p:sldLayoutId id="2147483753" r:id="rId9"/>
    <p:sldLayoutId id="2147483750" r:id="rId10"/>
    <p:sldLayoutId id="2147483771" r:id="rId11"/>
    <p:sldLayoutId id="2147483772" r:id="rId12"/>
    <p:sldLayoutId id="2147483774" r:id="rId13"/>
    <p:sldLayoutId id="2147483776" r:id="rId14"/>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20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1+#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40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1+#ppt_w/2"/>
                                          </p:val>
                                        </p:tav>
                                        <p:tav tm="100000">
                                          <p:val>
                                            <p:strVal val="#ppt_x"/>
                                          </p:val>
                                        </p:tav>
                                      </p:tavLst>
                                    </p:anim>
                                    <p:anim calcmode="lin" valueType="num">
                                      <p:cBhvr additive="base">
                                        <p:cTn id="12" dur="500" fill="hold"/>
                                        <p:tgtEl>
                                          <p:spTgt spid="12"/>
                                        </p:tgtEl>
                                        <p:attrNameLst>
                                          <p:attrName>ppt_y</p:attrName>
                                        </p:attrNameLst>
                                      </p:cBhvr>
                                      <p:tavLst>
                                        <p:tav tm="0">
                                          <p:val>
                                            <p:strVal val="#ppt_y"/>
                                          </p:val>
                                        </p:tav>
                                        <p:tav tm="100000">
                                          <p:val>
                                            <p:strVal val="#ppt_y"/>
                                          </p:val>
                                        </p:tav>
                                      </p:tavLst>
                                    </p:anim>
                                  </p:childTnLst>
                                </p:cTn>
                              </p:par>
                              <p:par>
                                <p:cTn id="13" presetID="2" presetClass="entr" presetSubtype="4" decel="100000" fill="hold" grpId="0" nodeType="withEffect">
                                  <p:stCondLst>
                                    <p:cond delay="20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ppt_x"/>
                                          </p:val>
                                        </p:tav>
                                        <p:tav tm="100000">
                                          <p:val>
                                            <p:strVal val="#ppt_x"/>
                                          </p:val>
                                        </p:tav>
                                      </p:tavLst>
                                    </p:anim>
                                    <p:anim calcmode="lin" valueType="num">
                                      <p:cBhvr additive="base">
                                        <p:cTn id="1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animBg="1"/>
    </p:bldLst>
  </p:timing>
  <p:hf hdr="0" dt="0"/>
  <p:txStyles>
    <p:titleStyle>
      <a:lvl1pPr algn="ctr" defTabSz="1371417" rtl="0" eaLnBrk="1" latinLnBrk="0" hangingPunct="1">
        <a:lnSpc>
          <a:spcPct val="90000"/>
        </a:lnSpc>
        <a:spcBef>
          <a:spcPct val="0"/>
        </a:spcBef>
        <a:buNone/>
        <a:defRPr sz="5400" kern="1200">
          <a:solidFill>
            <a:schemeClr val="tx2"/>
          </a:solidFill>
          <a:latin typeface="+mj-lt"/>
          <a:ea typeface="+mj-ea"/>
          <a:cs typeface="+mj-cs"/>
        </a:defRPr>
      </a:lvl1pPr>
    </p:titleStyle>
    <p:bodyStyle>
      <a:lvl1pPr marL="0" indent="0" algn="l" defTabSz="1371417" rtl="0" eaLnBrk="1" latinLnBrk="0" hangingPunct="1">
        <a:lnSpc>
          <a:spcPct val="130000"/>
        </a:lnSpc>
        <a:spcBef>
          <a:spcPts val="1200"/>
        </a:spcBef>
        <a:buFontTx/>
        <a:buNone/>
        <a:defRPr sz="2400" kern="1200" baseline="0">
          <a:solidFill>
            <a:schemeClr val="tx2"/>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417" rtl="0" eaLnBrk="1" latinLnBrk="0" hangingPunct="1">
        <a:defRPr sz="2700" kern="1200">
          <a:solidFill>
            <a:schemeClr val="tx1"/>
          </a:solidFill>
          <a:latin typeface="+mn-lt"/>
          <a:ea typeface="+mn-ea"/>
          <a:cs typeface="+mn-cs"/>
        </a:defRPr>
      </a:lvl1pPr>
      <a:lvl2pPr marL="685709" algn="l" defTabSz="1371417" rtl="0" eaLnBrk="1" latinLnBrk="0" hangingPunct="1">
        <a:defRPr sz="2700" kern="1200">
          <a:solidFill>
            <a:schemeClr val="tx1"/>
          </a:solidFill>
          <a:latin typeface="+mn-lt"/>
          <a:ea typeface="+mn-ea"/>
          <a:cs typeface="+mn-cs"/>
        </a:defRPr>
      </a:lvl2pPr>
      <a:lvl3pPr marL="1371417" algn="l" defTabSz="1371417" rtl="0" eaLnBrk="1" latinLnBrk="0" hangingPunct="1">
        <a:defRPr sz="2700" kern="1200">
          <a:solidFill>
            <a:schemeClr val="tx1"/>
          </a:solidFill>
          <a:latin typeface="+mn-lt"/>
          <a:ea typeface="+mn-ea"/>
          <a:cs typeface="+mn-cs"/>
        </a:defRPr>
      </a:lvl3pPr>
      <a:lvl4pPr marL="2057126" algn="l" defTabSz="1371417" rtl="0" eaLnBrk="1" latinLnBrk="0" hangingPunct="1">
        <a:defRPr sz="2700" kern="1200">
          <a:solidFill>
            <a:schemeClr val="tx1"/>
          </a:solidFill>
          <a:latin typeface="+mn-lt"/>
          <a:ea typeface="+mn-ea"/>
          <a:cs typeface="+mn-cs"/>
        </a:defRPr>
      </a:lvl4pPr>
      <a:lvl5pPr marL="2742834" algn="l" defTabSz="1371417" rtl="0" eaLnBrk="1" latinLnBrk="0" hangingPunct="1">
        <a:defRPr sz="2700" kern="1200">
          <a:solidFill>
            <a:schemeClr val="tx1"/>
          </a:solidFill>
          <a:latin typeface="+mn-lt"/>
          <a:ea typeface="+mn-ea"/>
          <a:cs typeface="+mn-cs"/>
        </a:defRPr>
      </a:lvl5pPr>
      <a:lvl6pPr marL="3428543" algn="l" defTabSz="1371417" rtl="0" eaLnBrk="1" latinLnBrk="0" hangingPunct="1">
        <a:defRPr sz="2700" kern="1200">
          <a:solidFill>
            <a:schemeClr val="tx1"/>
          </a:solidFill>
          <a:latin typeface="+mn-lt"/>
          <a:ea typeface="+mn-ea"/>
          <a:cs typeface="+mn-cs"/>
        </a:defRPr>
      </a:lvl6pPr>
      <a:lvl7pPr marL="4114251" algn="l" defTabSz="1371417" rtl="0" eaLnBrk="1" latinLnBrk="0" hangingPunct="1">
        <a:defRPr sz="2700" kern="1200">
          <a:solidFill>
            <a:schemeClr val="tx1"/>
          </a:solidFill>
          <a:latin typeface="+mn-lt"/>
          <a:ea typeface="+mn-ea"/>
          <a:cs typeface="+mn-cs"/>
        </a:defRPr>
      </a:lvl7pPr>
      <a:lvl8pPr marL="4799960" algn="l" defTabSz="1371417" rtl="0" eaLnBrk="1" latinLnBrk="0" hangingPunct="1">
        <a:defRPr sz="2700" kern="1200">
          <a:solidFill>
            <a:schemeClr val="tx1"/>
          </a:solidFill>
          <a:latin typeface="+mn-lt"/>
          <a:ea typeface="+mn-ea"/>
          <a:cs typeface="+mn-cs"/>
        </a:defRPr>
      </a:lvl8pPr>
      <a:lvl9pPr marL="5485668" algn="l" defTabSz="1371417" rtl="0" eaLnBrk="1" latinLnBrk="0" hangingPunct="1">
        <a:defRPr sz="27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tx1">
            <a:lumMod val="7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3213" y="348343"/>
            <a:ext cx="17336022" cy="1280040"/>
          </a:xfrm>
          <a:prstGeom prst="rect">
            <a:avLst/>
          </a:prstGeom>
        </p:spPr>
        <p:txBody>
          <a:bodyPr vert="horz" lIns="91440" tIns="45720" rIns="91440" bIns="45720" rtlCol="0" anchor="ctr">
            <a:normAutofit/>
          </a:bodyPr>
          <a:lstStyle/>
          <a:p>
            <a:r>
              <a:rPr lang="en-US" altLang="ja-JP" dirty="0"/>
              <a:t>Master Title Configuration</a:t>
            </a:r>
            <a:endParaRPr lang="en-US" dirty="0"/>
          </a:p>
        </p:txBody>
      </p:sp>
      <p:sp>
        <p:nvSpPr>
          <p:cNvPr id="3" name="Text Placeholder 2"/>
          <p:cNvSpPr>
            <a:spLocks noGrp="1"/>
          </p:cNvSpPr>
          <p:nvPr>
            <p:ph type="body" idx="1"/>
          </p:nvPr>
        </p:nvSpPr>
        <p:spPr>
          <a:xfrm>
            <a:off x="493213" y="2041742"/>
            <a:ext cx="17336022" cy="7222273"/>
          </a:xfrm>
          <a:prstGeom prst="rect">
            <a:avLst/>
          </a:prstGeom>
        </p:spPr>
        <p:txBody>
          <a:bodyPr vert="horz" lIns="91440" tIns="45720" rIns="91440" bIns="45720" rtlCol="0">
            <a:normAutofit/>
          </a:bodyPr>
          <a:lstStyle/>
          <a:p>
            <a:pPr lvl="0"/>
            <a:r>
              <a:rPr lang="en-US" altLang="ja-JP" dirty="0"/>
              <a:t>Master Text Configuration</a:t>
            </a:r>
            <a:endParaRPr lang="ja-JP" altLang="en-US" dirty="0"/>
          </a:p>
        </p:txBody>
      </p:sp>
    </p:spTree>
    <p:extLst>
      <p:ext uri="{BB962C8B-B14F-4D97-AF65-F5344CB8AC3E}">
        <p14:creationId xmlns:p14="http://schemas.microsoft.com/office/powerpoint/2010/main" val="77005124"/>
      </p:ext>
    </p:extLst>
  </p:cSld>
  <p:clrMap bg1="lt1" tx1="dk1" bg2="lt2" tx2="dk2" accent1="accent1" accent2="accent2" accent3="accent3" accent4="accent4" accent5="accent5" accent6="accent6" hlink="hlink" folHlink="folHlink"/>
  <p:sldLayoutIdLst>
    <p:sldLayoutId id="2147483703" r:id="rId1"/>
    <p:sldLayoutId id="2147483810" r:id="rId2"/>
    <p:sldLayoutId id="2147483809" r:id="rId3"/>
    <p:sldLayoutId id="2147483717" r:id="rId4"/>
    <p:sldLayoutId id="2147483718" r:id="rId5"/>
    <p:sldLayoutId id="2147483719" r:id="rId6"/>
    <p:sldLayoutId id="2147483720" r:id="rId7"/>
    <p:sldLayoutId id="2147483721" r:id="rId8"/>
    <p:sldLayoutId id="2147483722" r:id="rId9"/>
    <p:sldLayoutId id="2147483768" r:id="rId10"/>
    <p:sldLayoutId id="2147483769" r:id="rId11"/>
    <p:sldLayoutId id="2147483778" r:id="rId12"/>
    <p:sldLayoutId id="2147483779" r:id="rId13"/>
    <p:sldLayoutId id="2147483802" r:id="rId14"/>
    <p:sldLayoutId id="2147483807" r:id="rId15"/>
  </p:sldLayoutIdLst>
  <p:hf hdr="0" dt="0"/>
  <p:txStyles>
    <p:titleStyle>
      <a:lvl1pPr algn="ctr" defTabSz="1371417" rtl="0" eaLnBrk="1" latinLnBrk="0" hangingPunct="1">
        <a:lnSpc>
          <a:spcPct val="90000"/>
        </a:lnSpc>
        <a:spcBef>
          <a:spcPct val="0"/>
        </a:spcBef>
        <a:buNone/>
        <a:defRPr sz="5400" kern="1200">
          <a:solidFill>
            <a:schemeClr val="tx2"/>
          </a:solidFill>
          <a:latin typeface="+mj-lt"/>
          <a:ea typeface="+mj-ea"/>
          <a:cs typeface="+mj-cs"/>
        </a:defRPr>
      </a:lvl1pPr>
    </p:titleStyle>
    <p:bodyStyle>
      <a:lvl1pPr marL="0" indent="0" algn="l" defTabSz="1371417" rtl="0" eaLnBrk="1" latinLnBrk="0" hangingPunct="1">
        <a:lnSpc>
          <a:spcPct val="130000"/>
        </a:lnSpc>
        <a:spcBef>
          <a:spcPts val="1200"/>
        </a:spcBef>
        <a:buFontTx/>
        <a:buNone/>
        <a:defRPr sz="2400" kern="1200" baseline="0">
          <a:solidFill>
            <a:schemeClr val="tx2"/>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417" rtl="0" eaLnBrk="1" latinLnBrk="0" hangingPunct="1">
        <a:defRPr sz="2700" kern="1200">
          <a:solidFill>
            <a:schemeClr val="tx1"/>
          </a:solidFill>
          <a:latin typeface="+mn-lt"/>
          <a:ea typeface="+mn-ea"/>
          <a:cs typeface="+mn-cs"/>
        </a:defRPr>
      </a:lvl1pPr>
      <a:lvl2pPr marL="685709" algn="l" defTabSz="1371417" rtl="0" eaLnBrk="1" latinLnBrk="0" hangingPunct="1">
        <a:defRPr sz="2700" kern="1200">
          <a:solidFill>
            <a:schemeClr val="tx1"/>
          </a:solidFill>
          <a:latin typeface="+mn-lt"/>
          <a:ea typeface="+mn-ea"/>
          <a:cs typeface="+mn-cs"/>
        </a:defRPr>
      </a:lvl2pPr>
      <a:lvl3pPr marL="1371417" algn="l" defTabSz="1371417" rtl="0" eaLnBrk="1" latinLnBrk="0" hangingPunct="1">
        <a:defRPr sz="2700" kern="1200">
          <a:solidFill>
            <a:schemeClr val="tx1"/>
          </a:solidFill>
          <a:latin typeface="+mn-lt"/>
          <a:ea typeface="+mn-ea"/>
          <a:cs typeface="+mn-cs"/>
        </a:defRPr>
      </a:lvl3pPr>
      <a:lvl4pPr marL="2057126" algn="l" defTabSz="1371417" rtl="0" eaLnBrk="1" latinLnBrk="0" hangingPunct="1">
        <a:defRPr sz="2700" kern="1200">
          <a:solidFill>
            <a:schemeClr val="tx1"/>
          </a:solidFill>
          <a:latin typeface="+mn-lt"/>
          <a:ea typeface="+mn-ea"/>
          <a:cs typeface="+mn-cs"/>
        </a:defRPr>
      </a:lvl4pPr>
      <a:lvl5pPr marL="2742834" algn="l" defTabSz="1371417" rtl="0" eaLnBrk="1" latinLnBrk="0" hangingPunct="1">
        <a:defRPr sz="2700" kern="1200">
          <a:solidFill>
            <a:schemeClr val="tx1"/>
          </a:solidFill>
          <a:latin typeface="+mn-lt"/>
          <a:ea typeface="+mn-ea"/>
          <a:cs typeface="+mn-cs"/>
        </a:defRPr>
      </a:lvl5pPr>
      <a:lvl6pPr marL="3428543" algn="l" defTabSz="1371417" rtl="0" eaLnBrk="1" latinLnBrk="0" hangingPunct="1">
        <a:defRPr sz="2700" kern="1200">
          <a:solidFill>
            <a:schemeClr val="tx1"/>
          </a:solidFill>
          <a:latin typeface="+mn-lt"/>
          <a:ea typeface="+mn-ea"/>
          <a:cs typeface="+mn-cs"/>
        </a:defRPr>
      </a:lvl6pPr>
      <a:lvl7pPr marL="4114251" algn="l" defTabSz="1371417" rtl="0" eaLnBrk="1" latinLnBrk="0" hangingPunct="1">
        <a:defRPr sz="2700" kern="1200">
          <a:solidFill>
            <a:schemeClr val="tx1"/>
          </a:solidFill>
          <a:latin typeface="+mn-lt"/>
          <a:ea typeface="+mn-ea"/>
          <a:cs typeface="+mn-cs"/>
        </a:defRPr>
      </a:lvl7pPr>
      <a:lvl8pPr marL="4799960" algn="l" defTabSz="1371417" rtl="0" eaLnBrk="1" latinLnBrk="0" hangingPunct="1">
        <a:defRPr sz="2700" kern="1200">
          <a:solidFill>
            <a:schemeClr val="tx1"/>
          </a:solidFill>
          <a:latin typeface="+mn-lt"/>
          <a:ea typeface="+mn-ea"/>
          <a:cs typeface="+mn-cs"/>
        </a:defRPr>
      </a:lvl8pPr>
      <a:lvl9pPr marL="5485668" algn="l" defTabSz="1371417" rtl="0" eaLnBrk="1" latinLnBrk="0" hangingPunct="1">
        <a:defRPr sz="27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tx1">
            <a:lumMod val="7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3213" y="348343"/>
            <a:ext cx="17336022" cy="1280040"/>
          </a:xfrm>
          <a:prstGeom prst="rect">
            <a:avLst/>
          </a:prstGeom>
        </p:spPr>
        <p:txBody>
          <a:bodyPr vert="horz" lIns="91440" tIns="45720" rIns="91440" bIns="45720" rtlCol="0" anchor="ctr">
            <a:normAutofit/>
          </a:bodyPr>
          <a:lstStyle/>
          <a:p>
            <a:r>
              <a:rPr lang="en-US" altLang="ja-JP" dirty="0"/>
              <a:t>Master Title Configuration</a:t>
            </a:r>
            <a:endParaRPr lang="en-US" dirty="0"/>
          </a:p>
        </p:txBody>
      </p:sp>
      <p:sp>
        <p:nvSpPr>
          <p:cNvPr id="3" name="Text Placeholder 2"/>
          <p:cNvSpPr>
            <a:spLocks noGrp="1"/>
          </p:cNvSpPr>
          <p:nvPr>
            <p:ph type="body" idx="1"/>
          </p:nvPr>
        </p:nvSpPr>
        <p:spPr>
          <a:xfrm>
            <a:off x="493213" y="2041742"/>
            <a:ext cx="17336022" cy="7222273"/>
          </a:xfrm>
          <a:prstGeom prst="rect">
            <a:avLst/>
          </a:prstGeom>
        </p:spPr>
        <p:txBody>
          <a:bodyPr vert="horz" lIns="91440" tIns="45720" rIns="91440" bIns="45720" rtlCol="0">
            <a:normAutofit/>
          </a:bodyPr>
          <a:lstStyle/>
          <a:p>
            <a:pPr lvl="0"/>
            <a:r>
              <a:rPr lang="en-US" altLang="ja-JP" dirty="0"/>
              <a:t>Master Text Configuration</a:t>
            </a:r>
            <a:endParaRPr lang="ja-JP" altLang="en-US" dirty="0"/>
          </a:p>
        </p:txBody>
      </p:sp>
    </p:spTree>
    <p:extLst>
      <p:ext uri="{BB962C8B-B14F-4D97-AF65-F5344CB8AC3E}">
        <p14:creationId xmlns:p14="http://schemas.microsoft.com/office/powerpoint/2010/main" val="178310948"/>
      </p:ext>
    </p:extLst>
  </p:cSld>
  <p:clrMap bg1="lt1" tx1="dk1" bg2="lt2" tx2="dk2" accent1="accent1" accent2="accent2" accent3="accent3" accent4="accent4" accent5="accent5" accent6="accent6" hlink="hlink" folHlink="folHlink"/>
  <p:sldLayoutIdLst>
    <p:sldLayoutId id="2147483726" r:id="rId1"/>
    <p:sldLayoutId id="2147483764" r:id="rId2"/>
    <p:sldLayoutId id="2147483804" r:id="rId3"/>
    <p:sldLayoutId id="2147483808" r:id="rId4"/>
  </p:sldLayoutIdLst>
  <p:hf hdr="0" dt="0"/>
  <p:txStyles>
    <p:titleStyle>
      <a:lvl1pPr algn="ctr" defTabSz="1371417" rtl="0" eaLnBrk="1" latinLnBrk="0" hangingPunct="1">
        <a:lnSpc>
          <a:spcPct val="90000"/>
        </a:lnSpc>
        <a:spcBef>
          <a:spcPct val="0"/>
        </a:spcBef>
        <a:buNone/>
        <a:defRPr sz="5400" kern="1200">
          <a:solidFill>
            <a:schemeClr val="tx2"/>
          </a:solidFill>
          <a:latin typeface="+mj-lt"/>
          <a:ea typeface="+mj-ea"/>
          <a:cs typeface="+mj-cs"/>
        </a:defRPr>
      </a:lvl1pPr>
    </p:titleStyle>
    <p:bodyStyle>
      <a:lvl1pPr marL="0" indent="0" algn="l" defTabSz="1371417" rtl="0" eaLnBrk="1" latinLnBrk="0" hangingPunct="1">
        <a:lnSpc>
          <a:spcPct val="130000"/>
        </a:lnSpc>
        <a:spcBef>
          <a:spcPts val="1200"/>
        </a:spcBef>
        <a:buFontTx/>
        <a:buNone/>
        <a:defRPr sz="2400" kern="1200" baseline="0">
          <a:solidFill>
            <a:schemeClr val="tx2"/>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417" rtl="0" eaLnBrk="1" latinLnBrk="0" hangingPunct="1">
        <a:defRPr sz="2700" kern="1200">
          <a:solidFill>
            <a:schemeClr val="tx1"/>
          </a:solidFill>
          <a:latin typeface="+mn-lt"/>
          <a:ea typeface="+mn-ea"/>
          <a:cs typeface="+mn-cs"/>
        </a:defRPr>
      </a:lvl1pPr>
      <a:lvl2pPr marL="685709" algn="l" defTabSz="1371417" rtl="0" eaLnBrk="1" latinLnBrk="0" hangingPunct="1">
        <a:defRPr sz="2700" kern="1200">
          <a:solidFill>
            <a:schemeClr val="tx1"/>
          </a:solidFill>
          <a:latin typeface="+mn-lt"/>
          <a:ea typeface="+mn-ea"/>
          <a:cs typeface="+mn-cs"/>
        </a:defRPr>
      </a:lvl2pPr>
      <a:lvl3pPr marL="1371417" algn="l" defTabSz="1371417" rtl="0" eaLnBrk="1" latinLnBrk="0" hangingPunct="1">
        <a:defRPr sz="2700" kern="1200">
          <a:solidFill>
            <a:schemeClr val="tx1"/>
          </a:solidFill>
          <a:latin typeface="+mn-lt"/>
          <a:ea typeface="+mn-ea"/>
          <a:cs typeface="+mn-cs"/>
        </a:defRPr>
      </a:lvl3pPr>
      <a:lvl4pPr marL="2057126" algn="l" defTabSz="1371417" rtl="0" eaLnBrk="1" latinLnBrk="0" hangingPunct="1">
        <a:defRPr sz="2700" kern="1200">
          <a:solidFill>
            <a:schemeClr val="tx1"/>
          </a:solidFill>
          <a:latin typeface="+mn-lt"/>
          <a:ea typeface="+mn-ea"/>
          <a:cs typeface="+mn-cs"/>
        </a:defRPr>
      </a:lvl4pPr>
      <a:lvl5pPr marL="2742834" algn="l" defTabSz="1371417" rtl="0" eaLnBrk="1" latinLnBrk="0" hangingPunct="1">
        <a:defRPr sz="2700" kern="1200">
          <a:solidFill>
            <a:schemeClr val="tx1"/>
          </a:solidFill>
          <a:latin typeface="+mn-lt"/>
          <a:ea typeface="+mn-ea"/>
          <a:cs typeface="+mn-cs"/>
        </a:defRPr>
      </a:lvl5pPr>
      <a:lvl6pPr marL="3428543" algn="l" defTabSz="1371417" rtl="0" eaLnBrk="1" latinLnBrk="0" hangingPunct="1">
        <a:defRPr sz="2700" kern="1200">
          <a:solidFill>
            <a:schemeClr val="tx1"/>
          </a:solidFill>
          <a:latin typeface="+mn-lt"/>
          <a:ea typeface="+mn-ea"/>
          <a:cs typeface="+mn-cs"/>
        </a:defRPr>
      </a:lvl6pPr>
      <a:lvl7pPr marL="4114251" algn="l" defTabSz="1371417" rtl="0" eaLnBrk="1" latinLnBrk="0" hangingPunct="1">
        <a:defRPr sz="2700" kern="1200">
          <a:solidFill>
            <a:schemeClr val="tx1"/>
          </a:solidFill>
          <a:latin typeface="+mn-lt"/>
          <a:ea typeface="+mn-ea"/>
          <a:cs typeface="+mn-cs"/>
        </a:defRPr>
      </a:lvl7pPr>
      <a:lvl8pPr marL="4799960" algn="l" defTabSz="1371417" rtl="0" eaLnBrk="1" latinLnBrk="0" hangingPunct="1">
        <a:defRPr sz="2700" kern="1200">
          <a:solidFill>
            <a:schemeClr val="tx1"/>
          </a:solidFill>
          <a:latin typeface="+mn-lt"/>
          <a:ea typeface="+mn-ea"/>
          <a:cs typeface="+mn-cs"/>
        </a:defRPr>
      </a:lvl8pPr>
      <a:lvl9pPr marL="5485668" algn="l" defTabSz="1371417" rtl="0" eaLnBrk="1" latinLnBrk="0" hangingPunct="1">
        <a:defRPr sz="27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tx1">
            <a:lumMod val="7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467447" y="348343"/>
            <a:ext cx="8361787" cy="1280040"/>
          </a:xfrm>
          <a:prstGeom prst="rect">
            <a:avLst/>
          </a:prstGeom>
        </p:spPr>
        <p:txBody>
          <a:bodyPr vert="horz" lIns="91440" tIns="45720" rIns="91440" bIns="45720" rtlCol="0" anchor="ctr">
            <a:normAutofit/>
          </a:bodyPr>
          <a:lstStyle/>
          <a:p>
            <a:r>
              <a:rPr lang="en-US" altLang="ja-JP" dirty="0"/>
              <a:t>Master Title</a:t>
            </a:r>
            <a:endParaRPr lang="en-US" dirty="0"/>
          </a:p>
        </p:txBody>
      </p:sp>
      <p:sp>
        <p:nvSpPr>
          <p:cNvPr id="3" name="Text Placeholder 2"/>
          <p:cNvSpPr>
            <a:spLocks noGrp="1"/>
          </p:cNvSpPr>
          <p:nvPr>
            <p:ph type="body" idx="1"/>
          </p:nvPr>
        </p:nvSpPr>
        <p:spPr>
          <a:xfrm>
            <a:off x="493213" y="2041742"/>
            <a:ext cx="17336022" cy="7222273"/>
          </a:xfrm>
          <a:prstGeom prst="rect">
            <a:avLst/>
          </a:prstGeom>
        </p:spPr>
        <p:txBody>
          <a:bodyPr vert="horz" lIns="91440" tIns="45720" rIns="91440" bIns="45720" rtlCol="0">
            <a:normAutofit/>
          </a:bodyPr>
          <a:lstStyle/>
          <a:p>
            <a:pPr lvl="0"/>
            <a:r>
              <a:rPr lang="en-US" altLang="ja-JP" dirty="0"/>
              <a:t>Master Text Configuration</a:t>
            </a:r>
            <a:endParaRPr lang="ja-JP" altLang="en-US" dirty="0"/>
          </a:p>
        </p:txBody>
      </p:sp>
      <p:sp>
        <p:nvSpPr>
          <p:cNvPr id="5" name="Footer Placeholder 4"/>
          <p:cNvSpPr>
            <a:spLocks noGrp="1"/>
          </p:cNvSpPr>
          <p:nvPr>
            <p:ph type="ftr" sz="quarter" idx="3"/>
          </p:nvPr>
        </p:nvSpPr>
        <p:spPr>
          <a:xfrm>
            <a:off x="6057900" y="9582811"/>
            <a:ext cx="6172200" cy="547603"/>
          </a:xfrm>
          <a:prstGeom prst="rect">
            <a:avLst/>
          </a:prstGeom>
        </p:spPr>
        <p:txBody>
          <a:bodyPr vert="horz" lIns="91440" tIns="45720" rIns="91440" bIns="45720" rtlCol="0" anchor="ctr"/>
          <a:lstStyle>
            <a:lvl1pPr algn="ctr">
              <a:defRPr sz="1800">
                <a:solidFill>
                  <a:schemeClr val="tx1">
                    <a:tint val="75000"/>
                  </a:schemeClr>
                </a:solidFill>
              </a:defRPr>
            </a:lvl1pPr>
          </a:lstStyle>
          <a:p>
            <a:r>
              <a:rPr lang="en-US"/>
              <a:t>The Power of PowerPoint | thepopp.com</a:t>
            </a:r>
            <a:endParaRPr lang="en-US" dirty="0"/>
          </a:p>
        </p:txBody>
      </p:sp>
      <p:sp>
        <p:nvSpPr>
          <p:cNvPr id="6" name="Slide Number Placeholder 5"/>
          <p:cNvSpPr>
            <a:spLocks noGrp="1"/>
          </p:cNvSpPr>
          <p:nvPr>
            <p:ph type="sldNum" sz="quarter" idx="4"/>
          </p:nvPr>
        </p:nvSpPr>
        <p:spPr>
          <a:xfrm>
            <a:off x="17110868" y="9600055"/>
            <a:ext cx="1176775" cy="489036"/>
          </a:xfrm>
          <a:prstGeom prst="rect">
            <a:avLst/>
          </a:prstGeom>
        </p:spPr>
        <p:txBody>
          <a:bodyPr vert="horz" lIns="91440" tIns="45720" rIns="91440" bIns="45720" rtlCol="0" anchor="ctr"/>
          <a:lstStyle>
            <a:lvl1pPr algn="l">
              <a:defRPr sz="2400">
                <a:solidFill>
                  <a:schemeClr val="tx2"/>
                </a:solidFill>
              </a:defRPr>
            </a:lvl1pPr>
          </a:lstStyle>
          <a:p>
            <a:fld id="{03EB59E2-90B9-4CD3-AC74-D672227E13C3}" type="slidenum">
              <a:rPr lang="en-US" smtClean="0"/>
              <a:pPr/>
              <a:t>‹#›</a:t>
            </a:fld>
            <a:endParaRPr lang="en-US" dirty="0"/>
          </a:p>
        </p:txBody>
      </p:sp>
      <p:sp>
        <p:nvSpPr>
          <p:cNvPr id="4" name="正方形/長方形 3"/>
          <p:cNvSpPr/>
          <p:nvPr userDrawn="1"/>
        </p:nvSpPr>
        <p:spPr>
          <a:xfrm>
            <a:off x="9579668" y="1543675"/>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userDrawn="1"/>
        </p:nvSpPr>
        <p:spPr>
          <a:xfrm>
            <a:off x="10215040" y="1543675"/>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userDrawn="1"/>
        </p:nvSpPr>
        <p:spPr>
          <a:xfrm>
            <a:off x="10851588" y="1543675"/>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p:cNvSpPr/>
          <p:nvPr userDrawn="1"/>
        </p:nvSpPr>
        <p:spPr>
          <a:xfrm>
            <a:off x="17157699" y="9516491"/>
            <a:ext cx="1129945"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657151609"/>
      </p:ext>
    </p:extLst>
  </p:cSld>
  <p:clrMap bg1="lt1" tx1="dk1" bg2="lt2" tx2="dk2" accent1="accent1" accent2="accent2" accent3="accent3" accent4="accent4" accent5="accent5" accent6="accent6" hlink="hlink" folHlink="folHlink"/>
  <p:sldLayoutIdLst>
    <p:sldLayoutId id="2147483740" r:id="rId1"/>
    <p:sldLayoutId id="2147483767" r:id="rId2"/>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10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0-#ppt_h/2"/>
                                          </p:val>
                                        </p:tav>
                                        <p:tav tm="100000">
                                          <p:val>
                                            <p:strVal val="#ppt_y"/>
                                          </p:val>
                                        </p:tav>
                                      </p:tavLst>
                                    </p:anim>
                                  </p:childTnLst>
                                </p:cTn>
                              </p:par>
                              <p:par>
                                <p:cTn id="13" presetID="2" presetClass="entr" presetSubtype="1" decel="100000" fill="hold" grpId="0" nodeType="withEffect">
                                  <p:stCondLst>
                                    <p:cond delay="20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ppt_x"/>
                                          </p:val>
                                        </p:tav>
                                        <p:tav tm="100000">
                                          <p:val>
                                            <p:strVal val="#ppt_x"/>
                                          </p:val>
                                        </p:tav>
                                      </p:tavLst>
                                    </p:anim>
                                    <p:anim calcmode="lin" valueType="num">
                                      <p:cBhvr additive="base">
                                        <p:cTn id="16" dur="500" fill="hold"/>
                                        <p:tgtEl>
                                          <p:spTgt spid="9"/>
                                        </p:tgtEl>
                                        <p:attrNameLst>
                                          <p:attrName>ppt_y</p:attrName>
                                        </p:attrNameLst>
                                      </p:cBhvr>
                                      <p:tavLst>
                                        <p:tav tm="0">
                                          <p:val>
                                            <p:strVal val="0-#ppt_h/2"/>
                                          </p:val>
                                        </p:tav>
                                        <p:tav tm="100000">
                                          <p:val>
                                            <p:strVal val="#ppt_y"/>
                                          </p:val>
                                        </p:tav>
                                      </p:tavLst>
                                    </p:anim>
                                  </p:childTnLst>
                                </p:cTn>
                              </p:par>
                              <p:par>
                                <p:cTn id="17" presetID="2" presetClass="entr" presetSubtype="1" decel="100000" fill="hold" grpId="0" nodeType="withEffect">
                                  <p:stCondLst>
                                    <p:cond delay="200"/>
                                  </p:stCondLst>
                                  <p:iterate type="wd">
                                    <p:tmPct val="10000"/>
                                  </p:iterate>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0-#ppt_h/2"/>
                                          </p:val>
                                        </p:tav>
                                        <p:tav tm="100000">
                                          <p:val>
                                            <p:strVal val="#ppt_y"/>
                                          </p:val>
                                        </p:tav>
                                      </p:tavLst>
                                    </p:anim>
                                  </p:childTnLst>
                                </p:cTn>
                              </p:par>
                              <p:par>
                                <p:cTn id="21" presetID="2" presetClass="entr" presetSubtype="2" decel="100000" fill="hold" grpId="0" nodeType="withEffect">
                                  <p:stCondLst>
                                    <p:cond delay="200"/>
                                  </p:stCondLst>
                                  <p:childTnLst>
                                    <p:set>
                                      <p:cBhvr>
                                        <p:cTn id="22" dur="1" fill="hold">
                                          <p:stCondLst>
                                            <p:cond delay="0"/>
                                          </p:stCondLst>
                                        </p:cTn>
                                        <p:tgtEl>
                                          <p:spTgt spid="19"/>
                                        </p:tgtEl>
                                        <p:attrNameLst>
                                          <p:attrName>style.visibility</p:attrName>
                                        </p:attrNameLst>
                                      </p:cBhvr>
                                      <p:to>
                                        <p:strVal val="visible"/>
                                      </p:to>
                                    </p:set>
                                    <p:anim calcmode="lin" valueType="num">
                                      <p:cBhvr additive="base">
                                        <p:cTn id="23" dur="500" fill="hold"/>
                                        <p:tgtEl>
                                          <p:spTgt spid="19"/>
                                        </p:tgtEl>
                                        <p:attrNameLst>
                                          <p:attrName>ppt_x</p:attrName>
                                        </p:attrNameLst>
                                      </p:cBhvr>
                                      <p:tavLst>
                                        <p:tav tm="0">
                                          <p:val>
                                            <p:strVal val="1+#ppt_w/2"/>
                                          </p:val>
                                        </p:tav>
                                        <p:tav tm="100000">
                                          <p:val>
                                            <p:strVal val="#ppt_x"/>
                                          </p:val>
                                        </p:tav>
                                      </p:tavLst>
                                    </p:anim>
                                    <p:anim calcmode="lin" valueType="num">
                                      <p:cBhvr additive="base">
                                        <p:cTn id="24" dur="500" fill="hold"/>
                                        <p:tgtEl>
                                          <p:spTgt spid="19"/>
                                        </p:tgtEl>
                                        <p:attrNameLst>
                                          <p:attrName>ppt_y</p:attrName>
                                        </p:attrNameLst>
                                      </p:cBhvr>
                                      <p:tavLst>
                                        <p:tav tm="0">
                                          <p:val>
                                            <p:strVal val="#ppt_y"/>
                                          </p:val>
                                        </p:tav>
                                        <p:tav tm="100000">
                                          <p:val>
                                            <p:strVal val="#ppt_y"/>
                                          </p:val>
                                        </p:tav>
                                      </p:tavLst>
                                    </p:anim>
                                  </p:childTnLst>
                                </p:cTn>
                              </p:par>
                              <p:par>
                                <p:cTn id="25" presetID="2" presetClass="entr" presetSubtype="2" decel="100000" fill="hold" grpId="0" nodeType="withEffect">
                                  <p:stCondLst>
                                    <p:cond delay="400"/>
                                  </p:stCondLst>
                                  <p:childTnLst>
                                    <p:set>
                                      <p:cBhvr>
                                        <p:cTn id="26" dur="1" fill="hold">
                                          <p:stCondLst>
                                            <p:cond delay="0"/>
                                          </p:stCondLst>
                                        </p:cTn>
                                        <p:tgtEl>
                                          <p:spTgt spid="6"/>
                                        </p:tgtEl>
                                        <p:attrNameLst>
                                          <p:attrName>style.visibility</p:attrName>
                                        </p:attrNameLst>
                                      </p:cBhvr>
                                      <p:to>
                                        <p:strVal val="visible"/>
                                      </p:to>
                                    </p:set>
                                    <p:anim calcmode="lin" valueType="num">
                                      <p:cBhvr additive="base">
                                        <p:cTn id="27" dur="500" fill="hold"/>
                                        <p:tgtEl>
                                          <p:spTgt spid="6"/>
                                        </p:tgtEl>
                                        <p:attrNameLst>
                                          <p:attrName>ppt_x</p:attrName>
                                        </p:attrNameLst>
                                      </p:cBhvr>
                                      <p:tavLst>
                                        <p:tav tm="0">
                                          <p:val>
                                            <p:strVal val="1+#ppt_w/2"/>
                                          </p:val>
                                        </p:tav>
                                        <p:tav tm="100000">
                                          <p:val>
                                            <p:strVal val="#ppt_x"/>
                                          </p:val>
                                        </p:tav>
                                      </p:tavLst>
                                    </p:anim>
                                    <p:anim calcmode="lin" valueType="num">
                                      <p:cBhvr additive="base">
                                        <p:cTn id="28" dur="500" fill="hold"/>
                                        <p:tgtEl>
                                          <p:spTgt spid="6"/>
                                        </p:tgtEl>
                                        <p:attrNameLst>
                                          <p:attrName>ppt_y</p:attrName>
                                        </p:attrNameLst>
                                      </p:cBhvr>
                                      <p:tavLst>
                                        <p:tav tm="0">
                                          <p:val>
                                            <p:strVal val="#ppt_y"/>
                                          </p:val>
                                        </p:tav>
                                        <p:tav tm="100000">
                                          <p:val>
                                            <p:strVal val="#ppt_y"/>
                                          </p:val>
                                        </p:tav>
                                      </p:tavLst>
                                    </p:anim>
                                  </p:childTnLst>
                                </p:cTn>
                              </p:par>
                              <p:par>
                                <p:cTn id="29" presetID="2" presetClass="entr" presetSubtype="4" decel="100000" fill="hold" grpId="0" nodeType="withEffect">
                                  <p:stCondLst>
                                    <p:cond delay="200"/>
                                  </p:stCondLst>
                                  <p:childTnLst>
                                    <p:set>
                                      <p:cBhvr>
                                        <p:cTn id="30" dur="1" fill="hold">
                                          <p:stCondLst>
                                            <p:cond delay="0"/>
                                          </p:stCondLst>
                                        </p:cTn>
                                        <p:tgtEl>
                                          <p:spTgt spid="5"/>
                                        </p:tgtEl>
                                        <p:attrNameLst>
                                          <p:attrName>style.visibility</p:attrName>
                                        </p:attrNameLst>
                                      </p:cBhvr>
                                      <p:to>
                                        <p:strVal val="visible"/>
                                      </p:to>
                                    </p:set>
                                    <p:anim calcmode="lin" valueType="num">
                                      <p:cBhvr additive="base">
                                        <p:cTn id="31" dur="500" fill="hold"/>
                                        <p:tgtEl>
                                          <p:spTgt spid="5"/>
                                        </p:tgtEl>
                                        <p:attrNameLst>
                                          <p:attrName>ppt_x</p:attrName>
                                        </p:attrNameLst>
                                      </p:cBhvr>
                                      <p:tavLst>
                                        <p:tav tm="0">
                                          <p:val>
                                            <p:strVal val="#ppt_x"/>
                                          </p:val>
                                        </p:tav>
                                        <p:tav tm="100000">
                                          <p:val>
                                            <p:strVal val="#ppt_x"/>
                                          </p:val>
                                        </p:tav>
                                      </p:tavLst>
                                    </p:anim>
                                    <p:anim calcmode="lin" valueType="num">
                                      <p:cBhvr additive="base">
                                        <p:cTn id="3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6" grpId="0"/>
      <p:bldP spid="4" grpId="0" animBg="1"/>
      <p:bldP spid="8" grpId="0" animBg="1"/>
      <p:bldP spid="9" grpId="0" animBg="1"/>
      <p:bldP spid="19" grpId="0" animBg="1"/>
    </p:bldLst>
  </p:timing>
  <p:hf hdr="0" dt="0"/>
  <p:txStyles>
    <p:titleStyle>
      <a:lvl1pPr algn="l" defTabSz="1371417" rtl="0" eaLnBrk="1" latinLnBrk="0" hangingPunct="1">
        <a:lnSpc>
          <a:spcPct val="90000"/>
        </a:lnSpc>
        <a:spcBef>
          <a:spcPct val="0"/>
        </a:spcBef>
        <a:buNone/>
        <a:defRPr sz="5400" kern="1200">
          <a:solidFill>
            <a:schemeClr val="tx2"/>
          </a:solidFill>
          <a:latin typeface="+mj-lt"/>
          <a:ea typeface="+mj-ea"/>
          <a:cs typeface="+mj-cs"/>
        </a:defRPr>
      </a:lvl1pPr>
    </p:titleStyle>
    <p:bodyStyle>
      <a:lvl1pPr marL="0" indent="0" algn="l" defTabSz="1371417" rtl="0" eaLnBrk="1" latinLnBrk="0" hangingPunct="1">
        <a:lnSpc>
          <a:spcPct val="130000"/>
        </a:lnSpc>
        <a:spcBef>
          <a:spcPts val="1200"/>
        </a:spcBef>
        <a:buFontTx/>
        <a:buNone/>
        <a:defRPr sz="2400" kern="1200" baseline="0">
          <a:solidFill>
            <a:schemeClr val="tx2"/>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417" rtl="0" eaLnBrk="1" latinLnBrk="0" hangingPunct="1">
        <a:defRPr sz="2700" kern="1200">
          <a:solidFill>
            <a:schemeClr val="tx1"/>
          </a:solidFill>
          <a:latin typeface="+mn-lt"/>
          <a:ea typeface="+mn-ea"/>
          <a:cs typeface="+mn-cs"/>
        </a:defRPr>
      </a:lvl1pPr>
      <a:lvl2pPr marL="685709" algn="l" defTabSz="1371417" rtl="0" eaLnBrk="1" latinLnBrk="0" hangingPunct="1">
        <a:defRPr sz="2700" kern="1200">
          <a:solidFill>
            <a:schemeClr val="tx1"/>
          </a:solidFill>
          <a:latin typeface="+mn-lt"/>
          <a:ea typeface="+mn-ea"/>
          <a:cs typeface="+mn-cs"/>
        </a:defRPr>
      </a:lvl2pPr>
      <a:lvl3pPr marL="1371417" algn="l" defTabSz="1371417" rtl="0" eaLnBrk="1" latinLnBrk="0" hangingPunct="1">
        <a:defRPr sz="2700" kern="1200">
          <a:solidFill>
            <a:schemeClr val="tx1"/>
          </a:solidFill>
          <a:latin typeface="+mn-lt"/>
          <a:ea typeface="+mn-ea"/>
          <a:cs typeface="+mn-cs"/>
        </a:defRPr>
      </a:lvl3pPr>
      <a:lvl4pPr marL="2057126" algn="l" defTabSz="1371417" rtl="0" eaLnBrk="1" latinLnBrk="0" hangingPunct="1">
        <a:defRPr sz="2700" kern="1200">
          <a:solidFill>
            <a:schemeClr val="tx1"/>
          </a:solidFill>
          <a:latin typeface="+mn-lt"/>
          <a:ea typeface="+mn-ea"/>
          <a:cs typeface="+mn-cs"/>
        </a:defRPr>
      </a:lvl4pPr>
      <a:lvl5pPr marL="2742834" algn="l" defTabSz="1371417" rtl="0" eaLnBrk="1" latinLnBrk="0" hangingPunct="1">
        <a:defRPr sz="2700" kern="1200">
          <a:solidFill>
            <a:schemeClr val="tx1"/>
          </a:solidFill>
          <a:latin typeface="+mn-lt"/>
          <a:ea typeface="+mn-ea"/>
          <a:cs typeface="+mn-cs"/>
        </a:defRPr>
      </a:lvl5pPr>
      <a:lvl6pPr marL="3428543" algn="l" defTabSz="1371417" rtl="0" eaLnBrk="1" latinLnBrk="0" hangingPunct="1">
        <a:defRPr sz="2700" kern="1200">
          <a:solidFill>
            <a:schemeClr val="tx1"/>
          </a:solidFill>
          <a:latin typeface="+mn-lt"/>
          <a:ea typeface="+mn-ea"/>
          <a:cs typeface="+mn-cs"/>
        </a:defRPr>
      </a:lvl6pPr>
      <a:lvl7pPr marL="4114251" algn="l" defTabSz="1371417" rtl="0" eaLnBrk="1" latinLnBrk="0" hangingPunct="1">
        <a:defRPr sz="2700" kern="1200">
          <a:solidFill>
            <a:schemeClr val="tx1"/>
          </a:solidFill>
          <a:latin typeface="+mn-lt"/>
          <a:ea typeface="+mn-ea"/>
          <a:cs typeface="+mn-cs"/>
        </a:defRPr>
      </a:lvl7pPr>
      <a:lvl8pPr marL="4799960" algn="l" defTabSz="1371417" rtl="0" eaLnBrk="1" latinLnBrk="0" hangingPunct="1">
        <a:defRPr sz="2700" kern="1200">
          <a:solidFill>
            <a:schemeClr val="tx1"/>
          </a:solidFill>
          <a:latin typeface="+mn-lt"/>
          <a:ea typeface="+mn-ea"/>
          <a:cs typeface="+mn-cs"/>
        </a:defRPr>
      </a:lvl8pPr>
      <a:lvl9pPr marL="5485668" algn="l" defTabSz="1371417" rtl="0" eaLnBrk="1" latinLnBrk="0" hangingPunct="1">
        <a:defRPr sz="27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orient="horz" pos="3239" userDrawn="1">
          <p15:clr>
            <a:srgbClr val="F26B43"/>
          </p15:clr>
        </p15:guide>
        <p15:guide id="2" pos="576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5.xml"/></Relationships>
</file>

<file path=ppt/slides/_rels/slide1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65.xml"/></Relationships>
</file>

<file path=ppt/slides/_rels/slide12.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2.xml"/></Relationships>
</file>

<file path=ppt/slides/_rels/slide13.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4.xml"/></Relationships>
</file>

<file path=ppt/slides/_rels/slide14.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73.xml"/></Relationships>
</file>

<file path=ppt/slides/_rels/slide15.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36.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eg"/><Relationship Id="rId1" Type="http://schemas.openxmlformats.org/officeDocument/2006/relationships/slideLayout" Target="../slideLayouts/slideLayout36.xml"/><Relationship Id="rId5" Type="http://schemas.openxmlformats.org/officeDocument/2006/relationships/image" Target="../media/image12.png"/><Relationship Id="rId4" Type="http://schemas.openxmlformats.org/officeDocument/2006/relationships/image" Target="../media/image11.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33.xml"/><Relationship Id="rId6" Type="http://schemas.openxmlformats.org/officeDocument/2006/relationships/image" Target="../media/image17.Jpg"/><Relationship Id="rId5" Type="http://schemas.openxmlformats.org/officeDocument/2006/relationships/image" Target="../media/image16.jpg"/><Relationship Id="rId4" Type="http://schemas.openxmlformats.org/officeDocument/2006/relationships/image" Target="../media/image15.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p:cNvSpPr>
            <a:spLocks noGrp="1"/>
          </p:cNvSpPr>
          <p:nvPr>
            <p:ph type="title"/>
          </p:nvPr>
        </p:nvSpPr>
        <p:spPr/>
        <p:txBody>
          <a:bodyPr>
            <a:normAutofit fontScale="90000"/>
          </a:bodyPr>
          <a:lstStyle/>
          <a:p>
            <a:r>
              <a:rPr lang="id-ID" dirty="0"/>
              <a:t>Sistem </a:t>
            </a:r>
            <a:r>
              <a:rPr lang="id-ID" dirty="0" smtClean="0"/>
              <a:t>Penyiram</a:t>
            </a:r>
            <a:r>
              <a:rPr lang="en-US" dirty="0" smtClean="0"/>
              <a:t/>
            </a:r>
            <a:br>
              <a:rPr lang="en-US" dirty="0" smtClean="0"/>
            </a:br>
            <a:r>
              <a:rPr lang="id-ID" dirty="0" smtClean="0"/>
              <a:t>Tanaman </a:t>
            </a:r>
            <a:r>
              <a:rPr lang="id-ID" dirty="0"/>
              <a:t>Otomatis</a:t>
            </a:r>
            <a:endParaRPr lang="id-ID" dirty="0">
              <a:effectLst/>
            </a:endParaRPr>
          </a:p>
        </p:txBody>
      </p:sp>
    </p:spTree>
    <p:extLst>
      <p:ext uri="{BB962C8B-B14F-4D97-AF65-F5344CB8AC3E}">
        <p14:creationId xmlns:p14="http://schemas.microsoft.com/office/powerpoint/2010/main" val="4010305360"/>
      </p:ext>
    </p:extLst>
  </p:cSld>
  <p:clrMapOvr>
    <a:masterClrMapping/>
  </p:clrMapOvr>
  <mc:AlternateContent xmlns:mc="http://schemas.openxmlformats.org/markup-compatibility/2006" xmlns:p14="http://schemas.microsoft.com/office/powerpoint/2010/main">
    <mc:Choice Requires="p14">
      <p:transition spd="med" p14:dur="700" advTm="9314">
        <p:fade/>
      </p:transition>
    </mc:Choice>
    <mc:Fallback xmlns="">
      <p:transition spd="med" advTm="9314">
        <p:fade/>
      </p:transition>
    </mc:Fallback>
  </mc:AlternateContent>
  <p:timing>
    <p:tnLst>
      <p:par>
        <p:cTn id="1" dur="indefinite" restart="never" nodeType="tmRoot"/>
      </p:par>
    </p:tnLst>
  </p:timing>
  <p:extLst mod="1">
    <p:ext uri="{E180D4A7-C9FB-4DFB-919C-405C955672EB}">
      <p14:showEvtLst xmlns:p14="http://schemas.microsoft.com/office/powerpoint/2010/main">
        <p14:playEvt time="7609" objId="2"/>
      </p14:showEvtLst>
    </p:ext>
  </p:extLs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1"/>
          </p:nvPr>
        </p:nvSpPr>
        <p:spPr/>
        <p:txBody>
          <a:bodyPr/>
          <a:lstStyle/>
          <a:p>
            <a:fld id="{03EB59E2-90B9-4CD3-AC74-D672227E13C3}" type="slidenum">
              <a:rPr lang="en-US" smtClean="0"/>
              <a:pPr/>
              <a:t>10</a:t>
            </a:fld>
            <a:endParaRPr lang="en-US" dirty="0"/>
          </a:p>
        </p:txBody>
      </p:sp>
      <p:sp>
        <p:nvSpPr>
          <p:cNvPr id="9" name="テキスト プレースホルダー 8"/>
          <p:cNvSpPr>
            <a:spLocks noGrp="1"/>
          </p:cNvSpPr>
          <p:nvPr>
            <p:ph type="body" sz="quarter" idx="14"/>
          </p:nvPr>
        </p:nvSpPr>
        <p:spPr>
          <a:xfrm>
            <a:off x="8579695" y="1103086"/>
            <a:ext cx="7657436" cy="3849189"/>
          </a:xfrm>
        </p:spPr>
        <p:txBody>
          <a:bodyPr/>
          <a:lstStyle/>
          <a:p>
            <a:r>
              <a:rPr lang="it-IT" dirty="0"/>
              <a:t>Semua sensor telah terbaca di aplikasi Arduino IDE</a:t>
            </a:r>
            <a:endParaRPr lang="it-IT" dirty="0">
              <a:effectLst/>
            </a:endParaRPr>
          </a:p>
        </p:txBody>
      </p:sp>
      <p:pic>
        <p:nvPicPr>
          <p:cNvPr id="7" name="Picture Placeholder 6"/>
          <p:cNvPicPr>
            <a:picLocks noGrp="1" noChangeAspect="1"/>
          </p:cNvPicPr>
          <p:nvPr>
            <p:ph type="pic" sz="quarter" idx="12"/>
          </p:nvPr>
        </p:nvPicPr>
        <p:blipFill>
          <a:blip r:embed="rId2">
            <a:extLst>
              <a:ext uri="{28A0092B-C50C-407E-A947-70E740481C1C}">
                <a14:useLocalDpi xmlns:a14="http://schemas.microsoft.com/office/drawing/2010/main" val="0"/>
              </a:ext>
            </a:extLst>
          </a:blip>
          <a:srcRect l="394" r="394"/>
          <a:stretch>
            <a:fillRect/>
          </a:stretch>
        </p:blipFill>
        <p:spPr/>
      </p:pic>
    </p:spTree>
    <p:extLst>
      <p:ext uri="{BB962C8B-B14F-4D97-AF65-F5344CB8AC3E}">
        <p14:creationId xmlns:p14="http://schemas.microsoft.com/office/powerpoint/2010/main" val="433460845"/>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advTm="3861">
        <p15:prstTrans prst="pageCurlSingle"/>
      </p:transition>
    </mc:Choice>
    <mc:Fallback>
      <p:transition spd="slow" advTm="3861">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smtClean="0"/>
              <a:t>The Power of PowerPoint | thepopp.com</a:t>
            </a:r>
            <a:endParaRPr lang="en-US" dirty="0"/>
          </a:p>
        </p:txBody>
      </p:sp>
      <p:sp>
        <p:nvSpPr>
          <p:cNvPr id="3" name="Slide Number Placeholder 2"/>
          <p:cNvSpPr>
            <a:spLocks noGrp="1"/>
          </p:cNvSpPr>
          <p:nvPr>
            <p:ph type="sldNum" sz="quarter" idx="11"/>
          </p:nvPr>
        </p:nvSpPr>
        <p:spPr/>
        <p:txBody>
          <a:bodyPr/>
          <a:lstStyle/>
          <a:p>
            <a:fld id="{03EB59E2-90B9-4CD3-AC74-D672227E13C3}" type="slidenum">
              <a:rPr lang="en-US" smtClean="0"/>
              <a:pPr/>
              <a:t>11</a:t>
            </a:fld>
            <a:endParaRPr lang="en-US" dirty="0"/>
          </a:p>
        </p:txBody>
      </p:sp>
      <p:pic>
        <p:nvPicPr>
          <p:cNvPr id="7" name="Picture Placeholder 6"/>
          <p:cNvPicPr>
            <a:picLocks noGrp="1" noChangeAspect="1"/>
          </p:cNvPicPr>
          <p:nvPr>
            <p:ph type="pic" sz="quarter" idx="12"/>
          </p:nvPr>
        </p:nvPicPr>
        <p:blipFill>
          <a:blip r:embed="rId2">
            <a:extLst>
              <a:ext uri="{28A0092B-C50C-407E-A947-70E740481C1C}">
                <a14:useLocalDpi xmlns:a14="http://schemas.microsoft.com/office/drawing/2010/main" val="0"/>
              </a:ext>
            </a:extLst>
          </a:blip>
          <a:srcRect t="12637" b="12637"/>
          <a:stretch>
            <a:fillRect/>
          </a:stretch>
        </p:blipFill>
        <p:spPr/>
      </p:pic>
      <p:sp>
        <p:nvSpPr>
          <p:cNvPr id="5" name="Text Placeholder 4"/>
          <p:cNvSpPr>
            <a:spLocks noGrp="1"/>
          </p:cNvSpPr>
          <p:nvPr>
            <p:ph type="body" sz="quarter" idx="14"/>
          </p:nvPr>
        </p:nvSpPr>
        <p:spPr/>
        <p:txBody>
          <a:bodyPr/>
          <a:lstStyle/>
          <a:p>
            <a:r>
              <a:rPr lang="id-ID" dirty="0" smtClean="0"/>
              <a:t>Alat sudah berhasil mengirim notifikasi melalui telegram</a:t>
            </a:r>
            <a:endParaRPr lang="id-ID" dirty="0"/>
          </a:p>
        </p:txBody>
      </p:sp>
    </p:spTree>
    <p:extLst>
      <p:ext uri="{BB962C8B-B14F-4D97-AF65-F5344CB8AC3E}">
        <p14:creationId xmlns:p14="http://schemas.microsoft.com/office/powerpoint/2010/main" val="21800068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2"/>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610" r="610"/>
          <a:stretch>
            <a:fillRect/>
          </a:stretch>
        </p:blipFill>
        <p:spPr/>
      </p:pic>
      <p:sp>
        <p:nvSpPr>
          <p:cNvPr id="7" name="テキスト プレースホルダー 6"/>
          <p:cNvSpPr>
            <a:spLocks noGrp="1"/>
          </p:cNvSpPr>
          <p:nvPr>
            <p:ph type="body" sz="quarter" idx="11"/>
          </p:nvPr>
        </p:nvSpPr>
        <p:spPr>
          <a:xfrm>
            <a:off x="14904720" y="0"/>
            <a:ext cx="3357881" cy="10285413"/>
          </a:xfrm>
        </p:spPr>
        <p:txBody>
          <a:bodyPr/>
          <a:lstStyle/>
          <a:p>
            <a:r>
              <a:rPr kumimoji="1" lang="en-US" altLang="ja-JP" dirty="0"/>
              <a:t> </a:t>
            </a:r>
            <a:endParaRPr kumimoji="1" lang="ja-JP" altLang="en-US" dirty="0"/>
          </a:p>
        </p:txBody>
      </p:sp>
      <p:sp>
        <p:nvSpPr>
          <p:cNvPr id="9" name="テキスト プレースホルダー 8"/>
          <p:cNvSpPr>
            <a:spLocks noGrp="1"/>
          </p:cNvSpPr>
          <p:nvPr>
            <p:ph type="body" sz="quarter" idx="13"/>
          </p:nvPr>
        </p:nvSpPr>
        <p:spPr>
          <a:xfrm>
            <a:off x="14904720" y="3749441"/>
            <a:ext cx="3383280" cy="2537059"/>
          </a:xfrm>
        </p:spPr>
        <p:txBody>
          <a:bodyPr/>
          <a:lstStyle/>
          <a:p>
            <a:r>
              <a:rPr kumimoji="1" lang="id-ID" altLang="ja-JP" dirty="0" smtClean="0">
                <a:solidFill>
                  <a:schemeClr val="bg2">
                    <a:lumMod val="10000"/>
                  </a:schemeClr>
                </a:solidFill>
              </a:rPr>
              <a:t>Sensor Kelembaban &amp; suhu</a:t>
            </a:r>
            <a:endParaRPr kumimoji="1" lang="ja-JP" altLang="en-US" dirty="0">
              <a:solidFill>
                <a:schemeClr val="bg2">
                  <a:lumMod val="10000"/>
                </a:schemeClr>
              </a:solidFill>
            </a:endParaRPr>
          </a:p>
        </p:txBody>
      </p:sp>
      <p:sp>
        <p:nvSpPr>
          <p:cNvPr id="10" name="テキスト プレースホルダー 9"/>
          <p:cNvSpPr>
            <a:spLocks noGrp="1"/>
          </p:cNvSpPr>
          <p:nvPr>
            <p:ph type="body" sz="quarter" idx="16"/>
          </p:nvPr>
        </p:nvSpPr>
        <p:spPr>
          <a:xfrm>
            <a:off x="14391092" y="9637413"/>
            <a:ext cx="648000" cy="648000"/>
          </a:xfrm>
        </p:spPr>
        <p:txBody>
          <a:bodyPr/>
          <a:lstStyle/>
          <a:p>
            <a:endParaRPr kumimoji="1" lang="ja-JP" altLang="en-US"/>
          </a:p>
        </p:txBody>
      </p:sp>
      <p:sp>
        <p:nvSpPr>
          <p:cNvPr id="11" name="テキスト プレースホルダー 10"/>
          <p:cNvSpPr>
            <a:spLocks noGrp="1"/>
          </p:cNvSpPr>
          <p:nvPr>
            <p:ph type="body" sz="quarter" idx="17"/>
          </p:nvPr>
        </p:nvSpPr>
        <p:spPr>
          <a:xfrm>
            <a:off x="13743092" y="8989413"/>
            <a:ext cx="648000" cy="648000"/>
          </a:xfrm>
        </p:spPr>
        <p:txBody>
          <a:bodyPr/>
          <a:lstStyle/>
          <a:p>
            <a:endParaRPr kumimoji="1" lang="ja-JP" altLang="en-US"/>
          </a:p>
        </p:txBody>
      </p:sp>
      <p:sp>
        <p:nvSpPr>
          <p:cNvPr id="12" name="テキスト プレースホルダー 11"/>
          <p:cNvSpPr>
            <a:spLocks noGrp="1"/>
          </p:cNvSpPr>
          <p:nvPr>
            <p:ph type="body" sz="quarter" idx="18"/>
          </p:nvPr>
        </p:nvSpPr>
        <p:spPr>
          <a:xfrm>
            <a:off x="14391092" y="8341413"/>
            <a:ext cx="648000" cy="648000"/>
          </a:xfrm>
        </p:spPr>
        <p:txBody>
          <a:bodyPr/>
          <a:lstStyle/>
          <a:p>
            <a:endParaRPr kumimoji="1" lang="ja-JP" altLang="en-US"/>
          </a:p>
        </p:txBody>
      </p:sp>
      <p:sp>
        <p:nvSpPr>
          <p:cNvPr id="13" name="テキスト プレースホルダー 12"/>
          <p:cNvSpPr>
            <a:spLocks noGrp="1"/>
          </p:cNvSpPr>
          <p:nvPr>
            <p:ph type="body" sz="quarter" idx="19"/>
          </p:nvPr>
        </p:nvSpPr>
        <p:spPr>
          <a:xfrm>
            <a:off x="13095092" y="9637413"/>
            <a:ext cx="648000" cy="648000"/>
          </a:xfrm>
        </p:spPr>
        <p:txBody>
          <a:bodyPr/>
          <a:lstStyle/>
          <a:p>
            <a:endParaRPr kumimoji="1" lang="ja-JP" altLang="en-US"/>
          </a:p>
        </p:txBody>
      </p:sp>
    </p:spTree>
    <p:extLst>
      <p:ext uri="{BB962C8B-B14F-4D97-AF65-F5344CB8AC3E}">
        <p14:creationId xmlns:p14="http://schemas.microsoft.com/office/powerpoint/2010/main" val="2331211131"/>
      </p:ext>
    </p:extLst>
  </p:cSld>
  <p:clrMapOvr>
    <a:masterClrMapping/>
  </p:clrMapOvr>
  <mc:AlternateContent xmlns:mc="http://schemas.openxmlformats.org/markup-compatibility/2006" xmlns:p14="http://schemas.microsoft.com/office/powerpoint/2010/main">
    <mc:Choice Requires="p14">
      <p:transition spd="slow" p14:dur="1250" advTm="3668">
        <p14:flip dir="r"/>
      </p:transition>
    </mc:Choice>
    <mc:Fallback xmlns="">
      <p:transition spd="slow" advTm="3668">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1057" b="1057"/>
          <a:stretch>
            <a:fillRect/>
          </a:stretch>
        </p:blipFill>
        <p:spPr/>
      </p:pic>
      <p:sp>
        <p:nvSpPr>
          <p:cNvPr id="7" name="テキスト プレースホルダー 6"/>
          <p:cNvSpPr>
            <a:spLocks noGrp="1"/>
          </p:cNvSpPr>
          <p:nvPr>
            <p:ph type="body" sz="quarter" idx="11"/>
          </p:nvPr>
        </p:nvSpPr>
        <p:spPr>
          <a:xfrm>
            <a:off x="14861293" y="0"/>
            <a:ext cx="3401308" cy="10285413"/>
          </a:xfrm>
        </p:spPr>
        <p:txBody>
          <a:bodyPr/>
          <a:lstStyle/>
          <a:p>
            <a:r>
              <a:rPr kumimoji="1" lang="en-US" altLang="ja-JP" dirty="0"/>
              <a:t> </a:t>
            </a:r>
            <a:endParaRPr kumimoji="1" lang="ja-JP" altLang="en-US" dirty="0"/>
          </a:p>
        </p:txBody>
      </p:sp>
      <p:sp>
        <p:nvSpPr>
          <p:cNvPr id="9" name="テキスト プレースホルダー 8"/>
          <p:cNvSpPr>
            <a:spLocks noGrp="1"/>
          </p:cNvSpPr>
          <p:nvPr>
            <p:ph type="body" sz="quarter" idx="13"/>
          </p:nvPr>
        </p:nvSpPr>
        <p:spPr>
          <a:xfrm>
            <a:off x="14883947" y="4732421"/>
            <a:ext cx="3404053" cy="1942699"/>
          </a:xfrm>
        </p:spPr>
        <p:txBody>
          <a:bodyPr/>
          <a:lstStyle/>
          <a:p>
            <a:r>
              <a:rPr kumimoji="1" lang="id-ID" altLang="ja-JP" dirty="0" smtClean="0"/>
              <a:t>Nodemcu &amp; module relay</a:t>
            </a:r>
            <a:endParaRPr kumimoji="1" lang="ja-JP" altLang="en-US" dirty="0"/>
          </a:p>
        </p:txBody>
      </p:sp>
      <p:sp>
        <p:nvSpPr>
          <p:cNvPr id="2" name="テキスト プレースホルダー 1"/>
          <p:cNvSpPr>
            <a:spLocks noGrp="1"/>
          </p:cNvSpPr>
          <p:nvPr>
            <p:ph type="body" sz="quarter" idx="16"/>
          </p:nvPr>
        </p:nvSpPr>
        <p:spPr>
          <a:xfrm>
            <a:off x="14213292" y="9637413"/>
            <a:ext cx="648000" cy="648000"/>
          </a:xfrm>
        </p:spPr>
        <p:txBody>
          <a:bodyPr/>
          <a:lstStyle/>
          <a:p>
            <a:endParaRPr kumimoji="1" lang="ja-JP" altLang="en-US"/>
          </a:p>
        </p:txBody>
      </p:sp>
      <p:sp>
        <p:nvSpPr>
          <p:cNvPr id="3" name="テキスト プレースホルダー 2"/>
          <p:cNvSpPr>
            <a:spLocks noGrp="1"/>
          </p:cNvSpPr>
          <p:nvPr>
            <p:ph type="body" sz="quarter" idx="17"/>
          </p:nvPr>
        </p:nvSpPr>
        <p:spPr>
          <a:xfrm>
            <a:off x="13565292" y="8989413"/>
            <a:ext cx="648000" cy="648000"/>
          </a:xfrm>
        </p:spPr>
        <p:txBody>
          <a:bodyPr/>
          <a:lstStyle/>
          <a:p>
            <a:endParaRPr kumimoji="1" lang="ja-JP" altLang="en-US"/>
          </a:p>
        </p:txBody>
      </p:sp>
      <p:sp>
        <p:nvSpPr>
          <p:cNvPr id="4" name="テキスト プレースホルダー 3"/>
          <p:cNvSpPr>
            <a:spLocks noGrp="1"/>
          </p:cNvSpPr>
          <p:nvPr>
            <p:ph type="body" sz="quarter" idx="18"/>
          </p:nvPr>
        </p:nvSpPr>
        <p:spPr>
          <a:xfrm>
            <a:off x="14213292" y="8341413"/>
            <a:ext cx="648000" cy="648000"/>
          </a:xfrm>
        </p:spPr>
        <p:txBody>
          <a:bodyPr/>
          <a:lstStyle/>
          <a:p>
            <a:endParaRPr kumimoji="1" lang="ja-JP" altLang="en-US"/>
          </a:p>
        </p:txBody>
      </p:sp>
      <p:sp>
        <p:nvSpPr>
          <p:cNvPr id="5" name="テキスト プレースホルダー 4"/>
          <p:cNvSpPr>
            <a:spLocks noGrp="1"/>
          </p:cNvSpPr>
          <p:nvPr>
            <p:ph type="body" sz="quarter" idx="19"/>
          </p:nvPr>
        </p:nvSpPr>
        <p:spPr>
          <a:xfrm>
            <a:off x="12917292" y="9637413"/>
            <a:ext cx="648000" cy="648000"/>
          </a:xfrm>
        </p:spPr>
        <p:txBody>
          <a:bodyPr/>
          <a:lstStyle/>
          <a:p>
            <a:endParaRPr kumimoji="1" lang="ja-JP" altLang="en-US"/>
          </a:p>
        </p:txBody>
      </p:sp>
    </p:spTree>
    <p:extLst>
      <p:ext uri="{BB962C8B-B14F-4D97-AF65-F5344CB8AC3E}">
        <p14:creationId xmlns:p14="http://schemas.microsoft.com/office/powerpoint/2010/main" val="1001295950"/>
      </p:ext>
    </p:extLst>
  </p:cSld>
  <p:clrMapOvr>
    <a:masterClrMapping/>
  </p:clrMapOvr>
  <mc:AlternateContent xmlns:mc="http://schemas.openxmlformats.org/markup-compatibility/2006" xmlns:p14="http://schemas.microsoft.com/office/powerpoint/2010/main">
    <mc:Choice Requires="p14">
      <p:transition spd="slow" p14:dur="1250" advTm="3376">
        <p14:flip dir="r"/>
      </p:transition>
    </mc:Choice>
    <mc:Fallback xmlns="">
      <p:transition spd="slow" advTm="3376">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673" r="673"/>
          <a:stretch>
            <a:fillRect/>
          </a:stretch>
        </p:blipFill>
        <p:spPr/>
      </p:pic>
      <p:sp>
        <p:nvSpPr>
          <p:cNvPr id="5" name="テキスト プレースホルダー 4"/>
          <p:cNvSpPr>
            <a:spLocks noGrp="1"/>
          </p:cNvSpPr>
          <p:nvPr>
            <p:ph type="body" sz="quarter" idx="11"/>
          </p:nvPr>
        </p:nvSpPr>
        <p:spPr>
          <a:xfrm>
            <a:off x="15007770" y="0"/>
            <a:ext cx="3280230" cy="10285413"/>
          </a:xfrm>
        </p:spPr>
        <p:txBody>
          <a:bodyPr/>
          <a:lstStyle/>
          <a:p>
            <a:r>
              <a:rPr kumimoji="1" lang="en-US" altLang="ja-JP" dirty="0"/>
              <a:t> </a:t>
            </a:r>
            <a:endParaRPr kumimoji="1" lang="ja-JP" altLang="en-US" dirty="0"/>
          </a:p>
        </p:txBody>
      </p:sp>
      <p:sp>
        <p:nvSpPr>
          <p:cNvPr id="7" name="テキスト プレースホルダー 6"/>
          <p:cNvSpPr>
            <a:spLocks noGrp="1"/>
          </p:cNvSpPr>
          <p:nvPr>
            <p:ph type="body" sz="quarter" idx="13"/>
          </p:nvPr>
        </p:nvSpPr>
        <p:spPr>
          <a:xfrm>
            <a:off x="15199553" y="4138061"/>
            <a:ext cx="2914390" cy="1211179"/>
          </a:xfrm>
        </p:spPr>
        <p:txBody>
          <a:bodyPr/>
          <a:lstStyle/>
          <a:p>
            <a:r>
              <a:rPr kumimoji="1" lang="en-US" altLang="ja-JP" dirty="0" smtClean="0"/>
              <a:t>R</a:t>
            </a:r>
            <a:r>
              <a:rPr kumimoji="1" lang="id-ID" altLang="ja-JP" dirty="0" smtClean="0"/>
              <a:t>angkaian</a:t>
            </a:r>
          </a:p>
          <a:p>
            <a:r>
              <a:rPr kumimoji="1" lang="id-ID" altLang="ja-JP" dirty="0"/>
              <a:t>A</a:t>
            </a:r>
            <a:r>
              <a:rPr kumimoji="1" lang="id-ID" altLang="ja-JP" dirty="0" smtClean="0"/>
              <a:t>lat</a:t>
            </a:r>
            <a:endParaRPr kumimoji="1" lang="ja-JP" altLang="en-US" dirty="0"/>
          </a:p>
        </p:txBody>
      </p:sp>
      <p:sp>
        <p:nvSpPr>
          <p:cNvPr id="2" name="テキスト プレースホルダー 1"/>
          <p:cNvSpPr>
            <a:spLocks noGrp="1"/>
          </p:cNvSpPr>
          <p:nvPr>
            <p:ph type="body" sz="quarter" idx="24"/>
          </p:nvPr>
        </p:nvSpPr>
        <p:spPr>
          <a:xfrm>
            <a:off x="14351600" y="9637413"/>
            <a:ext cx="648000" cy="648000"/>
          </a:xfrm>
        </p:spPr>
        <p:txBody>
          <a:bodyPr/>
          <a:lstStyle/>
          <a:p>
            <a:endParaRPr kumimoji="1" lang="ja-JP" altLang="en-US"/>
          </a:p>
        </p:txBody>
      </p:sp>
      <p:sp>
        <p:nvSpPr>
          <p:cNvPr id="3" name="テキスト プレースホルダー 2"/>
          <p:cNvSpPr>
            <a:spLocks noGrp="1"/>
          </p:cNvSpPr>
          <p:nvPr>
            <p:ph type="body" sz="quarter" idx="25"/>
          </p:nvPr>
        </p:nvSpPr>
        <p:spPr>
          <a:xfrm>
            <a:off x="13703600" y="8989413"/>
            <a:ext cx="648000" cy="648000"/>
          </a:xfrm>
        </p:spPr>
        <p:txBody>
          <a:bodyPr/>
          <a:lstStyle/>
          <a:p>
            <a:endParaRPr kumimoji="1" lang="ja-JP" altLang="en-US"/>
          </a:p>
        </p:txBody>
      </p:sp>
      <p:sp>
        <p:nvSpPr>
          <p:cNvPr id="4" name="テキスト プレースホルダー 3"/>
          <p:cNvSpPr>
            <a:spLocks noGrp="1"/>
          </p:cNvSpPr>
          <p:nvPr>
            <p:ph type="body" sz="quarter" idx="26"/>
          </p:nvPr>
        </p:nvSpPr>
        <p:spPr>
          <a:xfrm>
            <a:off x="14325600" y="8341413"/>
            <a:ext cx="648000" cy="648000"/>
          </a:xfrm>
        </p:spPr>
        <p:txBody>
          <a:bodyPr/>
          <a:lstStyle/>
          <a:p>
            <a:endParaRPr kumimoji="1" lang="ja-JP" altLang="en-US" dirty="0"/>
          </a:p>
        </p:txBody>
      </p:sp>
      <p:sp>
        <p:nvSpPr>
          <p:cNvPr id="9" name="テキスト プレースホルダー 8"/>
          <p:cNvSpPr>
            <a:spLocks noGrp="1"/>
          </p:cNvSpPr>
          <p:nvPr>
            <p:ph type="body" sz="quarter" idx="27"/>
          </p:nvPr>
        </p:nvSpPr>
        <p:spPr>
          <a:xfrm>
            <a:off x="13055600" y="9637413"/>
            <a:ext cx="648000" cy="648000"/>
          </a:xfrm>
        </p:spPr>
        <p:txBody>
          <a:bodyPr/>
          <a:lstStyle/>
          <a:p>
            <a:endParaRPr kumimoji="1" lang="ja-JP" altLang="en-US"/>
          </a:p>
        </p:txBody>
      </p:sp>
    </p:spTree>
    <p:extLst>
      <p:ext uri="{BB962C8B-B14F-4D97-AF65-F5344CB8AC3E}">
        <p14:creationId xmlns:p14="http://schemas.microsoft.com/office/powerpoint/2010/main" val="1805326620"/>
      </p:ext>
    </p:extLst>
  </p:cSld>
  <p:clrMapOvr>
    <a:masterClrMapping/>
  </p:clrMapOvr>
  <mc:AlternateContent xmlns:mc="http://schemas.openxmlformats.org/markup-compatibility/2006" xmlns:p14="http://schemas.microsoft.com/office/powerpoint/2010/main">
    <mc:Choice Requires="p14">
      <p:transition spd="slow" p14:dur="1250" advTm="3684">
        <p14:flip dir="r"/>
      </p:transition>
    </mc:Choice>
    <mc:Fallback xmlns="">
      <p:transition spd="slow" advTm="3684">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2"/>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4534" r="4534"/>
          <a:stretch>
            <a:fillRect/>
          </a:stretch>
        </p:blipFill>
        <p:spPr/>
      </p:pic>
      <p:sp>
        <p:nvSpPr>
          <p:cNvPr id="11" name="テキスト プレースホルダー 10"/>
          <p:cNvSpPr>
            <a:spLocks noGrp="1"/>
          </p:cNvSpPr>
          <p:nvPr>
            <p:ph type="body" sz="quarter" idx="11"/>
          </p:nvPr>
        </p:nvSpPr>
        <p:spPr>
          <a:xfrm>
            <a:off x="14987089" y="0"/>
            <a:ext cx="3278051" cy="10285413"/>
          </a:xfrm>
        </p:spPr>
        <p:txBody>
          <a:bodyPr/>
          <a:lstStyle/>
          <a:p>
            <a:endParaRPr kumimoji="1" lang="ja-JP" altLang="en-US" dirty="0"/>
          </a:p>
        </p:txBody>
      </p:sp>
      <p:sp>
        <p:nvSpPr>
          <p:cNvPr id="13" name="テキスト プレースホルダー 12"/>
          <p:cNvSpPr>
            <a:spLocks noGrp="1"/>
          </p:cNvSpPr>
          <p:nvPr>
            <p:ph type="body" sz="quarter" idx="13"/>
          </p:nvPr>
        </p:nvSpPr>
        <p:spPr>
          <a:xfrm>
            <a:off x="15375546" y="4115201"/>
            <a:ext cx="2912454" cy="1211179"/>
          </a:xfrm>
        </p:spPr>
        <p:txBody>
          <a:bodyPr/>
          <a:lstStyle/>
          <a:p>
            <a:r>
              <a:rPr kumimoji="1" lang="id-ID" altLang="ja-JP" dirty="0" smtClean="0"/>
              <a:t>Kondisi Saat Menyiram</a:t>
            </a:r>
            <a:endParaRPr kumimoji="1" lang="ja-JP" altLang="en-US" dirty="0"/>
          </a:p>
        </p:txBody>
      </p:sp>
      <p:sp>
        <p:nvSpPr>
          <p:cNvPr id="14" name="テキスト プレースホルダー 13"/>
          <p:cNvSpPr>
            <a:spLocks noGrp="1"/>
          </p:cNvSpPr>
          <p:nvPr>
            <p:ph type="body" sz="quarter" idx="24"/>
          </p:nvPr>
        </p:nvSpPr>
        <p:spPr>
          <a:xfrm>
            <a:off x="14294270" y="9637413"/>
            <a:ext cx="648000" cy="648000"/>
          </a:xfrm>
        </p:spPr>
        <p:txBody>
          <a:bodyPr/>
          <a:lstStyle/>
          <a:p>
            <a:endParaRPr kumimoji="1" lang="ja-JP" altLang="en-US"/>
          </a:p>
        </p:txBody>
      </p:sp>
      <p:sp>
        <p:nvSpPr>
          <p:cNvPr id="15" name="テキスト プレースホルダー 14"/>
          <p:cNvSpPr>
            <a:spLocks noGrp="1"/>
          </p:cNvSpPr>
          <p:nvPr>
            <p:ph type="body" sz="quarter" idx="25"/>
          </p:nvPr>
        </p:nvSpPr>
        <p:spPr>
          <a:xfrm>
            <a:off x="13646270" y="8989413"/>
            <a:ext cx="648000" cy="648000"/>
          </a:xfrm>
        </p:spPr>
        <p:txBody>
          <a:bodyPr/>
          <a:lstStyle/>
          <a:p>
            <a:endParaRPr kumimoji="1" lang="ja-JP" altLang="en-US"/>
          </a:p>
        </p:txBody>
      </p:sp>
      <p:sp>
        <p:nvSpPr>
          <p:cNvPr id="16" name="テキスト プレースホルダー 15"/>
          <p:cNvSpPr>
            <a:spLocks noGrp="1"/>
          </p:cNvSpPr>
          <p:nvPr>
            <p:ph type="body" sz="quarter" idx="26"/>
          </p:nvPr>
        </p:nvSpPr>
        <p:spPr>
          <a:xfrm>
            <a:off x="14374950" y="8341413"/>
            <a:ext cx="648000" cy="648000"/>
          </a:xfrm>
        </p:spPr>
        <p:txBody>
          <a:bodyPr/>
          <a:lstStyle/>
          <a:p>
            <a:endParaRPr kumimoji="1" lang="ja-JP" altLang="en-US" dirty="0"/>
          </a:p>
        </p:txBody>
      </p:sp>
      <p:sp>
        <p:nvSpPr>
          <p:cNvPr id="17" name="テキスト プレースホルダー 16"/>
          <p:cNvSpPr>
            <a:spLocks noGrp="1"/>
          </p:cNvSpPr>
          <p:nvPr>
            <p:ph type="body" sz="quarter" idx="27"/>
          </p:nvPr>
        </p:nvSpPr>
        <p:spPr>
          <a:xfrm>
            <a:off x="12998270" y="9637413"/>
            <a:ext cx="648000" cy="648000"/>
          </a:xfrm>
        </p:spPr>
        <p:txBody>
          <a:bodyPr/>
          <a:lstStyle/>
          <a:p>
            <a:endParaRPr kumimoji="1" lang="ja-JP" altLang="en-US"/>
          </a:p>
        </p:txBody>
      </p:sp>
    </p:spTree>
    <p:extLst>
      <p:ext uri="{BB962C8B-B14F-4D97-AF65-F5344CB8AC3E}">
        <p14:creationId xmlns:p14="http://schemas.microsoft.com/office/powerpoint/2010/main" val="3207392822"/>
      </p:ext>
    </p:extLst>
  </p:cSld>
  <p:clrMapOvr>
    <a:masterClrMapping/>
  </p:clrMapOvr>
  <mc:AlternateContent xmlns:mc="http://schemas.openxmlformats.org/markup-compatibility/2006" xmlns:p14="http://schemas.microsoft.com/office/powerpoint/2010/main">
    <mc:Choice Requires="p14">
      <p:transition spd="slow" p14:dur="1250" advTm="3323">
        <p14:flip dir="r"/>
      </p:transition>
    </mc:Choice>
    <mc:Fallback xmlns="">
      <p:transition spd="slow" advTm="3323">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p:cNvSpPr>
            <a:spLocks noGrp="1"/>
          </p:cNvSpPr>
          <p:nvPr>
            <p:ph type="title"/>
          </p:nvPr>
        </p:nvSpPr>
        <p:spPr/>
        <p:txBody>
          <a:bodyPr/>
          <a:lstStyle/>
          <a:p>
            <a:r>
              <a:rPr kumimoji="1" lang="en-US" altLang="ja-JP" dirty="0"/>
              <a:t>Thank you!</a:t>
            </a:r>
            <a:endParaRPr kumimoji="1" lang="ja-JP" altLang="en-US" dirty="0"/>
          </a:p>
        </p:txBody>
      </p:sp>
      <p:sp>
        <p:nvSpPr>
          <p:cNvPr id="9" name="テキスト プレースホルダー 8"/>
          <p:cNvSpPr>
            <a:spLocks noGrp="1"/>
          </p:cNvSpPr>
          <p:nvPr>
            <p:ph type="body" sz="quarter" idx="13"/>
          </p:nvPr>
        </p:nvSpPr>
        <p:spPr/>
        <p:txBody>
          <a:bodyPr/>
          <a:lstStyle/>
          <a:p>
            <a:r>
              <a:rPr kumimoji="1" lang="en-US" altLang="ja-JP" dirty="0"/>
              <a:t>Any questions?</a:t>
            </a:r>
            <a:endParaRPr kumimoji="1" lang="ja-JP" altLang="en-US" dirty="0"/>
          </a:p>
        </p:txBody>
      </p:sp>
    </p:spTree>
    <p:extLst>
      <p:ext uri="{BB962C8B-B14F-4D97-AF65-F5344CB8AC3E}">
        <p14:creationId xmlns:p14="http://schemas.microsoft.com/office/powerpoint/2010/main" val="4095709850"/>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advTm="13544">
        <p15:prstTrans prst="pageCurlSingle"/>
      </p:transition>
    </mc:Choice>
    <mc:Fallback>
      <p:transition spd="slow" advTm="13544">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タイトル 18"/>
          <p:cNvSpPr>
            <a:spLocks noGrp="1"/>
          </p:cNvSpPr>
          <p:nvPr>
            <p:ph type="title"/>
          </p:nvPr>
        </p:nvSpPr>
        <p:spPr/>
        <p:txBody>
          <a:bodyPr/>
          <a:lstStyle/>
          <a:p>
            <a:r>
              <a:rPr kumimoji="1" lang="en-US" altLang="ja-JP" dirty="0" err="1" smtClean="0"/>
              <a:t>Anggota</a:t>
            </a:r>
            <a:r>
              <a:rPr kumimoji="1" lang="en-US" altLang="ja-JP" dirty="0" smtClean="0"/>
              <a:t> </a:t>
            </a:r>
            <a:r>
              <a:rPr kumimoji="1" lang="en-US" altLang="ja-JP" dirty="0" err="1" smtClean="0"/>
              <a:t>Kelompok</a:t>
            </a:r>
            <a:endParaRPr kumimoji="1" lang="ja-JP" altLang="en-US" dirty="0"/>
          </a:p>
        </p:txBody>
      </p:sp>
      <p:sp>
        <p:nvSpPr>
          <p:cNvPr id="20" name="テキスト プレースホルダー 19"/>
          <p:cNvSpPr>
            <a:spLocks noGrp="1"/>
          </p:cNvSpPr>
          <p:nvPr>
            <p:ph type="body" sz="quarter" idx="12"/>
          </p:nvPr>
        </p:nvSpPr>
        <p:spPr/>
        <p:txBody>
          <a:bodyPr/>
          <a:lstStyle/>
          <a:p>
            <a:r>
              <a:rPr lang="id-ID" dirty="0"/>
              <a:t>(A11.2017.10207)</a:t>
            </a:r>
            <a:endParaRPr kumimoji="1" lang="ja-JP" altLang="en-US" dirty="0"/>
          </a:p>
        </p:txBody>
      </p:sp>
      <p:sp>
        <p:nvSpPr>
          <p:cNvPr id="21" name="テキスト プレースホルダー 20"/>
          <p:cNvSpPr>
            <a:spLocks noGrp="1"/>
          </p:cNvSpPr>
          <p:nvPr>
            <p:ph type="body" sz="quarter" idx="13"/>
          </p:nvPr>
        </p:nvSpPr>
        <p:spPr/>
        <p:txBody>
          <a:bodyPr/>
          <a:lstStyle/>
          <a:p>
            <a:r>
              <a:rPr lang="id-ID" dirty="0"/>
              <a:t>Taufiq Fiqri Ariyanto</a:t>
            </a:r>
            <a:endParaRPr kumimoji="1" lang="ja-JP" altLang="en-US" dirty="0"/>
          </a:p>
        </p:txBody>
      </p:sp>
      <p:sp>
        <p:nvSpPr>
          <p:cNvPr id="22" name="テキスト プレースホルダー 21"/>
          <p:cNvSpPr>
            <a:spLocks noGrp="1"/>
          </p:cNvSpPr>
          <p:nvPr>
            <p:ph type="body" sz="quarter" idx="14"/>
          </p:nvPr>
        </p:nvSpPr>
        <p:spPr/>
        <p:txBody>
          <a:bodyPr/>
          <a:lstStyle/>
          <a:p>
            <a:r>
              <a:rPr lang="id-ID" dirty="0"/>
              <a:t>(</a:t>
            </a:r>
            <a:r>
              <a:rPr lang="id-ID" dirty="0" smtClean="0"/>
              <a:t>A11.2017.103</a:t>
            </a:r>
            <a:r>
              <a:rPr lang="en-US" dirty="0" smtClean="0"/>
              <a:t>26)</a:t>
            </a:r>
            <a:endParaRPr kumimoji="1" lang="ja-JP" altLang="en-US" dirty="0"/>
          </a:p>
        </p:txBody>
      </p:sp>
      <p:sp>
        <p:nvSpPr>
          <p:cNvPr id="23" name="テキスト プレースホルダー 22"/>
          <p:cNvSpPr>
            <a:spLocks noGrp="1"/>
          </p:cNvSpPr>
          <p:nvPr>
            <p:ph type="body" sz="quarter" idx="15"/>
          </p:nvPr>
        </p:nvSpPr>
        <p:spPr>
          <a:xfrm>
            <a:off x="3083717" y="4806656"/>
            <a:ext cx="5747739" cy="747032"/>
          </a:xfrm>
        </p:spPr>
        <p:txBody>
          <a:bodyPr/>
          <a:lstStyle/>
          <a:p>
            <a:r>
              <a:rPr lang="id-ID" sz="2800" dirty="0"/>
              <a:t>Evandra Muhammad Vardiansyah</a:t>
            </a:r>
            <a:endParaRPr kumimoji="1" lang="ja-JP" altLang="en-US" sz="2800" dirty="0"/>
          </a:p>
        </p:txBody>
      </p:sp>
      <p:sp>
        <p:nvSpPr>
          <p:cNvPr id="24" name="テキスト プレースホルダー 23"/>
          <p:cNvSpPr>
            <a:spLocks noGrp="1"/>
          </p:cNvSpPr>
          <p:nvPr>
            <p:ph type="body" sz="quarter" idx="16"/>
          </p:nvPr>
        </p:nvSpPr>
        <p:spPr/>
        <p:txBody>
          <a:bodyPr/>
          <a:lstStyle/>
          <a:p>
            <a:r>
              <a:rPr lang="id-ID" dirty="0"/>
              <a:t>(</a:t>
            </a:r>
            <a:r>
              <a:rPr lang="id-ID" dirty="0" smtClean="0"/>
              <a:t>A11.2017.103</a:t>
            </a:r>
            <a:r>
              <a:rPr lang="en-US" dirty="0" smtClean="0"/>
              <a:t>39)</a:t>
            </a:r>
            <a:endParaRPr kumimoji="1" lang="ja-JP" altLang="en-US" dirty="0"/>
          </a:p>
        </p:txBody>
      </p:sp>
      <p:sp>
        <p:nvSpPr>
          <p:cNvPr id="25" name="テキスト プレースホルダー 24"/>
          <p:cNvSpPr>
            <a:spLocks noGrp="1"/>
          </p:cNvSpPr>
          <p:nvPr>
            <p:ph type="body" sz="quarter" idx="17"/>
          </p:nvPr>
        </p:nvSpPr>
        <p:spPr/>
        <p:txBody>
          <a:bodyPr/>
          <a:lstStyle/>
          <a:p>
            <a:r>
              <a:rPr lang="id-ID" dirty="0"/>
              <a:t>Margareth Gabriel Sunami    </a:t>
            </a:r>
            <a:endParaRPr kumimoji="1" lang="ja-JP" altLang="en-US" dirty="0"/>
          </a:p>
        </p:txBody>
      </p:sp>
      <p:sp>
        <p:nvSpPr>
          <p:cNvPr id="26" name="テキスト プレースホルダー 25"/>
          <p:cNvSpPr>
            <a:spLocks noGrp="1"/>
          </p:cNvSpPr>
          <p:nvPr>
            <p:ph type="body" sz="quarter" idx="18"/>
          </p:nvPr>
        </p:nvSpPr>
        <p:spPr/>
        <p:txBody>
          <a:bodyPr/>
          <a:lstStyle/>
          <a:p>
            <a:r>
              <a:rPr lang="id-ID" dirty="0"/>
              <a:t>(A11.2017.10349)</a:t>
            </a:r>
            <a:endParaRPr kumimoji="1" lang="ja-JP" altLang="en-US" dirty="0"/>
          </a:p>
        </p:txBody>
      </p:sp>
      <p:sp>
        <p:nvSpPr>
          <p:cNvPr id="27" name="テキスト プレースホルダー 26"/>
          <p:cNvSpPr>
            <a:spLocks noGrp="1"/>
          </p:cNvSpPr>
          <p:nvPr>
            <p:ph type="body" sz="quarter" idx="19"/>
          </p:nvPr>
        </p:nvSpPr>
        <p:spPr/>
        <p:txBody>
          <a:bodyPr/>
          <a:lstStyle/>
          <a:p>
            <a:r>
              <a:rPr lang="id-ID" dirty="0"/>
              <a:t>Yudha Hady Pratama    </a:t>
            </a:r>
            <a:endParaRPr kumimoji="1" lang="ja-JP" altLang="en-US" dirty="0"/>
          </a:p>
        </p:txBody>
      </p:sp>
      <p:sp>
        <p:nvSpPr>
          <p:cNvPr id="28" name="テキスト プレースホルダー 27"/>
          <p:cNvSpPr>
            <a:spLocks noGrp="1"/>
          </p:cNvSpPr>
          <p:nvPr>
            <p:ph type="body" sz="quarter" idx="20"/>
          </p:nvPr>
        </p:nvSpPr>
        <p:spPr/>
        <p:txBody>
          <a:bodyPr/>
          <a:lstStyle/>
          <a:p>
            <a:r>
              <a:rPr lang="id-ID" dirty="0"/>
              <a:t>(A11.2017.103</a:t>
            </a:r>
            <a:r>
              <a:rPr lang="en-US" dirty="0"/>
              <a:t>55)</a:t>
            </a:r>
            <a:endParaRPr kumimoji="1" lang="ja-JP" altLang="en-US" dirty="0"/>
          </a:p>
        </p:txBody>
      </p:sp>
      <p:sp>
        <p:nvSpPr>
          <p:cNvPr id="29" name="テキスト プレースホルダー 28"/>
          <p:cNvSpPr>
            <a:spLocks noGrp="1"/>
          </p:cNvSpPr>
          <p:nvPr>
            <p:ph type="body" sz="quarter" idx="21"/>
          </p:nvPr>
        </p:nvSpPr>
        <p:spPr/>
        <p:txBody>
          <a:bodyPr/>
          <a:lstStyle/>
          <a:p>
            <a:r>
              <a:rPr lang="id-ID" dirty="0"/>
              <a:t>Aditya Rizki Saputra   </a:t>
            </a:r>
            <a:endParaRPr kumimoji="1" lang="ja-JP" altLang="en-US" dirty="0"/>
          </a:p>
        </p:txBody>
      </p:sp>
      <p:sp>
        <p:nvSpPr>
          <p:cNvPr id="30" name="テキスト プレースホルダー 29"/>
          <p:cNvSpPr>
            <a:spLocks noGrp="1"/>
          </p:cNvSpPr>
          <p:nvPr>
            <p:ph type="body" sz="quarter" idx="22"/>
          </p:nvPr>
        </p:nvSpPr>
        <p:spPr/>
        <p:txBody>
          <a:bodyPr/>
          <a:lstStyle/>
          <a:p>
            <a:r>
              <a:rPr lang="id-ID" dirty="0"/>
              <a:t>(</a:t>
            </a:r>
            <a:r>
              <a:rPr lang="id-ID" dirty="0" smtClean="0"/>
              <a:t>A11.2017.103</a:t>
            </a:r>
            <a:r>
              <a:rPr lang="en-US" dirty="0" smtClean="0"/>
              <a:t>57)</a:t>
            </a:r>
            <a:endParaRPr kumimoji="1" lang="ja-JP" altLang="en-US" dirty="0"/>
          </a:p>
        </p:txBody>
      </p:sp>
      <p:sp>
        <p:nvSpPr>
          <p:cNvPr id="31" name="テキスト プレースホルダー 30"/>
          <p:cNvSpPr>
            <a:spLocks noGrp="1"/>
          </p:cNvSpPr>
          <p:nvPr>
            <p:ph type="body" sz="quarter" idx="23"/>
          </p:nvPr>
        </p:nvSpPr>
        <p:spPr/>
        <p:txBody>
          <a:bodyPr/>
          <a:lstStyle/>
          <a:p>
            <a:r>
              <a:rPr lang="id-ID" dirty="0"/>
              <a:t>Muhamad Saleh Alatas    </a:t>
            </a:r>
            <a:endParaRPr kumimoji="1" lang="ja-JP" altLang="en-US" dirty="0"/>
          </a:p>
        </p:txBody>
      </p:sp>
      <p:sp>
        <p:nvSpPr>
          <p:cNvPr id="33" name="スライド番号プレースホルダー 32"/>
          <p:cNvSpPr>
            <a:spLocks noGrp="1"/>
          </p:cNvSpPr>
          <p:nvPr>
            <p:ph type="sldNum" sz="quarter" idx="11"/>
          </p:nvPr>
        </p:nvSpPr>
        <p:spPr>
          <a:xfrm>
            <a:off x="17160240" y="9600055"/>
            <a:ext cx="537078" cy="489036"/>
          </a:xfrm>
        </p:spPr>
        <p:txBody>
          <a:bodyPr/>
          <a:lstStyle/>
          <a:p>
            <a:fld id="{03EB59E2-90B9-4CD3-AC74-D672227E13C3}" type="slidenum">
              <a:rPr lang="en-US" smtClean="0"/>
              <a:pPr/>
              <a:t>2</a:t>
            </a:fld>
            <a:endParaRPr lang="en-US" dirty="0"/>
          </a:p>
        </p:txBody>
      </p:sp>
    </p:spTree>
    <p:extLst>
      <p:ext uri="{BB962C8B-B14F-4D97-AF65-F5344CB8AC3E}">
        <p14:creationId xmlns:p14="http://schemas.microsoft.com/office/powerpoint/2010/main" val="3710977004"/>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advTm="12272">
        <p15:prstTrans prst="pageCurlSingle"/>
      </p:transition>
    </mc:Choice>
    <mc:Fallback>
      <p:transition spd="slow" advTm="12272">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プレースホルダー 4"/>
          <p:cNvSpPr>
            <a:spLocks noGrp="1"/>
          </p:cNvSpPr>
          <p:nvPr>
            <p:ph type="body" sz="quarter" idx="12"/>
          </p:nvPr>
        </p:nvSpPr>
        <p:spPr>
          <a:xfrm>
            <a:off x="5346848" y="4698914"/>
            <a:ext cx="8545863" cy="2366282"/>
          </a:xfrm>
        </p:spPr>
        <p:txBody>
          <a:bodyPr>
            <a:noAutofit/>
          </a:bodyPr>
          <a:lstStyle/>
          <a:p>
            <a:r>
              <a:rPr lang="en-US" sz="2800" dirty="0" smtClean="0"/>
              <a:t>A</a:t>
            </a:r>
            <a:r>
              <a:rPr lang="id-ID" sz="2800" dirty="0" smtClean="0"/>
              <a:t>lat </a:t>
            </a:r>
            <a:r>
              <a:rPr lang="id-ID" sz="2800" dirty="0"/>
              <a:t>ini dapat melakukan penyiraman secara otomatis berdasarkan kelembaban tanah yang diterima oleh </a:t>
            </a:r>
            <a:r>
              <a:rPr lang="id-ID" sz="2800" dirty="0" smtClean="0"/>
              <a:t>senso</a:t>
            </a:r>
            <a:r>
              <a:rPr lang="en-US" sz="2800" dirty="0" smtClean="0"/>
              <a:t>r.</a:t>
            </a:r>
            <a:r>
              <a:rPr lang="id-ID" sz="2800" dirty="0" smtClean="0"/>
              <a:t> </a:t>
            </a:r>
            <a:r>
              <a:rPr lang="en-US" sz="2800" dirty="0" smtClean="0"/>
              <a:t>S</a:t>
            </a:r>
            <a:r>
              <a:rPr lang="id-ID" sz="2800" dirty="0" smtClean="0"/>
              <a:t>ensor </a:t>
            </a:r>
            <a:r>
              <a:rPr lang="id-ID" sz="2800" dirty="0"/>
              <a:t>kelembaban ini akan memisahkan 2 kategori </a:t>
            </a:r>
            <a:r>
              <a:rPr lang="id-ID" sz="2800" dirty="0" smtClean="0"/>
              <a:t>kelembanan</a:t>
            </a:r>
            <a:r>
              <a:rPr lang="en-US" sz="2800" dirty="0" smtClean="0"/>
              <a:t> </a:t>
            </a:r>
            <a:r>
              <a:rPr lang="en-US" sz="2800" dirty="0" err="1" smtClean="0"/>
              <a:t>pada</a:t>
            </a:r>
            <a:r>
              <a:rPr lang="en-US" sz="2800" dirty="0" smtClean="0"/>
              <a:t> </a:t>
            </a:r>
            <a:r>
              <a:rPr lang="en-US" sz="2800" dirty="0" err="1" smtClean="0"/>
              <a:t>tanah</a:t>
            </a:r>
            <a:r>
              <a:rPr lang="en-US" sz="2800" dirty="0" smtClean="0"/>
              <a:t> </a:t>
            </a:r>
            <a:r>
              <a:rPr lang="en-US" sz="2800" dirty="0" err="1" smtClean="0"/>
              <a:t>yaitu</a:t>
            </a:r>
            <a:r>
              <a:rPr lang="id-ID" sz="2800" dirty="0" smtClean="0"/>
              <a:t> </a:t>
            </a:r>
            <a:r>
              <a:rPr lang="id-ID" sz="2800" dirty="0"/>
              <a:t>tanah kering atau </a:t>
            </a:r>
            <a:r>
              <a:rPr lang="id-ID" sz="2800" dirty="0" smtClean="0"/>
              <a:t>basah</a:t>
            </a:r>
            <a:endParaRPr lang="id-ID" sz="2800" dirty="0">
              <a:effectLst/>
            </a:endParaRPr>
          </a:p>
        </p:txBody>
      </p:sp>
      <p:sp>
        <p:nvSpPr>
          <p:cNvPr id="6" name="テキスト プレースホルダー 5"/>
          <p:cNvSpPr>
            <a:spLocks noGrp="1"/>
          </p:cNvSpPr>
          <p:nvPr>
            <p:ph type="body" sz="quarter" idx="13"/>
          </p:nvPr>
        </p:nvSpPr>
        <p:spPr>
          <a:xfrm>
            <a:off x="5346848" y="3578967"/>
            <a:ext cx="8545863" cy="747032"/>
          </a:xfrm>
        </p:spPr>
        <p:txBody>
          <a:bodyPr/>
          <a:lstStyle/>
          <a:p>
            <a:r>
              <a:rPr lang="id-ID" dirty="0"/>
              <a:t>Sistem Penyiram Tanaman Otomatis</a:t>
            </a:r>
            <a:endParaRPr kumimoji="1" lang="ja-JP" altLang="en-US" dirty="0"/>
          </a:p>
        </p:txBody>
      </p:sp>
      <p:sp>
        <p:nvSpPr>
          <p:cNvPr id="8" name="スライド番号プレースホルダー 7"/>
          <p:cNvSpPr>
            <a:spLocks noGrp="1"/>
          </p:cNvSpPr>
          <p:nvPr>
            <p:ph type="sldNum" sz="quarter" idx="11"/>
          </p:nvPr>
        </p:nvSpPr>
        <p:spPr/>
        <p:txBody>
          <a:bodyPr/>
          <a:lstStyle/>
          <a:p>
            <a:fld id="{03EB59E2-90B9-4CD3-AC74-D672227E13C3}" type="slidenum">
              <a:rPr lang="en-US" smtClean="0"/>
              <a:pPr/>
              <a:t>3</a:t>
            </a:fld>
            <a:endParaRPr lang="en-US" dirty="0"/>
          </a:p>
        </p:txBody>
      </p:sp>
    </p:spTree>
    <p:extLst>
      <p:ext uri="{BB962C8B-B14F-4D97-AF65-F5344CB8AC3E}">
        <p14:creationId xmlns:p14="http://schemas.microsoft.com/office/powerpoint/2010/main" val="1166492389"/>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2000" advTm="2735">
        <p15:prstTrans prst="wind"/>
      </p:transition>
    </mc:Choice>
    <mc:Fallback>
      <p:transition spd="slow" advTm="2735">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1"/>
          </p:nvPr>
        </p:nvSpPr>
        <p:spPr>
          <a:xfrm>
            <a:off x="0" y="0"/>
            <a:ext cx="7223760" cy="10285413"/>
          </a:xfrm>
        </p:spPr>
        <p:txBody>
          <a:bodyPr/>
          <a:lstStyle/>
          <a:p>
            <a:endParaRPr kumimoji="1" lang="ja-JP" altLang="en-US" dirty="0"/>
          </a:p>
        </p:txBody>
      </p:sp>
      <p:sp>
        <p:nvSpPr>
          <p:cNvPr id="4" name="テキスト プレースホルダー 3"/>
          <p:cNvSpPr>
            <a:spLocks noGrp="1"/>
          </p:cNvSpPr>
          <p:nvPr>
            <p:ph type="body" sz="quarter" idx="14"/>
          </p:nvPr>
        </p:nvSpPr>
        <p:spPr>
          <a:xfrm>
            <a:off x="1143001" y="2468880"/>
            <a:ext cx="5006340" cy="3763555"/>
          </a:xfrm>
        </p:spPr>
        <p:txBody>
          <a:bodyPr/>
          <a:lstStyle/>
          <a:p>
            <a:pPr algn="just"/>
            <a:r>
              <a:rPr lang="id-ID" dirty="0" smtClean="0"/>
              <a:t>Alasan</a:t>
            </a:r>
            <a:endParaRPr lang="en-US" dirty="0" smtClean="0"/>
          </a:p>
          <a:p>
            <a:pPr algn="just"/>
            <a:r>
              <a:rPr lang="id-ID" dirty="0" smtClean="0"/>
              <a:t>Mengapa </a:t>
            </a:r>
            <a:endParaRPr lang="en-US" dirty="0" smtClean="0"/>
          </a:p>
          <a:p>
            <a:pPr algn="just"/>
            <a:r>
              <a:rPr lang="id-ID" dirty="0" smtClean="0"/>
              <a:t>Memilih </a:t>
            </a:r>
            <a:endParaRPr lang="en-US" dirty="0" smtClean="0"/>
          </a:p>
          <a:p>
            <a:pPr algn="just"/>
            <a:r>
              <a:rPr lang="id-ID" dirty="0" smtClean="0"/>
              <a:t>Project </a:t>
            </a:r>
            <a:r>
              <a:rPr lang="id-ID" dirty="0"/>
              <a:t>Ini</a:t>
            </a:r>
            <a:endParaRPr lang="id-ID" dirty="0">
              <a:effectLst/>
            </a:endParaRPr>
          </a:p>
        </p:txBody>
      </p:sp>
      <p:sp>
        <p:nvSpPr>
          <p:cNvPr id="5" name="テキスト プレースホルダー 4"/>
          <p:cNvSpPr>
            <a:spLocks noGrp="1"/>
          </p:cNvSpPr>
          <p:nvPr>
            <p:ph type="body" sz="quarter" idx="15"/>
          </p:nvPr>
        </p:nvSpPr>
        <p:spPr>
          <a:xfrm>
            <a:off x="8823960" y="1173480"/>
            <a:ext cx="7955279" cy="6080760"/>
          </a:xfrm>
        </p:spPr>
        <p:txBody>
          <a:bodyPr>
            <a:noAutofit/>
          </a:bodyPr>
          <a:lstStyle/>
          <a:p>
            <a:r>
              <a:rPr lang="id-ID" sz="2800" dirty="0"/>
              <a:t>Kami memilih membuat project ini karena pada jaman sekarang ini manusia sering di sibukkan dengan berbagai aktivitas, sehingga kadang lupa untuk melakukan hal - hal kecil seperti contohnya menyiram tanaman. </a:t>
            </a:r>
          </a:p>
          <a:p>
            <a:r>
              <a:rPr lang="id-ID" sz="2800" dirty="0"/>
              <a:t>Project ini dibuat untuk mempermudah melakukan penyiraman tanaman serta untuk menghemat air, karena dengan mengetahui tanah mana yang memiliki kelembaban masuk dalam kategori kering atau basah, kita tidak perlu melakukan penyiraman tanah yang sia-sia. Penyiraman tanaman juga dapat dilakukan secara terjadwal secara tidak langsung</a:t>
            </a:r>
            <a:r>
              <a:rPr lang="id-ID" sz="2800" dirty="0" smtClean="0"/>
              <a:t>.</a:t>
            </a:r>
            <a:endParaRPr lang="id-ID" sz="2800" dirty="0"/>
          </a:p>
        </p:txBody>
      </p:sp>
      <p:sp>
        <p:nvSpPr>
          <p:cNvPr id="6" name="テキスト プレースホルダー 5"/>
          <p:cNvSpPr>
            <a:spLocks noGrp="1"/>
          </p:cNvSpPr>
          <p:nvPr>
            <p:ph type="body" sz="quarter" idx="16"/>
          </p:nvPr>
        </p:nvSpPr>
        <p:spPr>
          <a:xfrm>
            <a:off x="8559500" y="9627253"/>
            <a:ext cx="648000" cy="648000"/>
          </a:xfrm>
        </p:spPr>
        <p:txBody>
          <a:bodyPr/>
          <a:lstStyle/>
          <a:p>
            <a:endParaRPr kumimoji="1" lang="ja-JP" altLang="en-US" dirty="0"/>
          </a:p>
        </p:txBody>
      </p:sp>
      <p:sp>
        <p:nvSpPr>
          <p:cNvPr id="7" name="テキスト プレースホルダー 6"/>
          <p:cNvSpPr>
            <a:spLocks noGrp="1"/>
          </p:cNvSpPr>
          <p:nvPr>
            <p:ph type="body" sz="quarter" idx="17"/>
          </p:nvPr>
        </p:nvSpPr>
        <p:spPr>
          <a:xfrm>
            <a:off x="7883560" y="8961473"/>
            <a:ext cx="648000" cy="648000"/>
          </a:xfrm>
        </p:spPr>
        <p:txBody>
          <a:bodyPr/>
          <a:lstStyle/>
          <a:p>
            <a:endParaRPr kumimoji="1" lang="ja-JP" altLang="en-US" dirty="0"/>
          </a:p>
        </p:txBody>
      </p:sp>
      <p:sp>
        <p:nvSpPr>
          <p:cNvPr id="8" name="テキスト プレースホルダー 7"/>
          <p:cNvSpPr>
            <a:spLocks noGrp="1"/>
          </p:cNvSpPr>
          <p:nvPr>
            <p:ph type="body" sz="quarter" idx="18"/>
          </p:nvPr>
        </p:nvSpPr>
        <p:spPr>
          <a:xfrm>
            <a:off x="7253940" y="8295693"/>
            <a:ext cx="648000" cy="648000"/>
          </a:xfrm>
        </p:spPr>
        <p:txBody>
          <a:bodyPr/>
          <a:lstStyle/>
          <a:p>
            <a:endParaRPr kumimoji="1" lang="ja-JP" altLang="en-US" dirty="0"/>
          </a:p>
        </p:txBody>
      </p:sp>
      <p:sp>
        <p:nvSpPr>
          <p:cNvPr id="9" name="テキスト プレースホルダー 8"/>
          <p:cNvSpPr>
            <a:spLocks noGrp="1"/>
          </p:cNvSpPr>
          <p:nvPr>
            <p:ph type="body" sz="quarter" idx="19"/>
          </p:nvPr>
        </p:nvSpPr>
        <p:spPr>
          <a:xfrm>
            <a:off x="7233020" y="9637413"/>
            <a:ext cx="648000" cy="648000"/>
          </a:xfrm>
        </p:spPr>
        <p:txBody>
          <a:bodyPr/>
          <a:lstStyle/>
          <a:p>
            <a:endParaRPr kumimoji="1" lang="ja-JP" altLang="en-US" dirty="0"/>
          </a:p>
        </p:txBody>
      </p:sp>
    </p:spTree>
    <p:extLst>
      <p:ext uri="{BB962C8B-B14F-4D97-AF65-F5344CB8AC3E}">
        <p14:creationId xmlns:p14="http://schemas.microsoft.com/office/powerpoint/2010/main" val="3302230438"/>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advTm="4886">
        <p15:prstTrans prst="pageCurlSingle"/>
      </p:transition>
    </mc:Choice>
    <mc:Fallback>
      <p:transition spd="slow" advTm="4886">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Komponen</a:t>
            </a:r>
            <a:endParaRPr lang="id-ID" dirty="0"/>
          </a:p>
        </p:txBody>
      </p:sp>
      <p:sp>
        <p:nvSpPr>
          <p:cNvPr id="3" name="Slide Number Placeholder 2"/>
          <p:cNvSpPr>
            <a:spLocks noGrp="1"/>
          </p:cNvSpPr>
          <p:nvPr>
            <p:ph type="sldNum" sz="quarter" idx="11"/>
          </p:nvPr>
        </p:nvSpPr>
        <p:spPr>
          <a:xfrm>
            <a:off x="17110868" y="9615353"/>
            <a:ext cx="1176775" cy="489036"/>
          </a:xfrm>
        </p:spPr>
        <p:txBody>
          <a:bodyPr/>
          <a:lstStyle/>
          <a:p>
            <a:fld id="{03EB59E2-90B9-4CD3-AC74-D672227E13C3}" type="slidenum">
              <a:rPr lang="en-US" smtClean="0"/>
              <a:pPr/>
              <a:t>5</a:t>
            </a:fld>
            <a:endParaRPr lang="en-US" dirty="0"/>
          </a:p>
        </p:txBody>
      </p:sp>
      <p:sp>
        <p:nvSpPr>
          <p:cNvPr id="5" name="Text Placeholder 4"/>
          <p:cNvSpPr>
            <a:spLocks noGrp="1"/>
          </p:cNvSpPr>
          <p:nvPr>
            <p:ph type="body" sz="quarter" idx="17"/>
          </p:nvPr>
        </p:nvSpPr>
        <p:spPr/>
        <p:txBody>
          <a:bodyPr/>
          <a:lstStyle/>
          <a:p>
            <a:r>
              <a:rPr lang="id-ID" dirty="0"/>
              <a:t>Sensor Kelembaban (1 buah</a:t>
            </a:r>
            <a:r>
              <a:rPr lang="id-ID" dirty="0" smtClean="0"/>
              <a:t>)</a:t>
            </a:r>
            <a:endParaRPr kumimoji="1" lang="ja-JP" altLang="en-US" dirty="0"/>
          </a:p>
        </p:txBody>
      </p:sp>
      <p:sp>
        <p:nvSpPr>
          <p:cNvPr id="7" name="Text Placeholder 6"/>
          <p:cNvSpPr>
            <a:spLocks noGrp="1"/>
          </p:cNvSpPr>
          <p:nvPr>
            <p:ph type="body" sz="quarter" idx="19"/>
          </p:nvPr>
        </p:nvSpPr>
        <p:spPr/>
        <p:txBody>
          <a:bodyPr/>
          <a:lstStyle/>
          <a:p>
            <a:r>
              <a:rPr lang="en-US" dirty="0"/>
              <a:t>Sensor </a:t>
            </a:r>
            <a:r>
              <a:rPr lang="en-US" dirty="0" err="1"/>
              <a:t>Suhu</a:t>
            </a:r>
            <a:r>
              <a:rPr lang="en-US" dirty="0"/>
              <a:t> </a:t>
            </a:r>
            <a:r>
              <a:rPr lang="en-US" dirty="0" smtClean="0"/>
              <a:t>DHT11</a:t>
            </a:r>
            <a:endParaRPr lang="id-ID" dirty="0"/>
          </a:p>
        </p:txBody>
      </p:sp>
      <p:sp>
        <p:nvSpPr>
          <p:cNvPr id="9" name="Text Placeholder 8"/>
          <p:cNvSpPr>
            <a:spLocks noGrp="1"/>
          </p:cNvSpPr>
          <p:nvPr>
            <p:ph type="body" sz="quarter" idx="21"/>
          </p:nvPr>
        </p:nvSpPr>
        <p:spPr/>
        <p:txBody>
          <a:bodyPr/>
          <a:lstStyle/>
          <a:p>
            <a:r>
              <a:rPr lang="id-ID" dirty="0"/>
              <a:t>Project Board (1 buah</a:t>
            </a:r>
            <a:r>
              <a:rPr lang="id-ID" dirty="0" smtClean="0"/>
              <a:t>)</a:t>
            </a:r>
            <a:endParaRPr kumimoji="1" lang="ja-JP" altLang="en-US" dirty="0"/>
          </a:p>
        </p:txBody>
      </p:sp>
      <p:sp>
        <p:nvSpPr>
          <p:cNvPr id="11" name="Text Placeholder 10"/>
          <p:cNvSpPr>
            <a:spLocks noGrp="1"/>
          </p:cNvSpPr>
          <p:nvPr>
            <p:ph type="body" sz="quarter" idx="23"/>
          </p:nvPr>
        </p:nvSpPr>
        <p:spPr/>
        <p:txBody>
          <a:bodyPr/>
          <a:lstStyle/>
          <a:p>
            <a:r>
              <a:rPr lang="id-ID" dirty="0"/>
              <a:t>Node-MCU </a:t>
            </a:r>
            <a:r>
              <a:rPr lang="id-ID" dirty="0" smtClean="0"/>
              <a:t>Esp12e</a:t>
            </a:r>
            <a:endParaRPr lang="id-ID" dirty="0"/>
          </a:p>
        </p:txBody>
      </p:sp>
      <p:pic>
        <p:nvPicPr>
          <p:cNvPr id="18" name="Picture Placeholder 17"/>
          <p:cNvPicPr>
            <a:picLocks noGrp="1" noChangeAspect="1"/>
          </p:cNvPicPr>
          <p:nvPr>
            <p:ph type="pic" sz="quarter" idx="31"/>
          </p:nvPr>
        </p:nvPicPr>
        <p:blipFill>
          <a:blip r:embed="rId2" cstate="print">
            <a:extLst>
              <a:ext uri="{28A0092B-C50C-407E-A947-70E740481C1C}">
                <a14:useLocalDpi xmlns:a14="http://schemas.microsoft.com/office/drawing/2010/main" val="0"/>
              </a:ext>
            </a:extLst>
          </a:blip>
          <a:srcRect t="749" b="749"/>
          <a:stretch>
            <a:fillRect/>
          </a:stretch>
        </p:blipFill>
        <p:spPr/>
      </p:pic>
      <p:pic>
        <p:nvPicPr>
          <p:cNvPr id="19" name="Picture Placeholder 18"/>
          <p:cNvPicPr>
            <a:picLocks noGrp="1" noChangeAspect="1"/>
          </p:cNvPicPr>
          <p:nvPr>
            <p:ph type="pic" sz="quarter" idx="33"/>
          </p:nvPr>
        </p:nvPicPr>
        <p:blipFill>
          <a:blip r:embed="rId3" cstate="print">
            <a:extLst>
              <a:ext uri="{28A0092B-C50C-407E-A947-70E740481C1C}">
                <a14:useLocalDpi xmlns:a14="http://schemas.microsoft.com/office/drawing/2010/main" val="0"/>
              </a:ext>
            </a:extLst>
          </a:blip>
          <a:srcRect t="787" b="787"/>
          <a:stretch>
            <a:fillRect/>
          </a:stretch>
        </p:blipFill>
        <p:spPr/>
      </p:pic>
      <p:pic>
        <p:nvPicPr>
          <p:cNvPr id="16" name="Picture Placeholder 15"/>
          <p:cNvPicPr>
            <a:picLocks noGrp="1" noChangeAspect="1"/>
          </p:cNvPicPr>
          <p:nvPr>
            <p:ph type="pic" sz="quarter" idx="34"/>
          </p:nvPr>
        </p:nvPicPr>
        <p:blipFill>
          <a:blip r:embed="rId4" cstate="print">
            <a:extLst>
              <a:ext uri="{28A0092B-C50C-407E-A947-70E740481C1C}">
                <a14:useLocalDpi xmlns:a14="http://schemas.microsoft.com/office/drawing/2010/main" val="0"/>
              </a:ext>
            </a:extLst>
          </a:blip>
          <a:srcRect t="748" b="748"/>
          <a:stretch>
            <a:fillRect/>
          </a:stretch>
        </p:blipFill>
        <p:spPr>
          <a:xfrm>
            <a:off x="7009446" y="3269403"/>
            <a:ext cx="2015197" cy="1984938"/>
          </a:xfrm>
        </p:spPr>
      </p:pic>
      <p:pic>
        <p:nvPicPr>
          <p:cNvPr id="17" name="Picture Placeholder 16"/>
          <p:cNvPicPr>
            <a:picLocks noGrp="1" noChangeAspect="1"/>
          </p:cNvPicPr>
          <p:nvPr>
            <p:ph type="pic" sz="quarter" idx="35"/>
          </p:nvPr>
        </p:nvPicPr>
        <p:blipFill>
          <a:blip r:embed="rId5" cstate="print">
            <a:extLst>
              <a:ext uri="{28A0092B-C50C-407E-A947-70E740481C1C}">
                <a14:useLocalDpi xmlns:a14="http://schemas.microsoft.com/office/drawing/2010/main" val="0"/>
              </a:ext>
            </a:extLst>
          </a:blip>
          <a:srcRect t="709" b="709"/>
          <a:stretch>
            <a:fillRect/>
          </a:stretch>
        </p:blipFill>
        <p:spPr>
          <a:xfrm>
            <a:off x="9400644" y="3743874"/>
            <a:ext cx="2015197" cy="1984938"/>
          </a:xfrm>
        </p:spPr>
      </p:pic>
    </p:spTree>
    <p:extLst>
      <p:ext uri="{BB962C8B-B14F-4D97-AF65-F5344CB8AC3E}">
        <p14:creationId xmlns:p14="http://schemas.microsoft.com/office/powerpoint/2010/main" val="25861729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Komponen</a:t>
            </a:r>
            <a:endParaRPr lang="id-ID" dirty="0"/>
          </a:p>
        </p:txBody>
      </p:sp>
      <p:sp>
        <p:nvSpPr>
          <p:cNvPr id="3" name="Slide Number Placeholder 2"/>
          <p:cNvSpPr>
            <a:spLocks noGrp="1"/>
          </p:cNvSpPr>
          <p:nvPr>
            <p:ph type="sldNum" sz="quarter" idx="11"/>
          </p:nvPr>
        </p:nvSpPr>
        <p:spPr>
          <a:xfrm>
            <a:off x="17110868" y="9661073"/>
            <a:ext cx="1176775" cy="489036"/>
          </a:xfrm>
        </p:spPr>
        <p:txBody>
          <a:bodyPr/>
          <a:lstStyle/>
          <a:p>
            <a:fld id="{03EB59E2-90B9-4CD3-AC74-D672227E13C3}" type="slidenum">
              <a:rPr lang="en-US" smtClean="0"/>
              <a:pPr/>
              <a:t>6</a:t>
            </a:fld>
            <a:endParaRPr lang="en-US" dirty="0"/>
          </a:p>
        </p:txBody>
      </p:sp>
      <p:sp>
        <p:nvSpPr>
          <p:cNvPr id="5" name="Text Placeholder 4"/>
          <p:cNvSpPr>
            <a:spLocks noGrp="1"/>
          </p:cNvSpPr>
          <p:nvPr>
            <p:ph type="body" sz="quarter" idx="17"/>
          </p:nvPr>
        </p:nvSpPr>
        <p:spPr/>
        <p:txBody>
          <a:bodyPr/>
          <a:lstStyle/>
          <a:p>
            <a:r>
              <a:rPr lang="en-US" dirty="0" err="1"/>
              <a:t>Kabel</a:t>
            </a:r>
            <a:r>
              <a:rPr lang="en-US" dirty="0"/>
              <a:t> </a:t>
            </a:r>
            <a:r>
              <a:rPr lang="en-US" dirty="0" smtClean="0"/>
              <a:t>USB</a:t>
            </a:r>
            <a:endParaRPr lang="id-ID" dirty="0"/>
          </a:p>
        </p:txBody>
      </p:sp>
      <p:sp>
        <p:nvSpPr>
          <p:cNvPr id="7" name="Text Placeholder 6"/>
          <p:cNvSpPr>
            <a:spLocks noGrp="1"/>
          </p:cNvSpPr>
          <p:nvPr>
            <p:ph type="body" sz="quarter" idx="19"/>
          </p:nvPr>
        </p:nvSpPr>
        <p:spPr/>
        <p:txBody>
          <a:bodyPr/>
          <a:lstStyle/>
          <a:p>
            <a:r>
              <a:rPr lang="en-US" dirty="0" err="1"/>
              <a:t>Kabel</a:t>
            </a:r>
            <a:r>
              <a:rPr lang="en-US" dirty="0"/>
              <a:t> </a:t>
            </a:r>
            <a:r>
              <a:rPr lang="en-US" dirty="0" smtClean="0"/>
              <a:t>Jumper</a:t>
            </a:r>
            <a:endParaRPr lang="id-ID" dirty="0"/>
          </a:p>
        </p:txBody>
      </p:sp>
      <p:sp>
        <p:nvSpPr>
          <p:cNvPr id="9" name="Text Placeholder 8"/>
          <p:cNvSpPr>
            <a:spLocks noGrp="1"/>
          </p:cNvSpPr>
          <p:nvPr>
            <p:ph type="body" sz="quarter" idx="21"/>
          </p:nvPr>
        </p:nvSpPr>
        <p:spPr/>
        <p:txBody>
          <a:bodyPr/>
          <a:lstStyle/>
          <a:p>
            <a:r>
              <a:rPr lang="id-ID" dirty="0"/>
              <a:t>Modul Relay (1 buah</a:t>
            </a:r>
            <a:r>
              <a:rPr lang="id-ID" dirty="0" smtClean="0"/>
              <a:t>)</a:t>
            </a:r>
            <a:endParaRPr kumimoji="1" lang="ja-JP" altLang="en-US" dirty="0"/>
          </a:p>
        </p:txBody>
      </p:sp>
      <p:sp>
        <p:nvSpPr>
          <p:cNvPr id="11" name="Text Placeholder 10"/>
          <p:cNvSpPr>
            <a:spLocks noGrp="1"/>
          </p:cNvSpPr>
          <p:nvPr>
            <p:ph type="body" sz="quarter" idx="23"/>
          </p:nvPr>
        </p:nvSpPr>
        <p:spPr/>
        <p:txBody>
          <a:bodyPr/>
          <a:lstStyle/>
          <a:p>
            <a:r>
              <a:rPr lang="id-ID" dirty="0"/>
              <a:t>Pompa Air (1 buah</a:t>
            </a:r>
            <a:r>
              <a:rPr lang="id-ID" dirty="0" smtClean="0"/>
              <a:t>)</a:t>
            </a:r>
            <a:endParaRPr kumimoji="1" lang="ja-JP" altLang="en-US" dirty="0"/>
          </a:p>
        </p:txBody>
      </p:sp>
      <p:pic>
        <p:nvPicPr>
          <p:cNvPr id="18" name="Picture Placeholder 17"/>
          <p:cNvPicPr>
            <a:picLocks noGrp="1" noChangeAspect="1"/>
          </p:cNvPicPr>
          <p:nvPr>
            <p:ph type="pic" sz="quarter" idx="31"/>
          </p:nvPr>
        </p:nvPicPr>
        <p:blipFill>
          <a:blip r:embed="rId2" cstate="print">
            <a:extLst>
              <a:ext uri="{28A0092B-C50C-407E-A947-70E740481C1C}">
                <a14:useLocalDpi xmlns:a14="http://schemas.microsoft.com/office/drawing/2010/main" val="0"/>
              </a:ext>
            </a:extLst>
          </a:blip>
          <a:srcRect t="749" b="749"/>
          <a:stretch>
            <a:fillRect/>
          </a:stretch>
        </p:blipFill>
        <p:spPr/>
      </p:pic>
      <p:pic>
        <p:nvPicPr>
          <p:cNvPr id="20" name="Picture Placeholder 19"/>
          <p:cNvPicPr>
            <a:picLocks noGrp="1" noChangeAspect="1"/>
          </p:cNvPicPr>
          <p:nvPr>
            <p:ph type="pic" sz="quarter" idx="33"/>
          </p:nvPr>
        </p:nvPicPr>
        <p:blipFill>
          <a:blip r:embed="rId3" cstate="print">
            <a:extLst>
              <a:ext uri="{28A0092B-C50C-407E-A947-70E740481C1C}">
                <a14:useLocalDpi xmlns:a14="http://schemas.microsoft.com/office/drawing/2010/main" val="0"/>
              </a:ext>
            </a:extLst>
          </a:blip>
          <a:srcRect t="787" b="787"/>
          <a:stretch>
            <a:fillRect/>
          </a:stretch>
        </p:blipFill>
        <p:spPr/>
      </p:pic>
      <p:pic>
        <p:nvPicPr>
          <p:cNvPr id="17" name="Picture Placeholder 16"/>
          <p:cNvPicPr>
            <a:picLocks noGrp="1" noChangeAspect="1"/>
          </p:cNvPicPr>
          <p:nvPr>
            <p:ph type="pic" sz="quarter" idx="34"/>
          </p:nvPr>
        </p:nvPicPr>
        <p:blipFill>
          <a:blip r:embed="rId4" cstate="print">
            <a:extLst>
              <a:ext uri="{28A0092B-C50C-407E-A947-70E740481C1C}">
                <a14:useLocalDpi xmlns:a14="http://schemas.microsoft.com/office/drawing/2010/main" val="0"/>
              </a:ext>
            </a:extLst>
          </a:blip>
          <a:srcRect t="748" b="748"/>
          <a:stretch>
            <a:fillRect/>
          </a:stretch>
        </p:blipFill>
        <p:spPr>
          <a:xfrm>
            <a:off x="7009446" y="3269403"/>
            <a:ext cx="2015197" cy="1984938"/>
          </a:xfrm>
        </p:spPr>
      </p:pic>
      <p:pic>
        <p:nvPicPr>
          <p:cNvPr id="19" name="Picture Placeholder 18"/>
          <p:cNvPicPr>
            <a:picLocks noGrp="1" noChangeAspect="1"/>
          </p:cNvPicPr>
          <p:nvPr>
            <p:ph type="pic" sz="quarter" idx="35"/>
          </p:nvPr>
        </p:nvPicPr>
        <p:blipFill>
          <a:blip r:embed="rId5">
            <a:extLst>
              <a:ext uri="{28A0092B-C50C-407E-A947-70E740481C1C}">
                <a14:useLocalDpi xmlns:a14="http://schemas.microsoft.com/office/drawing/2010/main" val="0"/>
              </a:ext>
            </a:extLst>
          </a:blip>
          <a:srcRect t="709" b="709"/>
          <a:stretch>
            <a:fillRect/>
          </a:stretch>
        </p:blipFill>
        <p:spPr>
          <a:xfrm>
            <a:off x="9385404" y="3728634"/>
            <a:ext cx="2015197" cy="1984938"/>
          </a:xfrm>
        </p:spPr>
      </p:pic>
    </p:spTree>
    <p:extLst>
      <p:ext uri="{BB962C8B-B14F-4D97-AF65-F5344CB8AC3E}">
        <p14:creationId xmlns:p14="http://schemas.microsoft.com/office/powerpoint/2010/main" val="14332461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r>
              <a:rPr lang="id-ID" dirty="0"/>
              <a:t>Cara kerja </a:t>
            </a:r>
            <a:r>
              <a:rPr lang="en-US" dirty="0" err="1" smtClean="0"/>
              <a:t>alat</a:t>
            </a:r>
            <a:r>
              <a:rPr lang="id-ID" dirty="0" smtClean="0"/>
              <a:t> </a:t>
            </a:r>
            <a:r>
              <a:rPr lang="id-ID" dirty="0"/>
              <a:t>ini adalah sebagai berikut :</a:t>
            </a:r>
            <a:endParaRPr kumimoji="1" lang="ja-JP" altLang="en-US" dirty="0"/>
          </a:p>
        </p:txBody>
      </p:sp>
      <p:sp>
        <p:nvSpPr>
          <p:cNvPr id="7" name="テキスト プレースホルダー 6"/>
          <p:cNvSpPr>
            <a:spLocks noGrp="1"/>
          </p:cNvSpPr>
          <p:nvPr>
            <p:ph type="body" sz="quarter" idx="13"/>
          </p:nvPr>
        </p:nvSpPr>
        <p:spPr/>
        <p:txBody>
          <a:bodyPr/>
          <a:lstStyle/>
          <a:p>
            <a:r>
              <a:rPr lang="id-ID" dirty="0"/>
              <a:t>Sensor kelembaban akan ditanamkan ke dalam tanah. Dari sensor tersebut akan diketahui kelembaban yang ada pada tanah.</a:t>
            </a:r>
            <a:endParaRPr kumimoji="1" lang="ja-JP" altLang="en-US" dirty="0"/>
          </a:p>
        </p:txBody>
      </p:sp>
      <p:sp>
        <p:nvSpPr>
          <p:cNvPr id="8" name="テキスト プレースホルダー 7"/>
          <p:cNvSpPr>
            <a:spLocks noGrp="1"/>
          </p:cNvSpPr>
          <p:nvPr>
            <p:ph type="body" sz="quarter" idx="24"/>
          </p:nvPr>
        </p:nvSpPr>
        <p:spPr>
          <a:xfrm>
            <a:off x="3300846" y="4952336"/>
            <a:ext cx="11939154" cy="1225797"/>
          </a:xfrm>
        </p:spPr>
        <p:txBody>
          <a:bodyPr/>
          <a:lstStyle/>
          <a:p>
            <a:r>
              <a:rPr lang="id-ID" dirty="0"/>
              <a:t>Dari pengukuran yang didapat melalui sensor tersebut, akan didapat 2 kondisi, yaitu tanah yang memiliki kelembaban yang kering serta tanah yang memiliki kelembaban yang basah.</a:t>
            </a:r>
            <a:endParaRPr kumimoji="1" lang="ja-JP" altLang="en-US" dirty="0"/>
          </a:p>
        </p:txBody>
      </p:sp>
      <p:sp>
        <p:nvSpPr>
          <p:cNvPr id="9" name="テキスト プレースホルダー 8"/>
          <p:cNvSpPr>
            <a:spLocks noGrp="1"/>
          </p:cNvSpPr>
          <p:nvPr>
            <p:ph type="body" sz="quarter" idx="25"/>
          </p:nvPr>
        </p:nvSpPr>
        <p:spPr>
          <a:xfrm>
            <a:off x="3300846" y="6643539"/>
            <a:ext cx="11939154" cy="1225797"/>
          </a:xfrm>
        </p:spPr>
        <p:txBody>
          <a:bodyPr/>
          <a:lstStyle/>
          <a:p>
            <a:pPr fontAlgn="base"/>
            <a:r>
              <a:rPr lang="id-ID" dirty="0"/>
              <a:t>Jika hasil pengukuran dari sensor kelembaban mengukur tanah itu kering, maka pompa air otomatis akan menyala dan menyiram air. Hal ini berlaku sebaliknya, jika kondisi tanah memiliki kelembaban yang basah, maka pompa air akan otomatis dalam keadaan mati.</a:t>
            </a:r>
          </a:p>
        </p:txBody>
      </p:sp>
      <p:sp>
        <p:nvSpPr>
          <p:cNvPr id="11" name="スライド番号プレースホルダー 10"/>
          <p:cNvSpPr>
            <a:spLocks noGrp="1"/>
          </p:cNvSpPr>
          <p:nvPr>
            <p:ph type="sldNum" sz="quarter" idx="11"/>
          </p:nvPr>
        </p:nvSpPr>
        <p:spPr/>
        <p:txBody>
          <a:bodyPr/>
          <a:lstStyle/>
          <a:p>
            <a:fld id="{03EB59E2-90B9-4CD3-AC74-D672227E13C3}" type="slidenum">
              <a:rPr lang="en-US" smtClean="0"/>
              <a:pPr/>
              <a:t>7</a:t>
            </a:fld>
            <a:endParaRPr lang="en-US" dirty="0"/>
          </a:p>
        </p:txBody>
      </p:sp>
    </p:spTree>
    <p:extLst>
      <p:ext uri="{BB962C8B-B14F-4D97-AF65-F5344CB8AC3E}">
        <p14:creationId xmlns:p14="http://schemas.microsoft.com/office/powerpoint/2010/main" val="1417960774"/>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2000" advTm="4568">
        <p15:prstTrans prst="prestige"/>
      </p:transition>
    </mc:Choice>
    <mc:Fallback>
      <p:transition spd="slow" advTm="4568">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93213" y="13062"/>
            <a:ext cx="17336022" cy="1739538"/>
          </a:xfrm>
        </p:spPr>
        <p:txBody>
          <a:bodyPr>
            <a:normAutofit/>
          </a:bodyPr>
          <a:lstStyle/>
          <a:p>
            <a:r>
              <a:rPr lang="id-ID" sz="4400" dirty="0"/>
              <a:t>Faktor-Faktor yang Mempengaruhi Pertumbuhan dan Perkembangan </a:t>
            </a:r>
            <a:r>
              <a:rPr lang="id-ID" sz="4400" dirty="0" smtClean="0"/>
              <a:t>Tanaman</a:t>
            </a:r>
            <a:endParaRPr kumimoji="1" lang="ja-JP" altLang="en-US" sz="4400"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8</a:t>
            </a:fld>
            <a:endParaRPr lang="en-US" dirty="0"/>
          </a:p>
        </p:txBody>
      </p:sp>
      <p:sp>
        <p:nvSpPr>
          <p:cNvPr id="5" name="テキスト プレースホルダー 4"/>
          <p:cNvSpPr>
            <a:spLocks noGrp="1"/>
          </p:cNvSpPr>
          <p:nvPr>
            <p:ph type="body" sz="quarter" idx="12"/>
          </p:nvPr>
        </p:nvSpPr>
        <p:spPr/>
        <p:txBody>
          <a:bodyPr>
            <a:noAutofit/>
          </a:bodyPr>
          <a:lstStyle/>
          <a:p>
            <a:r>
              <a:rPr lang="id-ID" sz="2800" b="1" dirty="0" smtClean="0"/>
              <a:t>1</a:t>
            </a:r>
            <a:r>
              <a:rPr lang="id-ID" sz="2800" b="1" dirty="0"/>
              <a:t>. Gen</a:t>
            </a:r>
            <a:endParaRPr lang="id-ID" sz="2800" dirty="0"/>
          </a:p>
          <a:p>
            <a:r>
              <a:rPr lang="id-ID" sz="2800" b="1" dirty="0"/>
              <a:t>2. </a:t>
            </a:r>
            <a:r>
              <a:rPr lang="id-ID" sz="2800" b="1" dirty="0" smtClean="0"/>
              <a:t>Hormon</a:t>
            </a:r>
            <a:endParaRPr lang="id-ID" sz="2800" dirty="0"/>
          </a:p>
        </p:txBody>
      </p:sp>
      <p:sp>
        <p:nvSpPr>
          <p:cNvPr id="6" name="テキスト プレースホルダー 5"/>
          <p:cNvSpPr>
            <a:spLocks noGrp="1"/>
          </p:cNvSpPr>
          <p:nvPr>
            <p:ph type="body" sz="quarter" idx="13"/>
          </p:nvPr>
        </p:nvSpPr>
        <p:spPr/>
        <p:txBody>
          <a:bodyPr/>
          <a:lstStyle/>
          <a:p>
            <a:r>
              <a:rPr lang="id-ID" b="1" dirty="0"/>
              <a:t>FAKTOR INTERNAL :</a:t>
            </a:r>
            <a:endParaRPr kumimoji="1" lang="ja-JP" altLang="en-US" dirty="0"/>
          </a:p>
        </p:txBody>
      </p:sp>
      <p:sp>
        <p:nvSpPr>
          <p:cNvPr id="7" name="テキスト プレースホルダー 6"/>
          <p:cNvSpPr>
            <a:spLocks noGrp="1"/>
          </p:cNvSpPr>
          <p:nvPr>
            <p:ph type="body" sz="quarter" idx="14"/>
          </p:nvPr>
        </p:nvSpPr>
        <p:spPr/>
        <p:txBody>
          <a:bodyPr>
            <a:noAutofit/>
          </a:bodyPr>
          <a:lstStyle/>
          <a:p>
            <a:r>
              <a:rPr lang="id-ID" sz="3200" b="1" dirty="0" smtClean="0"/>
              <a:t>1</a:t>
            </a:r>
            <a:r>
              <a:rPr lang="id-ID" sz="3200" b="1" dirty="0"/>
              <a:t>. Nutrisi</a:t>
            </a:r>
            <a:endParaRPr lang="id-ID" sz="3200" dirty="0"/>
          </a:p>
          <a:p>
            <a:r>
              <a:rPr lang="id-ID" sz="3200" b="1" dirty="0"/>
              <a:t>2. Cahaya Matahari</a:t>
            </a:r>
            <a:endParaRPr lang="id-ID" sz="3200" dirty="0"/>
          </a:p>
          <a:p>
            <a:r>
              <a:rPr lang="id-ID" sz="3200" b="1" dirty="0"/>
              <a:t>3. Air dan Kelembaban</a:t>
            </a:r>
            <a:endParaRPr lang="id-ID" sz="3200" dirty="0"/>
          </a:p>
          <a:p>
            <a:r>
              <a:rPr lang="id-ID" sz="3200" b="1" dirty="0"/>
              <a:t>4. Suhu</a:t>
            </a:r>
            <a:endParaRPr lang="id-ID" sz="3200" dirty="0"/>
          </a:p>
          <a:p>
            <a:r>
              <a:rPr lang="id-ID" sz="3200" b="1" dirty="0"/>
              <a:t>5. Tanah</a:t>
            </a:r>
            <a:endParaRPr lang="id-ID" sz="3200" dirty="0">
              <a:effectLst/>
            </a:endParaRPr>
          </a:p>
        </p:txBody>
      </p:sp>
      <p:sp>
        <p:nvSpPr>
          <p:cNvPr id="8" name="テキスト プレースホルダー 7"/>
          <p:cNvSpPr>
            <a:spLocks noGrp="1"/>
          </p:cNvSpPr>
          <p:nvPr>
            <p:ph type="body" sz="quarter" idx="15"/>
          </p:nvPr>
        </p:nvSpPr>
        <p:spPr/>
        <p:txBody>
          <a:bodyPr/>
          <a:lstStyle/>
          <a:p>
            <a:r>
              <a:rPr lang="id-ID" b="1" dirty="0"/>
              <a:t>FAKTOR EKSTERNAL :</a:t>
            </a:r>
            <a:endParaRPr lang="id-ID" dirty="0"/>
          </a:p>
        </p:txBody>
      </p:sp>
    </p:spTree>
    <p:extLst>
      <p:ext uri="{BB962C8B-B14F-4D97-AF65-F5344CB8AC3E}">
        <p14:creationId xmlns:p14="http://schemas.microsoft.com/office/powerpoint/2010/main" val="1095706417"/>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advTm="3951">
        <p15:prstTrans prst="pageCurlSingle"/>
      </p:transition>
    </mc:Choice>
    <mc:Fallback>
      <p:transition spd="slow" advTm="3951">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p:cNvPicPr>
            <a:picLocks noGrp="1" noChangeAspect="1"/>
          </p:cNvPicPr>
          <p:nvPr>
            <p:ph type="pic" sz="quarter" idx="18"/>
          </p:nvPr>
        </p:nvPicPr>
        <p:blipFill>
          <a:blip r:embed="rId2">
            <a:extLst>
              <a:ext uri="{28A0092B-C50C-407E-A947-70E740481C1C}">
                <a14:useLocalDpi xmlns:a14="http://schemas.microsoft.com/office/drawing/2010/main" val="0"/>
              </a:ext>
            </a:extLst>
          </a:blip>
          <a:srcRect l="8422" r="8422"/>
          <a:stretch>
            <a:fillRect/>
          </a:stretch>
        </p:blipFill>
        <p:spPr/>
      </p:pic>
      <p:pic>
        <p:nvPicPr>
          <p:cNvPr id="9" name="Picture Placeholder 8"/>
          <p:cNvPicPr>
            <a:picLocks noGrp="1" noChangeAspect="1"/>
          </p:cNvPicPr>
          <p:nvPr>
            <p:ph type="pic" sz="quarter" idx="21"/>
          </p:nvPr>
        </p:nvPicPr>
        <p:blipFill>
          <a:blip r:embed="rId3">
            <a:extLst>
              <a:ext uri="{28A0092B-C50C-407E-A947-70E740481C1C}">
                <a14:useLocalDpi xmlns:a14="http://schemas.microsoft.com/office/drawing/2010/main" val="0"/>
              </a:ext>
            </a:extLst>
          </a:blip>
          <a:srcRect l="26612" r="26612"/>
          <a:stretch>
            <a:fillRect/>
          </a:stretch>
        </p:blipFill>
        <p:spPr/>
      </p:pic>
      <p:pic>
        <p:nvPicPr>
          <p:cNvPr id="10" name="Picture Placeholder 9"/>
          <p:cNvPicPr>
            <a:picLocks noGrp="1" noChangeAspect="1"/>
          </p:cNvPicPr>
          <p:nvPr>
            <p:ph type="pic" sz="quarter" idx="24"/>
          </p:nvPr>
        </p:nvPicPr>
        <p:blipFill>
          <a:blip r:embed="rId4">
            <a:extLst>
              <a:ext uri="{28A0092B-C50C-407E-A947-70E740481C1C}">
                <a14:useLocalDpi xmlns:a14="http://schemas.microsoft.com/office/drawing/2010/main" val="0"/>
              </a:ext>
            </a:extLst>
          </a:blip>
          <a:srcRect l="20867" r="20867"/>
          <a:stretch>
            <a:fillRect/>
          </a:stretch>
        </p:blipFill>
        <p:spPr/>
      </p:pic>
      <p:pic>
        <p:nvPicPr>
          <p:cNvPr id="17" name="Picture Placeholder 16"/>
          <p:cNvPicPr>
            <a:picLocks noGrp="1" noChangeAspect="1"/>
          </p:cNvPicPr>
          <p:nvPr>
            <p:ph type="pic" sz="quarter" idx="27"/>
          </p:nvPr>
        </p:nvPicPr>
        <p:blipFill>
          <a:blip r:embed="rId5">
            <a:extLst>
              <a:ext uri="{28A0092B-C50C-407E-A947-70E740481C1C}">
                <a14:useLocalDpi xmlns:a14="http://schemas.microsoft.com/office/drawing/2010/main" val="0"/>
              </a:ext>
            </a:extLst>
          </a:blip>
          <a:srcRect l="29243" r="29243"/>
          <a:stretch>
            <a:fillRect/>
          </a:stretch>
        </p:blipFill>
        <p:spPr/>
      </p:pic>
      <p:pic>
        <p:nvPicPr>
          <p:cNvPr id="25" name="Picture Placeholder 24"/>
          <p:cNvPicPr>
            <a:picLocks noGrp="1" noChangeAspect="1"/>
          </p:cNvPicPr>
          <p:nvPr>
            <p:ph type="pic" sz="quarter" idx="30"/>
          </p:nvPr>
        </p:nvPicPr>
        <p:blipFill>
          <a:blip r:embed="rId6">
            <a:extLst>
              <a:ext uri="{28A0092B-C50C-407E-A947-70E740481C1C}">
                <a14:useLocalDpi xmlns:a14="http://schemas.microsoft.com/office/drawing/2010/main" val="0"/>
              </a:ext>
            </a:extLst>
          </a:blip>
          <a:srcRect l="18816" r="18816"/>
          <a:stretch>
            <a:fillRect/>
          </a:stretch>
        </p:blipFill>
        <p:spPr/>
      </p:pic>
      <p:sp>
        <p:nvSpPr>
          <p:cNvPr id="18" name="テキスト プレースホルダー 17"/>
          <p:cNvSpPr>
            <a:spLocks noGrp="1"/>
          </p:cNvSpPr>
          <p:nvPr>
            <p:ph type="body" sz="quarter" idx="20"/>
          </p:nvPr>
        </p:nvSpPr>
        <p:spPr/>
        <p:txBody>
          <a:bodyPr/>
          <a:lstStyle/>
          <a:p>
            <a:r>
              <a:rPr kumimoji="1" lang="id-ID" altLang="ja-JP" dirty="0" smtClean="0"/>
              <a:t>Mawar</a:t>
            </a:r>
            <a:endParaRPr kumimoji="1" lang="ja-JP" altLang="en-US" dirty="0"/>
          </a:p>
        </p:txBody>
      </p:sp>
      <p:sp>
        <p:nvSpPr>
          <p:cNvPr id="20" name="テキスト プレースホルダー 19"/>
          <p:cNvSpPr>
            <a:spLocks noGrp="1"/>
          </p:cNvSpPr>
          <p:nvPr>
            <p:ph type="body" sz="quarter" idx="23"/>
          </p:nvPr>
        </p:nvSpPr>
        <p:spPr/>
        <p:txBody>
          <a:bodyPr/>
          <a:lstStyle/>
          <a:p>
            <a:r>
              <a:rPr kumimoji="1" lang="id-ID" altLang="ja-JP" dirty="0" smtClean="0"/>
              <a:t>Melati</a:t>
            </a:r>
            <a:endParaRPr kumimoji="1" lang="ja-JP" altLang="en-US" dirty="0"/>
          </a:p>
        </p:txBody>
      </p:sp>
      <p:sp>
        <p:nvSpPr>
          <p:cNvPr id="22" name="テキスト プレースホルダー 21"/>
          <p:cNvSpPr>
            <a:spLocks noGrp="1"/>
          </p:cNvSpPr>
          <p:nvPr>
            <p:ph type="body" sz="quarter" idx="26"/>
          </p:nvPr>
        </p:nvSpPr>
        <p:spPr/>
        <p:txBody>
          <a:bodyPr/>
          <a:lstStyle/>
          <a:p>
            <a:r>
              <a:rPr kumimoji="1" lang="id-ID" altLang="ja-JP" dirty="0"/>
              <a:t>Krisan / seruni </a:t>
            </a:r>
            <a:endParaRPr kumimoji="1" lang="ja-JP" altLang="en-US" dirty="0"/>
          </a:p>
        </p:txBody>
      </p:sp>
      <p:sp>
        <p:nvSpPr>
          <p:cNvPr id="24" name="テキスト プレースホルダー 23"/>
          <p:cNvSpPr>
            <a:spLocks noGrp="1"/>
          </p:cNvSpPr>
          <p:nvPr>
            <p:ph type="body" sz="quarter" idx="29"/>
          </p:nvPr>
        </p:nvSpPr>
        <p:spPr/>
        <p:txBody>
          <a:bodyPr/>
          <a:lstStyle/>
          <a:p>
            <a:r>
              <a:rPr kumimoji="1" lang="id-ID" altLang="ja-JP" dirty="0" smtClean="0"/>
              <a:t>Tulip</a:t>
            </a:r>
            <a:endParaRPr kumimoji="1" lang="ja-JP" altLang="en-US" dirty="0"/>
          </a:p>
        </p:txBody>
      </p:sp>
      <p:sp>
        <p:nvSpPr>
          <p:cNvPr id="14" name="タイトル 13"/>
          <p:cNvSpPr>
            <a:spLocks noGrp="1"/>
          </p:cNvSpPr>
          <p:nvPr>
            <p:ph type="title"/>
          </p:nvPr>
        </p:nvSpPr>
        <p:spPr/>
        <p:txBody>
          <a:bodyPr/>
          <a:lstStyle/>
          <a:p>
            <a:r>
              <a:rPr kumimoji="1" lang="id-ID" altLang="ja-JP" dirty="0" smtClean="0"/>
              <a:t>Kelembaban &amp; suhu yang baik</a:t>
            </a:r>
            <a:endParaRPr kumimoji="1" lang="ja-JP" altLang="en-US" dirty="0"/>
          </a:p>
        </p:txBody>
      </p:sp>
      <p:sp>
        <p:nvSpPr>
          <p:cNvPr id="16" name="テキスト プレースホルダー 15"/>
          <p:cNvSpPr>
            <a:spLocks noGrp="1"/>
          </p:cNvSpPr>
          <p:nvPr>
            <p:ph type="body" sz="quarter" idx="17"/>
          </p:nvPr>
        </p:nvSpPr>
        <p:spPr/>
        <p:txBody>
          <a:bodyPr/>
          <a:lstStyle/>
          <a:p>
            <a:r>
              <a:rPr kumimoji="1" lang="id-ID" altLang="ja-JP" dirty="0" smtClean="0"/>
              <a:t>Anggrek</a:t>
            </a:r>
            <a:endParaRPr kumimoji="1" lang="ja-JP" altLang="en-US" dirty="0"/>
          </a:p>
        </p:txBody>
      </p:sp>
      <p:sp>
        <p:nvSpPr>
          <p:cNvPr id="36" name="スライド番号プレースホルダー 35"/>
          <p:cNvSpPr>
            <a:spLocks noGrp="1"/>
          </p:cNvSpPr>
          <p:nvPr>
            <p:ph type="sldNum" sz="quarter" idx="11"/>
          </p:nvPr>
        </p:nvSpPr>
        <p:spPr/>
        <p:txBody>
          <a:bodyPr/>
          <a:lstStyle/>
          <a:p>
            <a:fld id="{03EB59E2-90B9-4CD3-AC74-D672227E13C3}" type="slidenum">
              <a:rPr lang="en-US" smtClean="0"/>
              <a:pPr/>
              <a:t>9</a:t>
            </a:fld>
            <a:endParaRPr lang="en-US" dirty="0"/>
          </a:p>
        </p:txBody>
      </p:sp>
      <p:sp>
        <p:nvSpPr>
          <p:cNvPr id="30" name="Text Placeholder 22"/>
          <p:cNvSpPr txBox="1">
            <a:spLocks/>
          </p:cNvSpPr>
          <p:nvPr/>
        </p:nvSpPr>
        <p:spPr>
          <a:xfrm>
            <a:off x="7583184" y="7607005"/>
            <a:ext cx="3164172" cy="1794170"/>
          </a:xfrm>
          <a:prstGeom prst="rect">
            <a:avLst/>
          </a:prstGeom>
        </p:spPr>
        <p:txBody>
          <a:bodyPr vert="horz" lIns="91440" tIns="45720" rIns="91440" bIns="45720" rtlCol="0" anchor="ctr">
            <a:normAutofit fontScale="55000" lnSpcReduction="20000"/>
          </a:bodyPr>
          <a:lstStyle>
            <a:lvl1pPr marL="0" indent="0" algn="ctr" defTabSz="1371417" rtl="0" eaLnBrk="1" latinLnBrk="0" hangingPunct="1">
              <a:lnSpc>
                <a:spcPct val="130000"/>
              </a:lnSpc>
              <a:spcBef>
                <a:spcPts val="0"/>
              </a:spcBef>
              <a:buFontTx/>
              <a:buNone/>
              <a:defRPr sz="2000" kern="1200" baseline="0">
                <a:solidFill>
                  <a:schemeClr val="tx2"/>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pPr lvl="0"/>
            <a:r>
              <a:rPr lang="en-US" sz="2900" dirty="0" smtClean="0"/>
              <a:t>Air </a:t>
            </a:r>
            <a:r>
              <a:rPr lang="en-US" sz="2900" dirty="0" err="1"/>
              <a:t>dan</a:t>
            </a:r>
            <a:r>
              <a:rPr lang="en-US" sz="2900" dirty="0"/>
              <a:t> </a:t>
            </a:r>
            <a:r>
              <a:rPr lang="en-US" sz="2900" dirty="0" err="1"/>
              <a:t>Kelembaban</a:t>
            </a:r>
            <a:r>
              <a:rPr lang="en-US" sz="2900" dirty="0"/>
              <a:t> : 50-80 %.</a:t>
            </a:r>
            <a:endParaRPr lang="id-ID" sz="2900" dirty="0"/>
          </a:p>
          <a:p>
            <a:pPr lvl="0"/>
            <a:r>
              <a:rPr lang="en-US" sz="2900" dirty="0" err="1"/>
              <a:t>Suhu</a:t>
            </a:r>
            <a:r>
              <a:rPr lang="en-US" sz="2900" dirty="0"/>
              <a:t> : </a:t>
            </a:r>
            <a:r>
              <a:rPr lang="en-US" sz="2900" dirty="0" err="1"/>
              <a:t>siang</a:t>
            </a:r>
            <a:r>
              <a:rPr lang="en-US" sz="2900" dirty="0"/>
              <a:t> </a:t>
            </a:r>
            <a:r>
              <a:rPr lang="en-US" sz="2900" dirty="0" err="1"/>
              <a:t>hari</a:t>
            </a:r>
            <a:r>
              <a:rPr lang="en-US" sz="2900" dirty="0"/>
              <a:t> 28-36 ˚C </a:t>
            </a:r>
            <a:r>
              <a:rPr lang="en-US" sz="2900" dirty="0" err="1"/>
              <a:t>dan</a:t>
            </a:r>
            <a:r>
              <a:rPr lang="en-US" sz="2900" dirty="0"/>
              <a:t> </a:t>
            </a:r>
            <a:r>
              <a:rPr lang="en-US" sz="2900" dirty="0" err="1"/>
              <a:t>suhu</a:t>
            </a:r>
            <a:r>
              <a:rPr lang="en-US" sz="2900" dirty="0"/>
              <a:t> </a:t>
            </a:r>
            <a:r>
              <a:rPr lang="en-US" sz="2900" dirty="0" err="1"/>
              <a:t>udara</a:t>
            </a:r>
            <a:r>
              <a:rPr lang="en-US" sz="2900" dirty="0"/>
              <a:t> </a:t>
            </a:r>
            <a:r>
              <a:rPr lang="en-US" sz="2900" dirty="0" err="1"/>
              <a:t>malam</a:t>
            </a:r>
            <a:r>
              <a:rPr lang="en-US" sz="2900" dirty="0"/>
              <a:t> </a:t>
            </a:r>
            <a:r>
              <a:rPr lang="en-US" sz="2900" dirty="0" err="1"/>
              <a:t>hari</a:t>
            </a:r>
            <a:r>
              <a:rPr lang="en-US" sz="2900" dirty="0"/>
              <a:t> 24-30 ˚C</a:t>
            </a:r>
            <a:endParaRPr lang="id-ID" sz="2900" dirty="0"/>
          </a:p>
          <a:p>
            <a:r>
              <a:rPr lang="en-US" sz="2900" dirty="0" err="1"/>
              <a:t>Cahaya</a:t>
            </a:r>
            <a:r>
              <a:rPr lang="en-US" sz="2900" dirty="0"/>
              <a:t> </a:t>
            </a:r>
            <a:r>
              <a:rPr lang="en-US" sz="2900" dirty="0" err="1"/>
              <a:t>Matahari</a:t>
            </a:r>
            <a:r>
              <a:rPr lang="en-US" sz="2900" dirty="0"/>
              <a:t> : </a:t>
            </a:r>
            <a:r>
              <a:rPr lang="en-US" sz="2900" dirty="0" err="1"/>
              <a:t>melati</a:t>
            </a:r>
            <a:r>
              <a:rPr lang="en-US" sz="2900" dirty="0"/>
              <a:t> paling </a:t>
            </a:r>
            <a:r>
              <a:rPr lang="en-US" sz="2900" dirty="0" err="1"/>
              <a:t>cocok</a:t>
            </a:r>
            <a:r>
              <a:rPr lang="en-US" sz="2900" dirty="0"/>
              <a:t> di </a:t>
            </a:r>
            <a:r>
              <a:rPr lang="en-US" sz="2900" dirty="0" err="1"/>
              <a:t>daerah</a:t>
            </a:r>
            <a:r>
              <a:rPr lang="en-US" sz="2900" dirty="0"/>
              <a:t> yang </a:t>
            </a:r>
            <a:r>
              <a:rPr lang="en-US" sz="2900" dirty="0" err="1"/>
              <a:t>cukup</a:t>
            </a:r>
            <a:r>
              <a:rPr lang="en-US" sz="2900" dirty="0"/>
              <a:t> </a:t>
            </a:r>
            <a:r>
              <a:rPr lang="en-US" sz="2900" dirty="0" err="1"/>
              <a:t>mendapat</a:t>
            </a:r>
            <a:r>
              <a:rPr lang="en-US" sz="2900" dirty="0"/>
              <a:t> </a:t>
            </a:r>
            <a:r>
              <a:rPr lang="en-US" sz="2900" dirty="0" err="1"/>
              <a:t>sinar</a:t>
            </a:r>
            <a:r>
              <a:rPr lang="en-US" sz="2900" dirty="0"/>
              <a:t> </a:t>
            </a:r>
            <a:r>
              <a:rPr lang="en-US" sz="2900" dirty="0" err="1"/>
              <a:t>matahari</a:t>
            </a:r>
            <a:r>
              <a:rPr lang="en-US" sz="2900" dirty="0"/>
              <a:t>.</a:t>
            </a:r>
            <a:endParaRPr lang="id-ID" sz="2900" dirty="0"/>
          </a:p>
          <a:p>
            <a:endParaRPr lang="id-ID" dirty="0"/>
          </a:p>
        </p:txBody>
      </p:sp>
      <p:sp>
        <p:nvSpPr>
          <p:cNvPr id="31" name="Text Placeholder 22"/>
          <p:cNvSpPr txBox="1">
            <a:spLocks/>
          </p:cNvSpPr>
          <p:nvPr/>
        </p:nvSpPr>
        <p:spPr>
          <a:xfrm>
            <a:off x="4118974" y="7599215"/>
            <a:ext cx="3164172" cy="1794170"/>
          </a:xfrm>
          <a:prstGeom prst="rect">
            <a:avLst/>
          </a:prstGeom>
        </p:spPr>
        <p:txBody>
          <a:bodyPr vert="horz" lIns="91440" tIns="45720" rIns="91440" bIns="45720" rtlCol="0" anchor="ctr">
            <a:normAutofit fontScale="92500" lnSpcReduction="20000"/>
          </a:bodyPr>
          <a:lstStyle>
            <a:lvl1pPr marL="0" indent="0" algn="ctr" defTabSz="1371417" rtl="0" eaLnBrk="1" latinLnBrk="0" hangingPunct="1">
              <a:lnSpc>
                <a:spcPct val="130000"/>
              </a:lnSpc>
              <a:spcBef>
                <a:spcPts val="0"/>
              </a:spcBef>
              <a:buFontTx/>
              <a:buNone/>
              <a:defRPr sz="2000" kern="1200" baseline="0">
                <a:solidFill>
                  <a:schemeClr val="tx2"/>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pPr lvl="0"/>
            <a:r>
              <a:rPr lang="en-US" dirty="0"/>
              <a:t>Air </a:t>
            </a:r>
            <a:r>
              <a:rPr lang="id-ID" dirty="0"/>
              <a:t>&amp;</a:t>
            </a:r>
            <a:r>
              <a:rPr lang="en-US" dirty="0"/>
              <a:t> </a:t>
            </a:r>
            <a:r>
              <a:rPr lang="en-US" dirty="0" err="1" smtClean="0"/>
              <a:t>Kelembaban</a:t>
            </a:r>
            <a:r>
              <a:rPr lang="id-ID" dirty="0" smtClean="0"/>
              <a:t> </a:t>
            </a:r>
            <a:r>
              <a:rPr lang="en-US" dirty="0" smtClean="0"/>
              <a:t>: 70–80%</a:t>
            </a:r>
            <a:endParaRPr lang="id-ID" dirty="0"/>
          </a:p>
          <a:p>
            <a:pPr lvl="0"/>
            <a:r>
              <a:rPr lang="en-US" dirty="0" err="1"/>
              <a:t>Suhu</a:t>
            </a:r>
            <a:r>
              <a:rPr lang="en-US" dirty="0"/>
              <a:t> : 18 – 26 ˚C </a:t>
            </a:r>
            <a:endParaRPr lang="id-ID" dirty="0"/>
          </a:p>
          <a:p>
            <a:r>
              <a:rPr lang="en-US" dirty="0" err="1"/>
              <a:t>Cahaya</a:t>
            </a:r>
            <a:r>
              <a:rPr lang="en-US" dirty="0"/>
              <a:t> </a:t>
            </a:r>
            <a:r>
              <a:rPr lang="en-US" dirty="0" err="1"/>
              <a:t>Matahari</a:t>
            </a:r>
            <a:r>
              <a:rPr lang="en-US" dirty="0"/>
              <a:t> : 5 – 6 jam </a:t>
            </a:r>
            <a:r>
              <a:rPr lang="en-US" dirty="0" err="1"/>
              <a:t>saat</a:t>
            </a:r>
            <a:r>
              <a:rPr lang="en-US" dirty="0"/>
              <a:t> </a:t>
            </a:r>
            <a:r>
              <a:rPr lang="en-US" dirty="0" err="1"/>
              <a:t>pagi</a:t>
            </a:r>
            <a:r>
              <a:rPr lang="en-US" dirty="0"/>
              <a:t> </a:t>
            </a:r>
            <a:r>
              <a:rPr lang="en-US" dirty="0" err="1"/>
              <a:t>hari</a:t>
            </a:r>
            <a:endParaRPr lang="id-ID" dirty="0"/>
          </a:p>
        </p:txBody>
      </p:sp>
      <p:sp>
        <p:nvSpPr>
          <p:cNvPr id="32" name="Text Placeholder 22"/>
          <p:cNvSpPr txBox="1">
            <a:spLocks/>
          </p:cNvSpPr>
          <p:nvPr/>
        </p:nvSpPr>
        <p:spPr>
          <a:xfrm>
            <a:off x="11016351" y="7607005"/>
            <a:ext cx="3164172" cy="1794170"/>
          </a:xfrm>
          <a:prstGeom prst="rect">
            <a:avLst/>
          </a:prstGeom>
        </p:spPr>
        <p:txBody>
          <a:bodyPr vert="horz" lIns="91440" tIns="45720" rIns="91440" bIns="45720" rtlCol="0" anchor="ctr">
            <a:normAutofit fontScale="70000" lnSpcReduction="20000"/>
          </a:bodyPr>
          <a:lstStyle>
            <a:lvl1pPr marL="0" indent="0" algn="ctr" defTabSz="1371417" rtl="0" eaLnBrk="1" latinLnBrk="0" hangingPunct="1">
              <a:lnSpc>
                <a:spcPct val="130000"/>
              </a:lnSpc>
              <a:spcBef>
                <a:spcPts val="0"/>
              </a:spcBef>
              <a:buFontTx/>
              <a:buNone/>
              <a:defRPr sz="2000" kern="1200" baseline="0">
                <a:solidFill>
                  <a:schemeClr val="tx2"/>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pPr lvl="0"/>
            <a:r>
              <a:rPr lang="id-ID" dirty="0"/>
              <a:t>Air dan Kelembaban : </a:t>
            </a:r>
          </a:p>
          <a:p>
            <a:pPr lvl="0"/>
            <a:r>
              <a:rPr lang="id-ID" dirty="0"/>
              <a:t>Awal Pembentukan : 90-95%</a:t>
            </a:r>
          </a:p>
          <a:p>
            <a:pPr lvl="0"/>
            <a:r>
              <a:rPr lang="id-ID" dirty="0"/>
              <a:t>Tanaman muda	: 70-80%</a:t>
            </a:r>
          </a:p>
          <a:p>
            <a:pPr lvl="0"/>
            <a:r>
              <a:rPr lang="id-ID" dirty="0"/>
              <a:t>Suhu : 20-26 C. Toleran suhu : 17-30 C</a:t>
            </a:r>
          </a:p>
          <a:p>
            <a:pPr lvl="0"/>
            <a:r>
              <a:rPr lang="id-ID" dirty="0"/>
              <a:t>Cahaya Matahari : </a:t>
            </a:r>
            <a:r>
              <a:rPr lang="en-US" dirty="0" err="1"/>
              <a:t>sejak</a:t>
            </a:r>
            <a:r>
              <a:rPr lang="en-US" dirty="0"/>
              <a:t> </a:t>
            </a:r>
            <a:r>
              <a:rPr lang="en-US" dirty="0" err="1"/>
              <a:t>terbit</a:t>
            </a:r>
            <a:r>
              <a:rPr lang="en-US" dirty="0"/>
              <a:t> </a:t>
            </a:r>
            <a:r>
              <a:rPr lang="en-US" dirty="0" err="1"/>
              <a:t>hingga</a:t>
            </a:r>
            <a:r>
              <a:rPr lang="en-US" dirty="0"/>
              <a:t> </a:t>
            </a:r>
            <a:r>
              <a:rPr lang="en-US" dirty="0" err="1"/>
              <a:t>tenggelam</a:t>
            </a:r>
            <a:endParaRPr lang="id-ID" dirty="0"/>
          </a:p>
        </p:txBody>
      </p:sp>
      <p:sp>
        <p:nvSpPr>
          <p:cNvPr id="33" name="Text Placeholder 22"/>
          <p:cNvSpPr txBox="1">
            <a:spLocks/>
          </p:cNvSpPr>
          <p:nvPr/>
        </p:nvSpPr>
        <p:spPr>
          <a:xfrm>
            <a:off x="14440589" y="7607005"/>
            <a:ext cx="3164172" cy="1794170"/>
          </a:xfrm>
          <a:prstGeom prst="rect">
            <a:avLst/>
          </a:prstGeom>
        </p:spPr>
        <p:txBody>
          <a:bodyPr vert="horz" lIns="91440" tIns="45720" rIns="91440" bIns="45720" rtlCol="0" anchor="ctr">
            <a:normAutofit fontScale="92500" lnSpcReduction="20000"/>
          </a:bodyPr>
          <a:lstStyle>
            <a:lvl1pPr marL="0" indent="0" algn="ctr" defTabSz="1371417" rtl="0" eaLnBrk="1" latinLnBrk="0" hangingPunct="1">
              <a:lnSpc>
                <a:spcPct val="130000"/>
              </a:lnSpc>
              <a:spcBef>
                <a:spcPts val="0"/>
              </a:spcBef>
              <a:buFontTx/>
              <a:buNone/>
              <a:defRPr sz="2000" kern="1200" baseline="0">
                <a:solidFill>
                  <a:schemeClr val="tx2"/>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pPr lvl="0"/>
            <a:r>
              <a:rPr lang="id-ID" dirty="0"/>
              <a:t>Air dan </a:t>
            </a:r>
            <a:r>
              <a:rPr lang="id-ID" dirty="0" smtClean="0"/>
              <a:t>Kelembaban </a:t>
            </a:r>
            <a:r>
              <a:rPr lang="id-ID" dirty="0"/>
              <a:t>: 75–85%</a:t>
            </a:r>
          </a:p>
          <a:p>
            <a:pPr lvl="0"/>
            <a:r>
              <a:rPr lang="id-ID" dirty="0"/>
              <a:t>Suhu : 14-</a:t>
            </a:r>
            <a:r>
              <a:rPr lang="en-US" dirty="0"/>
              <a:t>1</a:t>
            </a:r>
            <a:r>
              <a:rPr lang="id-ID" dirty="0"/>
              <a:t>6 C</a:t>
            </a:r>
          </a:p>
          <a:p>
            <a:pPr lvl="0"/>
            <a:r>
              <a:rPr lang="id-ID" dirty="0"/>
              <a:t>Cahaya Matahari : Sepanjang Hari</a:t>
            </a:r>
          </a:p>
        </p:txBody>
      </p:sp>
      <p:sp>
        <p:nvSpPr>
          <p:cNvPr id="38" name="Text Placeholder 22"/>
          <p:cNvSpPr txBox="1">
            <a:spLocks/>
          </p:cNvSpPr>
          <p:nvPr/>
        </p:nvSpPr>
        <p:spPr>
          <a:xfrm>
            <a:off x="685212" y="7599215"/>
            <a:ext cx="3164172" cy="1794170"/>
          </a:xfrm>
          <a:prstGeom prst="rect">
            <a:avLst/>
          </a:prstGeom>
        </p:spPr>
        <p:txBody>
          <a:bodyPr vert="horz" lIns="91440" tIns="45720" rIns="91440" bIns="45720" rtlCol="0" anchor="ctr">
            <a:normAutofit fontScale="77500" lnSpcReduction="20000"/>
          </a:bodyPr>
          <a:lstStyle>
            <a:lvl1pPr marL="0" indent="0" algn="ctr" defTabSz="1371417" rtl="0" eaLnBrk="1" latinLnBrk="0" hangingPunct="1">
              <a:lnSpc>
                <a:spcPct val="130000"/>
              </a:lnSpc>
              <a:spcBef>
                <a:spcPts val="0"/>
              </a:spcBef>
              <a:buFontTx/>
              <a:buNone/>
              <a:defRPr sz="2000" kern="1200" baseline="0">
                <a:solidFill>
                  <a:schemeClr val="tx2"/>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r>
              <a:rPr lang="en-US" dirty="0"/>
              <a:t>Air </a:t>
            </a:r>
            <a:r>
              <a:rPr lang="en-US" dirty="0" err="1"/>
              <a:t>dan</a:t>
            </a:r>
            <a:r>
              <a:rPr lang="en-US" dirty="0"/>
              <a:t> </a:t>
            </a:r>
            <a:r>
              <a:rPr lang="en-US" dirty="0" err="1"/>
              <a:t>Kelembaban</a:t>
            </a:r>
            <a:r>
              <a:rPr lang="en-US" dirty="0"/>
              <a:t> : </a:t>
            </a:r>
            <a:r>
              <a:rPr lang="en-US" dirty="0" err="1"/>
              <a:t>siang</a:t>
            </a:r>
            <a:r>
              <a:rPr lang="en-US" dirty="0"/>
              <a:t> </a:t>
            </a:r>
            <a:r>
              <a:rPr lang="en-US" dirty="0" err="1"/>
              <a:t>hari</a:t>
            </a:r>
            <a:r>
              <a:rPr lang="en-US" dirty="0"/>
              <a:t> </a:t>
            </a:r>
            <a:r>
              <a:rPr lang="en-US" dirty="0" err="1"/>
              <a:t>berkisar</a:t>
            </a:r>
            <a:r>
              <a:rPr lang="en-US" dirty="0"/>
              <a:t> 50 – 80% </a:t>
            </a:r>
            <a:r>
              <a:rPr lang="en-US" dirty="0" err="1"/>
              <a:t>dan</a:t>
            </a:r>
            <a:r>
              <a:rPr lang="en-US" dirty="0"/>
              <a:t> </a:t>
            </a:r>
            <a:r>
              <a:rPr lang="en-US" dirty="0" err="1"/>
              <a:t>pada</a:t>
            </a:r>
            <a:r>
              <a:rPr lang="en-US" dirty="0"/>
              <a:t> </a:t>
            </a:r>
            <a:r>
              <a:rPr lang="en-US" dirty="0" err="1"/>
              <a:t>saat</a:t>
            </a:r>
            <a:r>
              <a:rPr lang="en-US" dirty="0"/>
              <a:t> </a:t>
            </a:r>
            <a:r>
              <a:rPr lang="en-US" dirty="0" err="1"/>
              <a:t>musim</a:t>
            </a:r>
            <a:r>
              <a:rPr lang="en-US" dirty="0"/>
              <a:t> </a:t>
            </a:r>
            <a:r>
              <a:rPr lang="en-US" dirty="0" err="1"/>
              <a:t>berbunga</a:t>
            </a:r>
            <a:r>
              <a:rPr lang="en-US" dirty="0"/>
              <a:t> 50 – 60% </a:t>
            </a:r>
            <a:endParaRPr lang="id-ID" dirty="0"/>
          </a:p>
          <a:p>
            <a:r>
              <a:rPr lang="en-US" dirty="0" err="1"/>
              <a:t>Suhu</a:t>
            </a:r>
            <a:r>
              <a:rPr lang="en-US" dirty="0"/>
              <a:t> : </a:t>
            </a:r>
            <a:r>
              <a:rPr lang="id-ID" dirty="0"/>
              <a:t>a</a:t>
            </a:r>
            <a:r>
              <a:rPr lang="en-US" dirty="0"/>
              <a:t>15 – 20 ˚C </a:t>
            </a:r>
            <a:endParaRPr lang="id-ID" dirty="0"/>
          </a:p>
          <a:p>
            <a:r>
              <a:rPr lang="en-US" dirty="0" err="1"/>
              <a:t>Cahaya</a:t>
            </a:r>
            <a:r>
              <a:rPr lang="en-US" dirty="0"/>
              <a:t> </a:t>
            </a:r>
            <a:r>
              <a:rPr lang="en-US" dirty="0" err="1"/>
              <a:t>Matahari</a:t>
            </a:r>
            <a:r>
              <a:rPr lang="en-US" dirty="0"/>
              <a:t> : 50 – 70 %</a:t>
            </a:r>
            <a:endParaRPr lang="id-ID" dirty="0"/>
          </a:p>
        </p:txBody>
      </p:sp>
    </p:spTree>
    <p:extLst>
      <p:ext uri="{BB962C8B-B14F-4D97-AF65-F5344CB8AC3E}">
        <p14:creationId xmlns:p14="http://schemas.microsoft.com/office/powerpoint/2010/main" val="2364507468"/>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advTm="7702">
        <p15:prstTrans prst="pageCurlSingle"/>
      </p:transition>
    </mc:Choice>
    <mc:Fallback>
      <p:transition spd="slow" advTm="7702">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500"/>
                                        <p:tgtEl>
                                          <p:spTgt spid="3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fade">
                                      <p:cBhvr>
                                        <p:cTn id="11" dur="500"/>
                                        <p:tgtEl>
                                          <p:spTgt spid="31"/>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0"/>
                                        </p:tgtEl>
                                        <p:attrNameLst>
                                          <p:attrName>style.visibility</p:attrName>
                                        </p:attrNameLst>
                                      </p:cBhvr>
                                      <p:to>
                                        <p:strVal val="visible"/>
                                      </p:to>
                                    </p:set>
                                    <p:animEffect transition="in" filter="fade">
                                      <p:cBhvr>
                                        <p:cTn id="15" dur="500"/>
                                        <p:tgtEl>
                                          <p:spTgt spid="30"/>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2"/>
                                        </p:tgtEl>
                                        <p:attrNameLst>
                                          <p:attrName>style.visibility</p:attrName>
                                        </p:attrNameLst>
                                      </p:cBhvr>
                                      <p:to>
                                        <p:strVal val="visible"/>
                                      </p:to>
                                    </p:set>
                                    <p:animEffect transition="in" filter="fade">
                                      <p:cBhvr>
                                        <p:cTn id="19" dur="500"/>
                                        <p:tgtEl>
                                          <p:spTgt spid="32"/>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33"/>
                                        </p:tgtEl>
                                        <p:attrNameLst>
                                          <p:attrName>style.visibility</p:attrName>
                                        </p:attrNameLst>
                                      </p:cBhvr>
                                      <p:to>
                                        <p:strVal val="visible"/>
                                      </p:to>
                                    </p:set>
                                    <p:animEffect transition="in" filter="fade">
                                      <p:cBhvr>
                                        <p:cTn id="23"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1" grpId="0"/>
      <p:bldP spid="32" grpId="0"/>
      <p:bldP spid="33" grpId="0"/>
      <p:bldP spid="38" grpId="0"/>
    </p:bldLst>
  </p:timing>
</p:sld>
</file>

<file path=ppt/theme/theme1.xml><?xml version="1.0" encoding="utf-8"?>
<a:theme xmlns:a="http://schemas.openxmlformats.org/drawingml/2006/main" name="Arcturus - Content">
  <a:themeElements>
    <a:clrScheme name="Arcturus Dark">
      <a:dk1>
        <a:srgbClr val="556272"/>
      </a:dk1>
      <a:lt1>
        <a:sysClr val="window" lastClr="FFFFFF"/>
      </a:lt1>
      <a:dk2>
        <a:srgbClr val="FFFFFF"/>
      </a:dk2>
      <a:lt2>
        <a:srgbClr val="EEECE1"/>
      </a:lt2>
      <a:accent1>
        <a:srgbClr val="4ECDC4"/>
      </a:accent1>
      <a:accent2>
        <a:srgbClr val="A3E511"/>
      </a:accent2>
      <a:accent3>
        <a:srgbClr val="FF6B6B"/>
      </a:accent3>
      <a:accent4>
        <a:srgbClr val="C54D57"/>
      </a:accent4>
      <a:accent5>
        <a:srgbClr val="1694B2"/>
      </a:accent5>
      <a:accent6>
        <a:srgbClr val="EABD00"/>
      </a:accent6>
      <a:hlink>
        <a:srgbClr val="4ECDC4"/>
      </a:hlink>
      <a:folHlink>
        <a:srgbClr val="2EA59D"/>
      </a:folHlink>
    </a:clrScheme>
    <a:fontScheme name="Arcturus">
      <a:majorFont>
        <a:latin typeface="Ubuntu Medium"/>
        <a:ea typeface="Spica Neue P Light"/>
        <a:cs typeface=""/>
      </a:majorFont>
      <a:minorFont>
        <a:latin typeface="Ubuntu"/>
        <a:ea typeface="Spica Neue P"/>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2">
              <a:lumMod val="60000"/>
              <a:lumOff val="40000"/>
            </a:schemeClr>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Arcturus - Content - No Header">
  <a:themeElements>
    <a:clrScheme name="Arcturus Dark">
      <a:dk1>
        <a:srgbClr val="556272"/>
      </a:dk1>
      <a:lt1>
        <a:sysClr val="window" lastClr="FFFFFF"/>
      </a:lt1>
      <a:dk2>
        <a:srgbClr val="FFFFFF"/>
      </a:dk2>
      <a:lt2>
        <a:srgbClr val="EEECE1"/>
      </a:lt2>
      <a:accent1>
        <a:srgbClr val="4ECDC4"/>
      </a:accent1>
      <a:accent2>
        <a:srgbClr val="A3E511"/>
      </a:accent2>
      <a:accent3>
        <a:srgbClr val="FF6B6B"/>
      </a:accent3>
      <a:accent4>
        <a:srgbClr val="C54D57"/>
      </a:accent4>
      <a:accent5>
        <a:srgbClr val="1694B2"/>
      </a:accent5>
      <a:accent6>
        <a:srgbClr val="EABD00"/>
      </a:accent6>
      <a:hlink>
        <a:srgbClr val="4ECDC4"/>
      </a:hlink>
      <a:folHlink>
        <a:srgbClr val="2EA59D"/>
      </a:folHlink>
    </a:clrScheme>
    <a:fontScheme name="Arcturus">
      <a:majorFont>
        <a:latin typeface="Ubuntu Medium"/>
        <a:ea typeface="Spica Neue P Light"/>
        <a:cs typeface=""/>
      </a:majorFont>
      <a:minorFont>
        <a:latin typeface="Ubuntu"/>
        <a:ea typeface="Spica Neue P"/>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chemeClr val="accent1"/>
        </a:solidFill>
        <a:ln w="0">
          <a:noFill/>
          <a:prstDash val="solid"/>
          <a:round/>
          <a:headEnd/>
          <a:tailEnd/>
        </a:ln>
      </a:spPr>
      <a:bodyPr vert="horz" wrap="square" lIns="91440" tIns="45720" rIns="91440" bIns="45720" numCol="1" rtlCol="0" anchor="t" anchorCtr="0" compatLnSpc="1">
        <a:prstTxWarp prst="textNoShape">
          <a:avLst/>
        </a:prstTxWarp>
      </a:bodyPr>
      <a:lstStyle>
        <a:defPPr algn="ctr">
          <a:defRPr kumimoji="1"/>
        </a:defPPr>
      </a:lstStyle>
    </a:sp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Arcturus - Free Layout">
  <a:themeElements>
    <a:clrScheme name="Arcturus Dark">
      <a:dk1>
        <a:srgbClr val="556272"/>
      </a:dk1>
      <a:lt1>
        <a:sysClr val="window" lastClr="FFFFFF"/>
      </a:lt1>
      <a:dk2>
        <a:srgbClr val="FFFFFF"/>
      </a:dk2>
      <a:lt2>
        <a:srgbClr val="EEECE1"/>
      </a:lt2>
      <a:accent1>
        <a:srgbClr val="4ECDC4"/>
      </a:accent1>
      <a:accent2>
        <a:srgbClr val="A3E511"/>
      </a:accent2>
      <a:accent3>
        <a:srgbClr val="FF6B6B"/>
      </a:accent3>
      <a:accent4>
        <a:srgbClr val="C54D57"/>
      </a:accent4>
      <a:accent5>
        <a:srgbClr val="1694B2"/>
      </a:accent5>
      <a:accent6>
        <a:srgbClr val="EABD00"/>
      </a:accent6>
      <a:hlink>
        <a:srgbClr val="4ECDC4"/>
      </a:hlink>
      <a:folHlink>
        <a:srgbClr val="2EA59D"/>
      </a:folHlink>
    </a:clrScheme>
    <a:fontScheme name="Arcturus">
      <a:majorFont>
        <a:latin typeface="Ubuntu Medium"/>
        <a:ea typeface="Spica Neue P Light"/>
        <a:cs typeface=""/>
      </a:majorFont>
      <a:minorFont>
        <a:latin typeface="Ubuntu"/>
        <a:ea typeface="Spica Neue P"/>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4.xml><?xml version="1.0" encoding="utf-8"?>
<a:theme xmlns:a="http://schemas.openxmlformats.org/drawingml/2006/main" name="Arcturus - Colored Background">
  <a:themeElements>
    <a:clrScheme name="Arcturus Dark">
      <a:dk1>
        <a:srgbClr val="556272"/>
      </a:dk1>
      <a:lt1>
        <a:sysClr val="window" lastClr="FFFFFF"/>
      </a:lt1>
      <a:dk2>
        <a:srgbClr val="FFFFFF"/>
      </a:dk2>
      <a:lt2>
        <a:srgbClr val="EEECE1"/>
      </a:lt2>
      <a:accent1>
        <a:srgbClr val="4ECDC4"/>
      </a:accent1>
      <a:accent2>
        <a:srgbClr val="A3E511"/>
      </a:accent2>
      <a:accent3>
        <a:srgbClr val="FF6B6B"/>
      </a:accent3>
      <a:accent4>
        <a:srgbClr val="C54D57"/>
      </a:accent4>
      <a:accent5>
        <a:srgbClr val="1694B2"/>
      </a:accent5>
      <a:accent6>
        <a:srgbClr val="EABD00"/>
      </a:accent6>
      <a:hlink>
        <a:srgbClr val="4ECDC4"/>
      </a:hlink>
      <a:folHlink>
        <a:srgbClr val="2EA59D"/>
      </a:folHlink>
    </a:clrScheme>
    <a:fontScheme name="Arcturus">
      <a:majorFont>
        <a:latin typeface="Ubuntu Medium"/>
        <a:ea typeface="Spica Neue P Light"/>
        <a:cs typeface=""/>
      </a:majorFont>
      <a:minorFont>
        <a:latin typeface="Ubuntu"/>
        <a:ea typeface="Spica Neue P"/>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5.xml><?xml version="1.0" encoding="utf-8"?>
<a:theme xmlns:a="http://schemas.openxmlformats.org/drawingml/2006/main" name="Arcturus - Content - Right Title">
  <a:themeElements>
    <a:clrScheme name="Arcturus Dark">
      <a:dk1>
        <a:srgbClr val="556272"/>
      </a:dk1>
      <a:lt1>
        <a:sysClr val="window" lastClr="FFFFFF"/>
      </a:lt1>
      <a:dk2>
        <a:srgbClr val="FFFFFF"/>
      </a:dk2>
      <a:lt2>
        <a:srgbClr val="EEECE1"/>
      </a:lt2>
      <a:accent1>
        <a:srgbClr val="4ECDC4"/>
      </a:accent1>
      <a:accent2>
        <a:srgbClr val="A3E511"/>
      </a:accent2>
      <a:accent3>
        <a:srgbClr val="FF6B6B"/>
      </a:accent3>
      <a:accent4>
        <a:srgbClr val="C54D57"/>
      </a:accent4>
      <a:accent5>
        <a:srgbClr val="1694B2"/>
      </a:accent5>
      <a:accent6>
        <a:srgbClr val="EABD00"/>
      </a:accent6>
      <a:hlink>
        <a:srgbClr val="4ECDC4"/>
      </a:hlink>
      <a:folHlink>
        <a:srgbClr val="2EA59D"/>
      </a:folHlink>
    </a:clrScheme>
    <a:fontScheme name="Arcturus">
      <a:majorFont>
        <a:latin typeface="Ubuntu Medium"/>
        <a:ea typeface="Spica Neue P Light"/>
        <a:cs typeface=""/>
      </a:majorFont>
      <a:minorFont>
        <a:latin typeface="Ubuntu"/>
        <a:ea typeface="Spica Neue P"/>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6.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5753</TotalTime>
  <Words>474</Words>
  <Application>Microsoft Office PowerPoint</Application>
  <PresentationFormat>Custom</PresentationFormat>
  <Paragraphs>91</Paragraphs>
  <Slides>16</Slides>
  <Notes>0</Notes>
  <HiddenSlides>0</HiddenSlides>
  <MMClips>0</MMClips>
  <ScaleCrop>false</ScaleCrop>
  <HeadingPairs>
    <vt:vector size="4" baseType="variant">
      <vt:variant>
        <vt:lpstr>Theme</vt:lpstr>
      </vt:variant>
      <vt:variant>
        <vt:i4>5</vt:i4>
      </vt:variant>
      <vt:variant>
        <vt:lpstr>Slide Titles</vt:lpstr>
      </vt:variant>
      <vt:variant>
        <vt:i4>16</vt:i4>
      </vt:variant>
    </vt:vector>
  </HeadingPairs>
  <TitlesOfParts>
    <vt:vector size="21" baseType="lpstr">
      <vt:lpstr>Arcturus - Content</vt:lpstr>
      <vt:lpstr>Arcturus - Content - No Header</vt:lpstr>
      <vt:lpstr>Arcturus - Free Layout</vt:lpstr>
      <vt:lpstr>Arcturus - Colored Background</vt:lpstr>
      <vt:lpstr>Arcturus - Content - Right Title</vt:lpstr>
      <vt:lpstr>Sistem Penyiram Tanaman Otomatis</vt:lpstr>
      <vt:lpstr>Anggota Kelompok</vt:lpstr>
      <vt:lpstr>PowerPoint Presentation</vt:lpstr>
      <vt:lpstr>PowerPoint Presentation</vt:lpstr>
      <vt:lpstr>Komponen</vt:lpstr>
      <vt:lpstr>Komponen</vt:lpstr>
      <vt:lpstr>Cara kerja alat ini adalah sebagai berikut :</vt:lpstr>
      <vt:lpstr>Faktor-Faktor yang Mempengaruhi Pertumbuhan dan Perkembangan Tanaman</vt:lpstr>
      <vt:lpstr>Kelembaban &amp; suhu yang baik</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Arcturus</dc:title>
  <dc:creator>Jun Akizaki</dc:creator>
  <cp:lastModifiedBy>Windows User</cp:lastModifiedBy>
  <cp:revision>394</cp:revision>
  <dcterms:created xsi:type="dcterms:W3CDTF">2015-08-02T15:43:04Z</dcterms:created>
  <dcterms:modified xsi:type="dcterms:W3CDTF">2020-07-09T14:46:38Z</dcterms:modified>
</cp:coreProperties>
</file>