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2"/>
  </p:notesMasterIdLst>
  <p:sldIdLst>
    <p:sldId id="356" r:id="rId6"/>
    <p:sldId id="267" r:id="rId7"/>
    <p:sldId id="259" r:id="rId8"/>
    <p:sldId id="314" r:id="rId9"/>
    <p:sldId id="358" r:id="rId10"/>
    <p:sldId id="359" r:id="rId11"/>
    <p:sldId id="284" r:id="rId12"/>
    <p:sldId id="260" r:id="rId13"/>
    <p:sldId id="310" r:id="rId14"/>
    <p:sldId id="306" r:id="rId15"/>
    <p:sldId id="360" r:id="rId16"/>
    <p:sldId id="272" r:id="rId17"/>
    <p:sldId id="312" r:id="rId18"/>
    <p:sldId id="300" r:id="rId19"/>
    <p:sldId id="330" r:id="rId20"/>
    <p:sldId id="355" r:id="rId2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3" autoAdjust="0"/>
    <p:restoredTop sz="94660"/>
  </p:normalViewPr>
  <p:slideViewPr>
    <p:cSldViewPr snapToGrid="0" showGuides="1">
      <p:cViewPr>
        <p:scale>
          <a:sx n="33" d="100"/>
          <a:sy n="33" d="100"/>
        </p:scale>
        <p:origin x="-1891" y="-907"/>
      </p:cViewPr>
      <p:guideLst>
        <p:guide orient="horz" pos="3262"/>
        <p:guide pos="57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2020/7/9</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5467575"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6520543" y="9600055"/>
            <a:ext cx="1176775" cy="489036"/>
          </a:xfrm>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080256"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080256"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191207"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14" hasCustomPrompt="1"/>
          </p:nvPr>
        </p:nvSpPr>
        <p:spPr>
          <a:xfrm>
            <a:off x="3080256"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080256"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191207"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2"/>
          <p:cNvSpPr>
            <a:spLocks noGrp="1"/>
          </p:cNvSpPr>
          <p:nvPr>
            <p:ph type="body" sz="quarter" idx="16" hasCustomPrompt="1"/>
          </p:nvPr>
        </p:nvSpPr>
        <p:spPr>
          <a:xfrm>
            <a:off x="3080256"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080256"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191207"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プレースホルダー 12"/>
          <p:cNvSpPr>
            <a:spLocks noGrp="1"/>
          </p:cNvSpPr>
          <p:nvPr>
            <p:ph type="body" sz="quarter" idx="18" hasCustomPrompt="1"/>
          </p:nvPr>
        </p:nvSpPr>
        <p:spPr>
          <a:xfrm>
            <a:off x="10568132"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568132"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679083"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プレースホルダー 12"/>
          <p:cNvSpPr>
            <a:spLocks noGrp="1"/>
          </p:cNvSpPr>
          <p:nvPr>
            <p:ph type="body" sz="quarter" idx="20" hasCustomPrompt="1"/>
          </p:nvPr>
        </p:nvSpPr>
        <p:spPr>
          <a:xfrm>
            <a:off x="10568132"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568132"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679083"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22" hasCustomPrompt="1"/>
          </p:nvPr>
        </p:nvSpPr>
        <p:spPr>
          <a:xfrm>
            <a:off x="10568132"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568132"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679083" y="7617169"/>
            <a:ext cx="1827899" cy="7200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0"/>
                                  </p:stCondLst>
                                  <p:childTnLst>
                                    <p:set>
                                      <p:cBhvr>
                                        <p:cTn id="19" dur="1" fill="hold">
                                          <p:stCondLst>
                                            <p:cond delay="0"/>
                                          </p:stCondLst>
                                        </p:cTn>
                                        <p:tgtEl>
                                          <p:spTgt spid="39">
                                            <p:txEl>
                                              <p:pRg st="0" end="0"/>
                                            </p:txEl>
                                          </p:spTgt>
                                        </p:tgtEl>
                                        <p:attrNameLst>
                                          <p:attrName>style.visibility</p:attrName>
                                        </p:attrNameLst>
                                      </p:cBhvr>
                                      <p:to>
                                        <p:strVal val="visible"/>
                                      </p:to>
                                    </p:set>
                                    <p:anim calcmode="lin" valueType="num">
                                      <p:cBhvr additive="base">
                                        <p:cTn id="20"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par>
                          <p:cTn id="30" fill="hold">
                            <p:stCondLst>
                              <p:cond delay="2000"/>
                            </p:stCondLst>
                            <p:childTnLst>
                              <p:par>
                                <p:cTn id="31" presetID="2" presetClass="entr" presetSubtype="8" decel="100000" fill="hold" grpId="0" nodeType="afterEffect">
                                  <p:stCondLst>
                                    <p:cond delay="0"/>
                                  </p:stCondLst>
                                  <p:childTnLst>
                                    <p:set>
                                      <p:cBhvr>
                                        <p:cTn id="32" dur="1" fill="hold">
                                          <p:stCondLst>
                                            <p:cond delay="0"/>
                                          </p:stCondLst>
                                        </p:cTn>
                                        <p:tgtEl>
                                          <p:spTgt spid="44">
                                            <p:txEl>
                                              <p:pRg st="0" end="0"/>
                                            </p:txEl>
                                          </p:spTgt>
                                        </p:tgtEl>
                                        <p:attrNameLst>
                                          <p:attrName>style.visibility</p:attrName>
                                        </p:attrNameLst>
                                      </p:cBhvr>
                                      <p:to>
                                        <p:strVal val="visible"/>
                                      </p:to>
                                    </p:set>
                                    <p:anim calcmode="lin" valueType="num">
                                      <p:cBhvr additive="base">
                                        <p:cTn id="33"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3000"/>
                            </p:stCondLst>
                            <p:childTnLst>
                              <p:par>
                                <p:cTn id="44" presetID="2" presetClass="entr" presetSubtype="8" decel="100000" fill="hold" grpId="0" nodeType="afterEffect">
                                  <p:stCondLst>
                                    <p:cond delay="0"/>
                                  </p:stCondLst>
                                  <p:childTnLst>
                                    <p:set>
                                      <p:cBhvr>
                                        <p:cTn id="45" dur="1" fill="hold">
                                          <p:stCondLst>
                                            <p:cond delay="0"/>
                                          </p:stCondLst>
                                        </p:cTn>
                                        <p:tgtEl>
                                          <p:spTgt spid="69">
                                            <p:txEl>
                                              <p:pRg st="0" end="0"/>
                                            </p:txEl>
                                          </p:spTgt>
                                        </p:tgtEl>
                                        <p:attrNameLst>
                                          <p:attrName>style.visibility</p:attrName>
                                        </p:attrNameLst>
                                      </p:cBhvr>
                                      <p:to>
                                        <p:strVal val="visible"/>
                                      </p:to>
                                    </p:set>
                                    <p:anim calcmode="lin" valueType="num">
                                      <p:cBhvr additive="base">
                                        <p:cTn id="46"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69">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fill="hold"/>
                                        <p:tgtEl>
                                          <p:spTgt spid="70"/>
                                        </p:tgtEl>
                                        <p:attrNameLst>
                                          <p:attrName>ppt_x</p:attrName>
                                        </p:attrNameLst>
                                      </p:cBhvr>
                                      <p:tavLst>
                                        <p:tav tm="0">
                                          <p:val>
                                            <p:strVal val="#ppt_x"/>
                                          </p:val>
                                        </p:tav>
                                        <p:tav tm="100000">
                                          <p:val>
                                            <p:strVal val="#ppt_x"/>
                                          </p:val>
                                        </p:tav>
                                      </p:tavLst>
                                    </p:anim>
                                    <p:anim calcmode="lin" valueType="num">
                                      <p:cBhvr additive="base">
                                        <p:cTn id="51" dur="500" fill="hold"/>
                                        <p:tgtEl>
                                          <p:spTgt spid="70"/>
                                        </p:tgtEl>
                                        <p:attrNameLst>
                                          <p:attrName>ppt_y</p:attrName>
                                        </p:attrNameLst>
                                      </p:cBhvr>
                                      <p:tavLst>
                                        <p:tav tm="0">
                                          <p:val>
                                            <p:strVal val="1+#ppt_h/2"/>
                                          </p:val>
                                        </p:tav>
                                        <p:tav tm="100000">
                                          <p:val>
                                            <p:strVal val="#ppt_y"/>
                                          </p:val>
                                        </p:tav>
                                      </p:tavLst>
                                    </p:anim>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childTnLst>
                          </p:cTn>
                        </p:par>
                        <p:par>
                          <p:cTn id="56" fill="hold">
                            <p:stCondLst>
                              <p:cond delay="4000"/>
                            </p:stCondLst>
                            <p:childTnLst>
                              <p:par>
                                <p:cTn id="57" presetID="2" presetClass="entr" presetSubtype="8" decel="100000" fill="hold" grpId="0" nodeType="afterEffect">
                                  <p:stCondLst>
                                    <p:cond delay="0"/>
                                  </p:stCondLst>
                                  <p:childTnLst>
                                    <p:set>
                                      <p:cBhvr>
                                        <p:cTn id="58" dur="1" fill="hold">
                                          <p:stCondLst>
                                            <p:cond delay="0"/>
                                          </p:stCondLst>
                                        </p:cTn>
                                        <p:tgtEl>
                                          <p:spTgt spid="74">
                                            <p:txEl>
                                              <p:pRg st="0" end="0"/>
                                            </p:txEl>
                                          </p:spTgt>
                                        </p:tgtEl>
                                        <p:attrNameLst>
                                          <p:attrName>style.visibility</p:attrName>
                                        </p:attrNameLst>
                                      </p:cBhvr>
                                      <p:to>
                                        <p:strVal val="visible"/>
                                      </p:to>
                                    </p:set>
                                    <p:anim calcmode="lin" valueType="num">
                                      <p:cBhvr additive="base">
                                        <p:cTn id="59"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74">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wipe(left)">
                                      <p:cBhvr>
                                        <p:cTn id="68" dur="500"/>
                                        <p:tgtEl>
                                          <p:spTgt spid="73"/>
                                        </p:tgtEl>
                                      </p:cBhvr>
                                    </p:animEffect>
                                  </p:childTnLst>
                                </p:cTn>
                              </p:par>
                            </p:childTnLst>
                          </p:cTn>
                        </p:par>
                        <p:par>
                          <p:cTn id="69" fill="hold">
                            <p:stCondLst>
                              <p:cond delay="5000"/>
                            </p:stCondLst>
                            <p:childTnLst>
                              <p:par>
                                <p:cTn id="70" presetID="2" presetClass="entr" presetSubtype="8" decel="100000" fill="hold" grpId="0" nodeType="afterEffect">
                                  <p:stCondLst>
                                    <p:cond delay="0"/>
                                  </p:stCondLst>
                                  <p:childTnLst>
                                    <p:set>
                                      <p:cBhvr>
                                        <p:cTn id="71" dur="1" fill="hold">
                                          <p:stCondLst>
                                            <p:cond delay="0"/>
                                          </p:stCondLst>
                                        </p:cTn>
                                        <p:tgtEl>
                                          <p:spTgt spid="79">
                                            <p:txEl>
                                              <p:pRg st="0" end="0"/>
                                            </p:txEl>
                                          </p:spTgt>
                                        </p:tgtEl>
                                        <p:attrNameLst>
                                          <p:attrName>style.visibility</p:attrName>
                                        </p:attrNameLst>
                                      </p:cBhvr>
                                      <p:to>
                                        <p:strVal val="visible"/>
                                      </p:to>
                                    </p:set>
                                    <p:anim calcmode="lin" valueType="num">
                                      <p:cBhvr additive="base">
                                        <p:cTn id="72"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9">
                                            <p:txEl>
                                              <p:pRg st="0" end="0"/>
                                            </p:txEl>
                                          </p:spTgt>
                                        </p:tgtEl>
                                        <p:attrNameLst>
                                          <p:attrName>ppt_y</p:attrName>
                                        </p:attrNameLst>
                                      </p:cBhvr>
                                      <p:tavLst>
                                        <p:tav tm="0">
                                          <p:val>
                                            <p:strVal val="#ppt_y"/>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additive="base">
                                        <p:cTn id="76" dur="500" fill="hold"/>
                                        <p:tgtEl>
                                          <p:spTgt spid="80"/>
                                        </p:tgtEl>
                                        <p:attrNameLst>
                                          <p:attrName>ppt_x</p:attrName>
                                        </p:attrNameLst>
                                      </p:cBhvr>
                                      <p:tavLst>
                                        <p:tav tm="0">
                                          <p:val>
                                            <p:strVal val="#ppt_x"/>
                                          </p:val>
                                        </p:tav>
                                        <p:tav tm="100000">
                                          <p:val>
                                            <p:strVal val="#ppt_x"/>
                                          </p:val>
                                        </p:tav>
                                      </p:tavLst>
                                    </p:anim>
                                    <p:anim calcmode="lin" valueType="num">
                                      <p:cBhvr additive="base">
                                        <p:cTn id="77" dur="500" fill="hold"/>
                                        <p:tgtEl>
                                          <p:spTgt spid="80"/>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2" presetClass="entr" presetSubtype="8" fill="hold" grpId="0"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left)">
                                      <p:cBhvr>
                                        <p:cTn id="8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7" grpId="0" animBg="1"/>
      <p:bldP spid="40" grpId="0" animBg="1"/>
      <p:bldP spid="31" grpId="0" animBg="1"/>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93213" y="348342"/>
            <a:ext cx="17336022" cy="1353135"/>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10868" y="8914313"/>
            <a:ext cx="1176775" cy="489036"/>
          </a:xfrm>
        </p:spPr>
        <p:txBody>
          <a:bodyPr/>
          <a:lstStyle/>
          <a:p>
            <a:fld id="{03EB59E2-90B9-4CD3-AC74-D672227E13C3}" type="slidenum">
              <a:rPr lang="en-US" smtClean="0"/>
              <a:pPr/>
              <a:t>‹#›</a:t>
            </a:fld>
            <a:endParaRPr lang="en-US" dirty="0"/>
          </a:p>
        </p:txBody>
      </p:sp>
      <p:sp>
        <p:nvSpPr>
          <p:cNvPr id="22" name="テキスト プレースホルダー 12"/>
          <p:cNvSpPr>
            <a:spLocks noGrp="1"/>
          </p:cNvSpPr>
          <p:nvPr>
            <p:ph type="body" sz="quarter" idx="12" hasCustomPrompt="1"/>
          </p:nvPr>
        </p:nvSpPr>
        <p:spPr>
          <a:xfrm>
            <a:off x="12057648" y="6360045"/>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5506638"/>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622367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6338706"/>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5485299"/>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620233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412860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327519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3992235"/>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4107263"/>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3253856"/>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3970896"/>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5880154"/>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5667389"/>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endCxn id="42" idx="3"/>
          </p:cNvCxnSpPr>
          <p:nvPr userDrawn="1"/>
        </p:nvCxnSpPr>
        <p:spPr>
          <a:xfrm rot="10800000">
            <a:off x="6230352" y="3627373"/>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endCxn id="32" idx="1"/>
          </p:cNvCxnSpPr>
          <p:nvPr userDrawn="1"/>
        </p:nvCxnSpPr>
        <p:spPr>
          <a:xfrm flipV="1">
            <a:off x="11180893" y="3648711"/>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ectangle 69"/>
          <p:cNvSpPr/>
          <p:nvPr userDrawn="1"/>
        </p:nvSpPr>
        <p:spPr>
          <a:xfrm>
            <a:off x="9385404" y="6259682"/>
            <a:ext cx="1983544" cy="1983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1" name="Rectangle 70"/>
          <p:cNvSpPr/>
          <p:nvPr userDrawn="1"/>
        </p:nvSpPr>
        <p:spPr>
          <a:xfrm>
            <a:off x="9409763" y="3758576"/>
            <a:ext cx="2046848" cy="1999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3" name="Rectangle 72"/>
          <p:cNvSpPr/>
          <p:nvPr userDrawn="1"/>
        </p:nvSpPr>
        <p:spPr>
          <a:xfrm>
            <a:off x="6963141" y="3310495"/>
            <a:ext cx="2046848" cy="19999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75" name="Rectangle 74"/>
          <p:cNvSpPr/>
          <p:nvPr userDrawn="1"/>
        </p:nvSpPr>
        <p:spPr>
          <a:xfrm>
            <a:off x="6931488" y="5557270"/>
            <a:ext cx="1983544" cy="1983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id-ID"/>
          </a:p>
        </p:txBody>
      </p:sp>
      <p:sp>
        <p:nvSpPr>
          <p:cNvPr id="81" name="Picture Placeholder 10"/>
          <p:cNvSpPr>
            <a:spLocks noGrp="1"/>
          </p:cNvSpPr>
          <p:nvPr>
            <p:ph type="pic" sz="quarter" idx="31"/>
          </p:nvPr>
        </p:nvSpPr>
        <p:spPr>
          <a:xfrm>
            <a:off x="6976621" y="5510157"/>
            <a:ext cx="2015197" cy="1984938"/>
          </a:xfrm>
        </p:spPr>
        <p:txBody>
          <a:bodyPr/>
          <a:lstStyle/>
          <a:p>
            <a:endParaRPr lang="id-ID" dirty="0"/>
          </a:p>
        </p:txBody>
      </p:sp>
      <p:sp>
        <p:nvSpPr>
          <p:cNvPr id="83" name="Picture Placeholder 10"/>
          <p:cNvSpPr>
            <a:spLocks noGrp="1"/>
          </p:cNvSpPr>
          <p:nvPr>
            <p:ph type="pic" sz="quarter" idx="33"/>
          </p:nvPr>
        </p:nvSpPr>
        <p:spPr>
          <a:xfrm>
            <a:off x="9308031" y="6227809"/>
            <a:ext cx="2015197" cy="1984938"/>
          </a:xfrm>
        </p:spPr>
        <p:txBody>
          <a:bodyPr/>
          <a:lstStyle/>
          <a:p>
            <a:endParaRPr lang="id-ID" dirty="0"/>
          </a:p>
        </p:txBody>
      </p:sp>
      <p:sp>
        <p:nvSpPr>
          <p:cNvPr id="28" name="Picture Placeholder 10"/>
          <p:cNvSpPr>
            <a:spLocks noGrp="1"/>
          </p:cNvSpPr>
          <p:nvPr>
            <p:ph type="pic" sz="quarter" idx="34"/>
          </p:nvPr>
        </p:nvSpPr>
        <p:spPr>
          <a:xfrm>
            <a:off x="7009446" y="3238923"/>
            <a:ext cx="2015197" cy="1984938"/>
          </a:xfrm>
        </p:spPr>
        <p:txBody>
          <a:bodyPr/>
          <a:lstStyle/>
          <a:p>
            <a:endParaRPr lang="id-ID" dirty="0"/>
          </a:p>
        </p:txBody>
      </p:sp>
      <p:sp>
        <p:nvSpPr>
          <p:cNvPr id="30" name="Picture Placeholder 10"/>
          <p:cNvSpPr>
            <a:spLocks noGrp="1"/>
          </p:cNvSpPr>
          <p:nvPr>
            <p:ph type="pic" sz="quarter" idx="35"/>
          </p:nvPr>
        </p:nvSpPr>
        <p:spPr>
          <a:xfrm>
            <a:off x="9385404" y="3713394"/>
            <a:ext cx="2015197" cy="1984938"/>
          </a:xfrm>
        </p:spPr>
        <p:txBody>
          <a:bodyPr/>
          <a:lstStyle/>
          <a:p>
            <a:endParaRPr lang="id-ID" dirty="0"/>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additive="base">
                                        <p:cTn id="2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1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21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600"/>
                            </p:stCondLst>
                            <p:childTnLst>
                              <p:par>
                                <p:cTn id="32" presetID="10" presetClass="entr" presetSubtype="0"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3100"/>
                            </p:stCondLst>
                            <p:childTnLst>
                              <p:par>
                                <p:cTn id="36" presetID="10" presetClass="entr" presetSubtype="0" fill="hold" grpId="0" nodeType="afterEffect" nodePh="1">
                                  <p:stCondLst>
                                    <p:cond delay="0"/>
                                  </p:stCondLst>
                                  <p:endCondLst>
                                    <p:cond evt="begin" delay="0">
                                      <p:tn val="36"/>
                                    </p:cond>
                                  </p:endCondLst>
                                  <p:childTnLst>
                                    <p:set>
                                      <p:cBhvr>
                                        <p:cTn id="37" dur="1" fill="hold">
                                          <p:stCondLst>
                                            <p:cond delay="0"/>
                                          </p:stCondLst>
                                        </p:cTn>
                                        <p:tgtEl>
                                          <p:spTgt spid="81"/>
                                        </p:tgtEl>
                                        <p:attrNameLst>
                                          <p:attrName>style.visibility</p:attrName>
                                        </p:attrNameLst>
                                      </p:cBhvr>
                                      <p:to>
                                        <p:strVal val="visible"/>
                                      </p:to>
                                    </p:set>
                                    <p:animEffect transition="in" filter="fade">
                                      <p:cBhvr>
                                        <p:cTn id="38" dur="500"/>
                                        <p:tgtEl>
                                          <p:spTgt spid="81"/>
                                        </p:tgtEl>
                                      </p:cBhvr>
                                    </p:animEffect>
                                  </p:childTnLst>
                                </p:cTn>
                              </p:par>
                            </p:childTnLst>
                          </p:cTn>
                        </p:par>
                        <p:par>
                          <p:cTn id="39" fill="hold">
                            <p:stCondLst>
                              <p:cond delay="3600"/>
                            </p:stCondLst>
                            <p:childTnLst>
                              <p:par>
                                <p:cTn id="40" presetID="22" presetClass="entr" presetSubtype="2"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right)">
                                      <p:cBhvr>
                                        <p:cTn id="42" dur="500"/>
                                        <p:tgtEl>
                                          <p:spTgt spid="59"/>
                                        </p:tgtEl>
                                      </p:cBhvr>
                                    </p:animEffect>
                                  </p:childTnLst>
                                </p:cTn>
                              </p:par>
                            </p:childTnLst>
                          </p:cTn>
                        </p:par>
                        <p:par>
                          <p:cTn id="43" fill="hold">
                            <p:stCondLst>
                              <p:cond delay="4100"/>
                            </p:stCondLst>
                            <p:childTnLst>
                              <p:par>
                                <p:cTn id="44" presetID="2" presetClass="entr" presetSubtype="4" decel="100000" fill="hold" grpId="0" nodeType="afterEffect">
                                  <p:stCondLst>
                                    <p:cond delay="0"/>
                                  </p:stCondLst>
                                  <p:childTnLst>
                                    <p:set>
                                      <p:cBhvr>
                                        <p:cTn id="45" dur="1" fill="hold">
                                          <p:stCondLst>
                                            <p:cond delay="0"/>
                                          </p:stCondLst>
                                        </p:cTn>
                                        <p:tgtEl>
                                          <p:spTgt spid="26">
                                            <p:txEl>
                                              <p:pRg st="0" end="0"/>
                                            </p:txEl>
                                          </p:spTgt>
                                        </p:tgtEl>
                                        <p:attrNameLst>
                                          <p:attrName>style.visibility</p:attrName>
                                        </p:attrNameLst>
                                      </p:cBhvr>
                                      <p:to>
                                        <p:strVal val="visible"/>
                                      </p:to>
                                    </p:set>
                                    <p:anim calcmode="lin" valueType="num">
                                      <p:cBhvr additive="base">
                                        <p:cTn id="46"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childTnLst>
                          </p:cTn>
                        </p:par>
                        <p:par>
                          <p:cTn id="52" fill="hold">
                            <p:stCondLst>
                              <p:cond delay="4700"/>
                            </p:stCondLst>
                            <p:childTnLst>
                              <p:par>
                                <p:cTn id="53" presetID="22" presetClass="entr" presetSubtype="2"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right)">
                                      <p:cBhvr>
                                        <p:cTn id="55" dur="500"/>
                                        <p:tgtEl>
                                          <p:spTgt spid="25"/>
                                        </p:tgtEl>
                                      </p:cBhvr>
                                    </p:animEffect>
                                  </p:childTnLst>
                                </p:cTn>
                              </p:par>
                            </p:childTnLst>
                          </p:cTn>
                        </p:par>
                        <p:par>
                          <p:cTn id="56" fill="hold">
                            <p:stCondLst>
                              <p:cond delay="5200"/>
                            </p:stCondLst>
                            <p:childTnLst>
                              <p:par>
                                <p:cTn id="57" presetID="10" presetClass="entr" presetSubtype="0"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childTnLst>
                          </p:cTn>
                        </p:par>
                        <p:par>
                          <p:cTn id="60" fill="hold">
                            <p:stCondLst>
                              <p:cond delay="57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par>
                          <p:cTn id="64" fill="hold">
                            <p:stCondLst>
                              <p:cond delay="6200"/>
                            </p:stCondLst>
                            <p:childTnLst>
                              <p:par>
                                <p:cTn id="65" presetID="22" presetClass="entr" presetSubtype="8"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left)">
                                      <p:cBhvr>
                                        <p:cTn id="67" dur="500"/>
                                        <p:tgtEl>
                                          <p:spTgt spid="63"/>
                                        </p:tgtEl>
                                      </p:cBhvr>
                                    </p:animEffect>
                                  </p:childTnLst>
                                </p:cTn>
                              </p:par>
                            </p:childTnLst>
                          </p:cTn>
                        </p:par>
                        <p:par>
                          <p:cTn id="68" fill="hold">
                            <p:stCondLst>
                              <p:cond delay="6700"/>
                            </p:stCondLst>
                            <p:childTnLst>
                              <p:par>
                                <p:cTn id="69" presetID="2" presetClass="entr" presetSubtype="4" decel="10000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additive="base">
                                        <p:cTn id="7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10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par>
                          <p:cTn id="77" fill="hold">
                            <p:stCondLst>
                              <p:cond delay="73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par>
                          <p:cTn id="81" fill="hold">
                            <p:stCondLst>
                              <p:cond delay="7800"/>
                            </p:stCondLst>
                            <p:childTnLst>
                              <p:par>
                                <p:cTn id="82" presetID="10" presetClass="entr" presetSubtype="0" fill="hold" grpId="0" nodeType="after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childTnLst>
                          </p:cTn>
                        </p:par>
                        <p:par>
                          <p:cTn id="85" fill="hold">
                            <p:stCondLst>
                              <p:cond delay="8300"/>
                            </p:stCondLst>
                            <p:childTnLst>
                              <p:par>
                                <p:cTn id="86" presetID="10" presetClass="entr" presetSubtype="0" fill="hold" grpId="0" nodeType="afterEffect" nodePh="1">
                                  <p:stCondLst>
                                    <p:cond delay="0"/>
                                  </p:stCondLst>
                                  <p:endCondLst>
                                    <p:cond evt="begin" delay="0">
                                      <p:tn val="86"/>
                                    </p:cond>
                                  </p:end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800"/>
                            </p:stCondLst>
                            <p:childTnLst>
                              <p:par>
                                <p:cTn id="90" presetID="22" presetClass="entr" presetSubtype="2" fill="hold" nodeType="after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right)">
                                      <p:cBhvr>
                                        <p:cTn id="92" dur="500"/>
                                        <p:tgtEl>
                                          <p:spTgt spid="60"/>
                                        </p:tgtEl>
                                      </p:cBhvr>
                                    </p:animEffect>
                                  </p:childTnLst>
                                </p:cTn>
                              </p:par>
                            </p:childTnLst>
                          </p:cTn>
                        </p:par>
                        <p:par>
                          <p:cTn id="93" fill="hold">
                            <p:stCondLst>
                              <p:cond delay="9300"/>
                            </p:stCondLst>
                            <p:childTnLst>
                              <p:par>
                                <p:cTn id="94" presetID="2" presetClass="entr" presetSubtype="4" decel="100000" fill="hold" grpId="0" nodeType="afterEffect">
                                  <p:stCondLst>
                                    <p:cond delay="0"/>
                                  </p:stCondLst>
                                  <p:childTnLst>
                                    <p:set>
                                      <p:cBhvr>
                                        <p:cTn id="95" dur="1" fill="hold">
                                          <p:stCondLst>
                                            <p:cond delay="0"/>
                                          </p:stCondLst>
                                        </p:cTn>
                                        <p:tgtEl>
                                          <p:spTgt spid="42">
                                            <p:txEl>
                                              <p:pRg st="0" end="0"/>
                                            </p:txEl>
                                          </p:spTgt>
                                        </p:tgtEl>
                                        <p:attrNameLst>
                                          <p:attrName>style.visibility</p:attrName>
                                        </p:attrNameLst>
                                      </p:cBhvr>
                                      <p:to>
                                        <p:strVal val="visible"/>
                                      </p:to>
                                    </p:set>
                                    <p:anim calcmode="lin" valueType="num">
                                      <p:cBhvr additive="base">
                                        <p:cTn id="9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98" presetID="2" presetClass="entr" presetSubtype="4" decel="100000" fill="hold" grpId="0" nodeType="withEffect">
                                  <p:stCondLst>
                                    <p:cond delay="100"/>
                                  </p:stCondLst>
                                  <p:childTnLst>
                                    <p:set>
                                      <p:cBhvr>
                                        <p:cTn id="99" dur="1" fill="hold">
                                          <p:stCondLst>
                                            <p:cond delay="0"/>
                                          </p:stCondLst>
                                        </p:cTn>
                                        <p:tgtEl>
                                          <p:spTgt spid="43"/>
                                        </p:tgtEl>
                                        <p:attrNameLst>
                                          <p:attrName>style.visibility</p:attrName>
                                        </p:attrNameLst>
                                      </p:cBhvr>
                                      <p:to>
                                        <p:strVal val="visible"/>
                                      </p:to>
                                    </p:set>
                                    <p:anim calcmode="lin" valueType="num">
                                      <p:cBhvr additive="base">
                                        <p:cTn id="100" dur="500" fill="hold"/>
                                        <p:tgtEl>
                                          <p:spTgt spid="43"/>
                                        </p:tgtEl>
                                        <p:attrNameLst>
                                          <p:attrName>ppt_x</p:attrName>
                                        </p:attrNameLst>
                                      </p:cBhvr>
                                      <p:tavLst>
                                        <p:tav tm="0">
                                          <p:val>
                                            <p:strVal val="#ppt_x"/>
                                          </p:val>
                                        </p:tav>
                                        <p:tav tm="100000">
                                          <p:val>
                                            <p:strVal val="#ppt_x"/>
                                          </p:val>
                                        </p:tav>
                                      </p:tavLst>
                                    </p:anim>
                                    <p:anim calcmode="lin" valueType="num">
                                      <p:cBhvr additive="base">
                                        <p:cTn id="101" dur="500" fill="hold"/>
                                        <p:tgtEl>
                                          <p:spTgt spid="43"/>
                                        </p:tgtEl>
                                        <p:attrNameLst>
                                          <p:attrName>ppt_y</p:attrName>
                                        </p:attrNameLst>
                                      </p:cBhvr>
                                      <p:tavLst>
                                        <p:tav tm="0">
                                          <p:val>
                                            <p:strVal val="1+#ppt_h/2"/>
                                          </p:val>
                                        </p:tav>
                                        <p:tav tm="100000">
                                          <p:val>
                                            <p:strVal val="#ppt_y"/>
                                          </p:val>
                                        </p:tav>
                                      </p:tavLst>
                                    </p:anim>
                                  </p:childTnLst>
                                </p:cTn>
                              </p:par>
                            </p:childTnLst>
                          </p:cTn>
                        </p:par>
                        <p:par>
                          <p:cTn id="102" fill="hold">
                            <p:stCondLst>
                              <p:cond delay="9900"/>
                            </p:stCondLst>
                            <p:childTnLst>
                              <p:par>
                                <p:cTn id="103" presetID="22" presetClass="entr" presetSubtype="2"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right)">
                                      <p:cBhvr>
                                        <p:cTn id="10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70" grpId="0" animBg="1"/>
      <p:bldP spid="71" grpId="0" animBg="1"/>
      <p:bldP spid="73" grpId="0" animBg="1"/>
      <p:bldP spid="75" grpId="0" animBg="1"/>
      <p:bldP spid="81" grpId="0"/>
      <p:bldP spid="83" grpId="0"/>
      <p:bldP spid="28" grpId="0"/>
      <p:bldP spid="30" grpId="0"/>
    </p:bldLst>
  </p:timing>
  <p:extLst mod="1">
    <p:ext uri="{DCECCB84-F9BA-43D5-87BE-67443E8EF086}">
      <p15:sldGuideLst xmlns=""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493213" y="348342"/>
            <a:ext cx="17336022" cy="1283687"/>
          </a:xfr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icture Placeholder 5"/>
          <p:cNvSpPr>
            <a:spLocks noGrp="1"/>
          </p:cNvSpPr>
          <p:nvPr>
            <p:ph type="pic" sz="quarter" idx="29"/>
          </p:nvPr>
        </p:nvSpPr>
        <p:spPr>
          <a:xfrm>
            <a:off x="6858666" y="3327432"/>
            <a:ext cx="1784350" cy="2101850"/>
          </a:xfrm>
        </p:spPr>
        <p:txBody>
          <a:bodyPr/>
          <a:lstStyle/>
          <a:p>
            <a:endParaRPr lang="id-ID"/>
          </a:p>
        </p:txBody>
      </p:sp>
      <p:sp>
        <p:nvSpPr>
          <p:cNvPr id="28" name="Picture Placeholder 5"/>
          <p:cNvSpPr>
            <a:spLocks noGrp="1"/>
          </p:cNvSpPr>
          <p:nvPr>
            <p:ph type="pic" sz="quarter" idx="30"/>
          </p:nvPr>
        </p:nvSpPr>
        <p:spPr>
          <a:xfrm>
            <a:off x="9651027" y="3327432"/>
            <a:ext cx="1784350" cy="2101850"/>
          </a:xfrm>
        </p:spPr>
        <p:txBody>
          <a:bodyPr/>
          <a:lstStyle/>
          <a:p>
            <a:endParaRPr lang="id-ID"/>
          </a:p>
        </p:txBody>
      </p:sp>
      <p:sp>
        <p:nvSpPr>
          <p:cNvPr id="29" name="Picture Placeholder 5"/>
          <p:cNvSpPr>
            <a:spLocks noGrp="1"/>
          </p:cNvSpPr>
          <p:nvPr>
            <p:ph type="pic" sz="quarter" idx="31"/>
          </p:nvPr>
        </p:nvSpPr>
        <p:spPr>
          <a:xfrm>
            <a:off x="6868498" y="5857272"/>
            <a:ext cx="1784350" cy="2101850"/>
          </a:xfrm>
        </p:spPr>
        <p:txBody>
          <a:bodyPr/>
          <a:lstStyle/>
          <a:p>
            <a:endParaRPr lang="id-ID"/>
          </a:p>
        </p:txBody>
      </p:sp>
      <p:sp>
        <p:nvSpPr>
          <p:cNvPr id="30" name="Picture Placeholder 5"/>
          <p:cNvSpPr>
            <a:spLocks noGrp="1"/>
          </p:cNvSpPr>
          <p:nvPr>
            <p:ph type="pic" sz="quarter" idx="32"/>
          </p:nvPr>
        </p:nvSpPr>
        <p:spPr>
          <a:xfrm>
            <a:off x="9660859" y="5857272"/>
            <a:ext cx="1784350" cy="2101850"/>
          </a:xfrm>
        </p:spPr>
        <p:txBody>
          <a:bodyPr/>
          <a:lstStyle/>
          <a:p>
            <a:endParaRPr lang="id-ID"/>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2" presetClass="entr" presetSubtype="12" decel="100000" fill="hold" grpId="0" nodeType="withEffect">
                                  <p:stCondLst>
                                    <p:cond delay="25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49" presetClass="entr" presetSubtype="0" decel="100000" fill="hold" grpId="1" nodeType="withEffect">
                                  <p:stCondLst>
                                    <p:cond delay="25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 calcmode="lin" valueType="num">
                                      <p:cBhvr>
                                        <p:cTn id="23" dur="500" fill="hold"/>
                                        <p:tgtEl>
                                          <p:spTgt spid="17"/>
                                        </p:tgtEl>
                                        <p:attrNameLst>
                                          <p:attrName>style.rotation</p:attrName>
                                        </p:attrNameLst>
                                      </p:cBhvr>
                                      <p:tavLst>
                                        <p:tav tm="0">
                                          <p:val>
                                            <p:fltVal val="360"/>
                                          </p:val>
                                        </p:tav>
                                        <p:tav tm="100000">
                                          <p:val>
                                            <p:fltVal val="0"/>
                                          </p:val>
                                        </p:tav>
                                      </p:tavLst>
                                    </p:anim>
                                    <p:animEffect transition="in" filter="fade">
                                      <p:cBhvr>
                                        <p:cTn id="24" dur="500"/>
                                        <p:tgtEl>
                                          <p:spTgt spid="17"/>
                                        </p:tgtEl>
                                      </p:cBhvr>
                                    </p:animEffect>
                                  </p:childTnLst>
                                </p:cTn>
                              </p:par>
                              <p:par>
                                <p:cTn id="25" presetID="2" presetClass="entr" presetSubtype="3" decel="100000"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49" presetClass="entr" presetSubtype="0" decel="100000" fill="hold" grpId="1"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360"/>
                                          </p:val>
                                        </p:tav>
                                        <p:tav tm="100000">
                                          <p:val>
                                            <p:fltVal val="0"/>
                                          </p:val>
                                        </p:tav>
                                      </p:tavLst>
                                    </p:anim>
                                    <p:animEffect transition="in" filter="fade">
                                      <p:cBhvr>
                                        <p:cTn id="34" dur="500"/>
                                        <p:tgtEl>
                                          <p:spTgt spid="19"/>
                                        </p:tgtEl>
                                      </p:cBhvr>
                                    </p:animEffect>
                                  </p:childTnLst>
                                </p:cTn>
                              </p:par>
                              <p:par>
                                <p:cTn id="35" presetID="2" presetClass="entr" presetSubtype="9" decel="100000" fill="hold" grpId="0" nodeType="withEffect">
                                  <p:stCondLst>
                                    <p:cond delay="75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par>
                                <p:cTn id="39" presetID="49" presetClass="entr" presetSubtype="0" decel="100000" fill="hold" grpId="1" nodeType="withEffect">
                                  <p:stCondLst>
                                    <p:cond delay="75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360"/>
                                          </p:val>
                                        </p:tav>
                                        <p:tav tm="100000">
                                          <p:val>
                                            <p:fltVal val="0"/>
                                          </p:val>
                                        </p:tav>
                                      </p:tavLst>
                                    </p:anim>
                                    <p:animEffect transition="in" filter="fade">
                                      <p:cBhvr>
                                        <p:cTn id="44" dur="500"/>
                                        <p:tgtEl>
                                          <p:spTgt spid="20"/>
                                        </p:tgtEl>
                                      </p:cBhvr>
                                    </p:animEffect>
                                  </p:childTnLst>
                                </p:cTn>
                              </p:par>
                            </p:childTnLst>
                          </p:cTn>
                        </p:par>
                        <p:par>
                          <p:cTn id="45" fill="hold">
                            <p:stCondLst>
                              <p:cond delay="1250"/>
                            </p:stCondLst>
                            <p:childTnLst>
                              <p:par>
                                <p:cTn id="46" presetID="2" presetClass="entr" presetSubtype="8" decel="100000" fill="hold" grpId="0" nodeType="afterEffect">
                                  <p:stCondLst>
                                    <p:cond delay="25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par>
                          <p:cTn id="58" fill="hold">
                            <p:stCondLst>
                              <p:cond delay="2500"/>
                            </p:stCondLst>
                            <p:childTnLst>
                              <p:par>
                                <p:cTn id="59" presetID="2" presetClass="entr" presetSubtype="2" decel="100000" fill="hold" grpId="0" nodeType="afterEffect">
                                  <p:stCondLst>
                                    <p:cond delay="250"/>
                                  </p:stCondLst>
                                  <p:childTnLst>
                                    <p:set>
                                      <p:cBhvr>
                                        <p:cTn id="60" dur="1" fill="hold">
                                          <p:stCondLst>
                                            <p:cond delay="0"/>
                                          </p:stCondLst>
                                        </p:cTn>
                                        <p:tgtEl>
                                          <p:spTgt spid="35">
                                            <p:txEl>
                                              <p:pRg st="0" end="0"/>
                                            </p:txEl>
                                          </p:spTgt>
                                        </p:tgtEl>
                                        <p:attrNameLst>
                                          <p:attrName>style.visibility</p:attrName>
                                        </p:attrNameLst>
                                      </p:cBhvr>
                                      <p:to>
                                        <p:strVal val="visible"/>
                                      </p:to>
                                    </p:set>
                                    <p:anim calcmode="lin" valueType="num">
                                      <p:cBhvr additive="base">
                                        <p:cTn id="6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5">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25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500" fill="hold"/>
                                        <p:tgtEl>
                                          <p:spTgt spid="38"/>
                                        </p:tgtEl>
                                        <p:attrNameLst>
                                          <p:attrName>ppt_x</p:attrName>
                                        </p:attrNameLst>
                                      </p:cBhvr>
                                      <p:tavLst>
                                        <p:tav tm="0">
                                          <p:val>
                                            <p:strVal val="#ppt_x"/>
                                          </p:val>
                                        </p:tav>
                                        <p:tav tm="100000">
                                          <p:val>
                                            <p:strVal val="#ppt_x"/>
                                          </p:val>
                                        </p:tav>
                                      </p:tavLst>
                                    </p:anim>
                                    <p:anim calcmode="lin" valueType="num">
                                      <p:cBhvr additive="base">
                                        <p:cTn id="66" dur="500" fill="hold"/>
                                        <p:tgtEl>
                                          <p:spTgt spid="38"/>
                                        </p:tgtEl>
                                        <p:attrNameLst>
                                          <p:attrName>ppt_y</p:attrName>
                                        </p:attrNameLst>
                                      </p:cBhvr>
                                      <p:tavLst>
                                        <p:tav tm="0">
                                          <p:val>
                                            <p:strVal val="1+#ppt_h/2"/>
                                          </p:val>
                                        </p:tav>
                                        <p:tav tm="100000">
                                          <p:val>
                                            <p:strVal val="#ppt_y"/>
                                          </p:val>
                                        </p:tav>
                                      </p:tavLst>
                                    </p:anim>
                                  </p:childTnLst>
                                </p:cTn>
                              </p:par>
                            </p:childTnLst>
                          </p:cTn>
                        </p:par>
                        <p:par>
                          <p:cTn id="67" fill="hold">
                            <p:stCondLst>
                              <p:cond delay="3250"/>
                            </p:stCondLst>
                            <p:childTnLst>
                              <p:par>
                                <p:cTn id="68" presetID="22" presetClass="entr" presetSubtype="8"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3750"/>
                            </p:stCondLst>
                            <p:childTnLst>
                              <p:par>
                                <p:cTn id="72" presetID="2" presetClass="entr" presetSubtype="8" decel="100000" fill="hold" grpId="0" nodeType="afterEffect">
                                  <p:stCondLst>
                                    <p:cond delay="250"/>
                                  </p:stCondLst>
                                  <p:childTnLst>
                                    <p:set>
                                      <p:cBhvr>
                                        <p:cTn id="73" dur="1" fill="hold">
                                          <p:stCondLst>
                                            <p:cond delay="0"/>
                                          </p:stCondLst>
                                        </p:cTn>
                                        <p:tgtEl>
                                          <p:spTgt spid="43">
                                            <p:txEl>
                                              <p:pRg st="0" end="0"/>
                                            </p:txEl>
                                          </p:spTgt>
                                        </p:tgtEl>
                                        <p:attrNameLst>
                                          <p:attrName>style.visibility</p:attrName>
                                        </p:attrNameLst>
                                      </p:cBhvr>
                                      <p:to>
                                        <p:strVal val="visible"/>
                                      </p:to>
                                    </p:set>
                                    <p:anim calcmode="lin" valueType="num">
                                      <p:cBhvr additive="base">
                                        <p:cTn id="7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4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250"/>
                                  </p:stCondLst>
                                  <p:childTnLst>
                                    <p:set>
                                      <p:cBhvr>
                                        <p:cTn id="77" dur="1" fill="hold">
                                          <p:stCondLst>
                                            <p:cond delay="0"/>
                                          </p:stCondLst>
                                        </p:cTn>
                                        <p:tgtEl>
                                          <p:spTgt spid="44"/>
                                        </p:tgtEl>
                                        <p:attrNameLst>
                                          <p:attrName>style.visibility</p:attrName>
                                        </p:attrNameLst>
                                      </p:cBhvr>
                                      <p:to>
                                        <p:strVal val="visible"/>
                                      </p:to>
                                    </p:set>
                                    <p:anim calcmode="lin" valueType="num">
                                      <p:cBhvr additive="base">
                                        <p:cTn id="78" dur="500" fill="hold"/>
                                        <p:tgtEl>
                                          <p:spTgt spid="44"/>
                                        </p:tgtEl>
                                        <p:attrNameLst>
                                          <p:attrName>ppt_x</p:attrName>
                                        </p:attrNameLst>
                                      </p:cBhvr>
                                      <p:tavLst>
                                        <p:tav tm="0">
                                          <p:val>
                                            <p:strVal val="#ppt_x"/>
                                          </p:val>
                                        </p:tav>
                                        <p:tav tm="100000">
                                          <p:val>
                                            <p:strVal val="#ppt_x"/>
                                          </p:val>
                                        </p:tav>
                                      </p:tavLst>
                                    </p:anim>
                                    <p:anim calcmode="lin" valueType="num">
                                      <p:cBhvr additive="base">
                                        <p:cTn id="79" dur="500" fill="hold"/>
                                        <p:tgtEl>
                                          <p:spTgt spid="44"/>
                                        </p:tgtEl>
                                        <p:attrNameLst>
                                          <p:attrName>ppt_y</p:attrName>
                                        </p:attrNameLst>
                                      </p:cBhvr>
                                      <p:tavLst>
                                        <p:tav tm="0">
                                          <p:val>
                                            <p:strVal val="1+#ppt_h/2"/>
                                          </p:val>
                                        </p:tav>
                                        <p:tav tm="100000">
                                          <p:val>
                                            <p:strVal val="#ppt_y"/>
                                          </p:val>
                                        </p:tav>
                                      </p:tavLst>
                                    </p:anim>
                                  </p:childTnLst>
                                </p:cTn>
                              </p:par>
                            </p:childTnLst>
                          </p:cTn>
                        </p:par>
                        <p:par>
                          <p:cTn id="80" fill="hold">
                            <p:stCondLst>
                              <p:cond delay="4500"/>
                            </p:stCondLst>
                            <p:childTnLst>
                              <p:par>
                                <p:cTn id="81" presetID="22" presetClass="entr" presetSubtype="2"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right)">
                                      <p:cBhvr>
                                        <p:cTn id="83" dur="500"/>
                                        <p:tgtEl>
                                          <p:spTgt spid="42"/>
                                        </p:tgtEl>
                                      </p:cBhvr>
                                    </p:animEffect>
                                  </p:childTnLst>
                                </p:cTn>
                              </p:par>
                            </p:childTnLst>
                          </p:cTn>
                        </p:par>
                        <p:par>
                          <p:cTn id="84" fill="hold">
                            <p:stCondLst>
                              <p:cond delay="5000"/>
                            </p:stCondLst>
                            <p:childTnLst>
                              <p:par>
                                <p:cTn id="85" presetID="2" presetClass="entr" presetSubtype="2" decel="100000" fill="hold" grpId="0" nodeType="afterEffect">
                                  <p:stCondLst>
                                    <p:cond delay="250"/>
                                  </p:stCondLst>
                                  <p:childTnLst>
                                    <p:set>
                                      <p:cBhvr>
                                        <p:cTn id="86" dur="1" fill="hold">
                                          <p:stCondLst>
                                            <p:cond delay="0"/>
                                          </p:stCondLst>
                                        </p:cTn>
                                        <p:tgtEl>
                                          <p:spTgt spid="46">
                                            <p:txEl>
                                              <p:pRg st="0" end="0"/>
                                            </p:txEl>
                                          </p:spTgt>
                                        </p:tgtEl>
                                        <p:attrNameLst>
                                          <p:attrName>style.visibility</p:attrName>
                                        </p:attrNameLst>
                                      </p:cBhvr>
                                      <p:to>
                                        <p:strVal val="visible"/>
                                      </p:to>
                                    </p:set>
                                    <p:anim calcmode="lin" valueType="num">
                                      <p:cBhvr additive="base">
                                        <p:cTn id="8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46">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childTnLst>
                          </p:cTn>
                        </p:par>
                        <p:par>
                          <p:cTn id="93" fill="hold">
                            <p:stCondLst>
                              <p:cond delay="5750"/>
                            </p:stCondLst>
                            <p:childTnLst>
                              <p:par>
                                <p:cTn id="94" presetID="22" presetClass="entr" presetSubtype="8"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left)">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19" grpId="0" animBg="1"/>
      <p:bldP spid="19" grpId="1" animBg="1"/>
      <p:bldP spid="20" grpId="0" animBg="1"/>
      <p:bldP spid="20" grpId="1" animBg="1"/>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par>
                                <p:cTn id="42" presetID="2" presetClass="entr" presetSubtype="1" decel="100000"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750" fill="hold"/>
                                        <p:tgtEl>
                                          <p:spTgt spid="34"/>
                                        </p:tgtEl>
                                        <p:attrNameLst>
                                          <p:attrName>ppt_x</p:attrName>
                                        </p:attrNameLst>
                                      </p:cBhvr>
                                      <p:tavLst>
                                        <p:tav tm="0">
                                          <p:val>
                                            <p:strVal val="#ppt_x"/>
                                          </p:val>
                                        </p:tav>
                                        <p:tav tm="100000">
                                          <p:val>
                                            <p:strVal val="#ppt_x"/>
                                          </p:val>
                                        </p:tav>
                                      </p:tavLst>
                                    </p:anim>
                                    <p:anim calcmode="lin" valueType="num">
                                      <p:cBhvr additive="base">
                                        <p:cTn id="45" dur="750" fill="hold"/>
                                        <p:tgtEl>
                                          <p:spTgt spid="34"/>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25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750" fill="hold"/>
                                        <p:tgtEl>
                                          <p:spTgt spid="35"/>
                                        </p:tgtEl>
                                        <p:attrNameLst>
                                          <p:attrName>ppt_x</p:attrName>
                                        </p:attrNameLst>
                                      </p:cBhvr>
                                      <p:tavLst>
                                        <p:tav tm="0">
                                          <p:val>
                                            <p:strVal val="#ppt_x"/>
                                          </p:val>
                                        </p:tav>
                                        <p:tav tm="100000">
                                          <p:val>
                                            <p:strVal val="#ppt_x"/>
                                          </p:val>
                                        </p:tav>
                                      </p:tavLst>
                                    </p:anim>
                                    <p:anim calcmode="lin" valueType="num">
                                      <p:cBhvr additive="base">
                                        <p:cTn id="49" dur="750" fill="hold"/>
                                        <p:tgtEl>
                                          <p:spTgt spid="35"/>
                                        </p:tgtEl>
                                        <p:attrNameLst>
                                          <p:attrName>ppt_y</p:attrName>
                                        </p:attrNameLst>
                                      </p:cBhvr>
                                      <p:tavLst>
                                        <p:tav tm="0">
                                          <p:val>
                                            <p:strVal val="0-#ppt_h/2"/>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750" fill="hold"/>
                                        <p:tgtEl>
                                          <p:spTgt spid="36"/>
                                        </p:tgtEl>
                                        <p:attrNameLst>
                                          <p:attrName>ppt_x</p:attrName>
                                        </p:attrNameLst>
                                      </p:cBhvr>
                                      <p:tavLst>
                                        <p:tav tm="0">
                                          <p:val>
                                            <p:strVal val="#ppt_x"/>
                                          </p:val>
                                        </p:tav>
                                        <p:tav tm="100000">
                                          <p:val>
                                            <p:strVal val="#ppt_x"/>
                                          </p:val>
                                        </p:tav>
                                      </p:tavLst>
                                    </p:anim>
                                    <p:anim calcmode="lin" valueType="num">
                                      <p:cBhvr additive="base">
                                        <p:cTn id="53" dur="75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37">
                                            <p:txEl>
                                              <p:pRg st="0" end="0"/>
                                            </p:txEl>
                                          </p:spTgt>
                                        </p:tgtEl>
                                        <p:attrNameLst>
                                          <p:attrName>style.visibility</p:attrName>
                                        </p:attrNameLst>
                                      </p:cBhvr>
                                      <p:to>
                                        <p:strVal val="visible"/>
                                      </p:to>
                                    </p:set>
                                    <p:anim calcmode="lin" valueType="num">
                                      <p:cBhvr additive="base">
                                        <p:cTn id="56"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57"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250"/>
                                  </p:stCondLst>
                                  <p:childTnLst>
                                    <p:set>
                                      <p:cBhvr>
                                        <p:cTn id="59" dur="1" fill="hold">
                                          <p:stCondLst>
                                            <p:cond delay="0"/>
                                          </p:stCondLst>
                                        </p:cTn>
                                        <p:tgtEl>
                                          <p:spTgt spid="38">
                                            <p:bg/>
                                          </p:spTgt>
                                        </p:tgtEl>
                                        <p:attrNameLst>
                                          <p:attrName>style.visibility</p:attrName>
                                        </p:attrNameLst>
                                      </p:cBhvr>
                                      <p:to>
                                        <p:strVal val="visible"/>
                                      </p:to>
                                    </p:set>
                                    <p:anim calcmode="lin" valueType="num">
                                      <p:cBhvr additive="base">
                                        <p:cTn id="60" dur="750" fill="hold"/>
                                        <p:tgtEl>
                                          <p:spTgt spid="38">
                                            <p:bg/>
                                          </p:spTgt>
                                        </p:tgtEl>
                                        <p:attrNameLst>
                                          <p:attrName>ppt_x</p:attrName>
                                        </p:attrNameLst>
                                      </p:cBhvr>
                                      <p:tavLst>
                                        <p:tav tm="0">
                                          <p:val>
                                            <p:strVal val="#ppt_x"/>
                                          </p:val>
                                        </p:tav>
                                        <p:tav tm="100000">
                                          <p:val>
                                            <p:strVal val="#ppt_x"/>
                                          </p:val>
                                        </p:tav>
                                      </p:tavLst>
                                    </p:anim>
                                    <p:anim calcmode="lin" valueType="num">
                                      <p:cBhvr additive="base">
                                        <p:cTn id="61" dur="750" fill="hold"/>
                                        <p:tgtEl>
                                          <p:spTgt spid="38">
                                            <p:bg/>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decel="100000" fill="hold" grpId="0" nodeType="clickEffect">
                                  <p:stCondLst>
                                    <p:cond delay="250"/>
                                  </p:stCondLst>
                                  <p:childTnLst>
                                    <p:set>
                                      <p:cBhvr>
                                        <p:cTn id="65" dur="1" fill="hold">
                                          <p:stCondLst>
                                            <p:cond delay="0"/>
                                          </p:stCondLst>
                                        </p:cTn>
                                        <p:tgtEl>
                                          <p:spTgt spid="38">
                                            <p:txEl>
                                              <p:pRg st="0" end="0"/>
                                            </p:txEl>
                                          </p:spTgt>
                                        </p:tgtEl>
                                        <p:attrNameLst>
                                          <p:attrName>style.visibility</p:attrName>
                                        </p:attrNameLst>
                                      </p:cBhvr>
                                      <p:to>
                                        <p:strVal val="visible"/>
                                      </p:to>
                                    </p:set>
                                    <p:anim calcmode="lin" valueType="num">
                                      <p:cBhvr additive="base">
                                        <p:cTn id="66"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7"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par>
                                <p:cTn id="72" presetID="22" presetClass="entr" presetSubtype="8" fill="hold" grpId="0" nodeType="withEffect">
                                  <p:stCondLst>
                                    <p:cond delay="100"/>
                                  </p:stCondLst>
                                  <p:childTnLst>
                                    <p:set>
                                      <p:cBhvr>
                                        <p:cTn id="73" dur="1" fill="hold">
                                          <p:stCondLst>
                                            <p:cond delay="0"/>
                                          </p:stCondLst>
                                        </p:cTn>
                                        <p:tgtEl>
                                          <p:spTgt spid="40">
                                            <p:txEl>
                                              <p:pRg st="0" end="0"/>
                                            </p:txEl>
                                          </p:spTgt>
                                        </p:tgtEl>
                                        <p:attrNameLst>
                                          <p:attrName>style.visibility</p:attrName>
                                        </p:attrNameLst>
                                      </p:cBhvr>
                                      <p:to>
                                        <p:strVal val="visible"/>
                                      </p:to>
                                    </p:set>
                                    <p:animEffect transition="in" filter="wipe(left)">
                                      <p:cBhvr>
                                        <p:cTn id="74" dur="500"/>
                                        <p:tgtEl>
                                          <p:spTgt spid="40">
                                            <p:txEl>
                                              <p:pRg st="0" end="0"/>
                                            </p:txEl>
                                          </p:spTgt>
                                        </p:tgtEl>
                                      </p:cBhvr>
                                    </p:animEffect>
                                  </p:childTnLst>
                                </p:cTn>
                              </p:par>
                              <p:par>
                                <p:cTn id="75" presetID="22" presetClass="entr" presetSubtype="8" fill="hold" grpId="0" nodeType="withEffect">
                                  <p:stCondLst>
                                    <p:cond delay="200"/>
                                  </p:stCondLst>
                                  <p:childTnLst>
                                    <p:set>
                                      <p:cBhvr>
                                        <p:cTn id="76" dur="1" fill="hold">
                                          <p:stCondLst>
                                            <p:cond delay="0"/>
                                          </p:stCondLst>
                                        </p:cTn>
                                        <p:tgtEl>
                                          <p:spTgt spid="41">
                                            <p:txEl>
                                              <p:pRg st="0" end="0"/>
                                            </p:txEl>
                                          </p:spTgt>
                                        </p:tgtEl>
                                        <p:attrNameLst>
                                          <p:attrName>style.visibility</p:attrName>
                                        </p:attrNameLst>
                                      </p:cBhvr>
                                      <p:to>
                                        <p:strVal val="visible"/>
                                      </p:to>
                                    </p:set>
                                    <p:animEffect transition="in" filter="wipe(left)">
                                      <p:cBhvr>
                                        <p:cTn id="77" dur="500"/>
                                        <p:tgtEl>
                                          <p:spTgt spid="41">
                                            <p:txEl>
                                              <p:pRg st="0" end="0"/>
                                            </p:txEl>
                                          </p:spTgt>
                                        </p:tgtEl>
                                      </p:cBhvr>
                                    </p:animEffect>
                                  </p:childTnLst>
                                </p:cTn>
                              </p:par>
                              <p:par>
                                <p:cTn id="78" presetID="22" presetClass="entr" presetSubtype="8" fill="hold" grpId="0" nodeType="withEffect">
                                  <p:stCondLst>
                                    <p:cond delay="300"/>
                                  </p:stCondLst>
                                  <p:childTnLst>
                                    <p:set>
                                      <p:cBhvr>
                                        <p:cTn id="79" dur="1" fill="hold">
                                          <p:stCondLst>
                                            <p:cond delay="0"/>
                                          </p:stCondLst>
                                        </p:cTn>
                                        <p:tgtEl>
                                          <p:spTgt spid="42">
                                            <p:txEl>
                                              <p:pRg st="0" end="0"/>
                                            </p:txEl>
                                          </p:spTgt>
                                        </p:tgtEl>
                                        <p:attrNameLst>
                                          <p:attrName>style.visibility</p:attrName>
                                        </p:attrNameLst>
                                      </p:cBhvr>
                                      <p:to>
                                        <p:strVal val="visible"/>
                                      </p:to>
                                    </p:set>
                                    <p:animEffect transition="in" filter="wipe(left)">
                                      <p:cBhvr>
                                        <p:cTn id="80" dur="500"/>
                                        <p:tgtEl>
                                          <p:spTgt spid="42">
                                            <p:txEl>
                                              <p:pRg st="0" end="0"/>
                                            </p:txEl>
                                          </p:spTgt>
                                        </p:tgtEl>
                                      </p:cBhvr>
                                    </p:animEffect>
                                  </p:childTnLst>
                                </p:cTn>
                              </p:par>
                            </p:childTnLst>
                          </p:cTn>
                        </p:par>
                        <p:par>
                          <p:cTn id="81" fill="hold">
                            <p:stCondLst>
                              <p:cond delay="1800"/>
                            </p:stCondLst>
                            <p:childTnLst>
                              <p:par>
                                <p:cTn id="82" presetID="2" presetClass="entr" presetSubtype="1" decel="100000" fill="hold" grpId="0" nodeType="afterEffect">
                                  <p:stCondLst>
                                    <p:cond delay="25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750" fill="hold"/>
                                        <p:tgtEl>
                                          <p:spTgt spid="43"/>
                                        </p:tgtEl>
                                        <p:attrNameLst>
                                          <p:attrName>ppt_x</p:attrName>
                                        </p:attrNameLst>
                                      </p:cBhvr>
                                      <p:tavLst>
                                        <p:tav tm="0">
                                          <p:val>
                                            <p:strVal val="#ppt_x"/>
                                          </p:val>
                                        </p:tav>
                                        <p:tav tm="100000">
                                          <p:val>
                                            <p:strVal val="#ppt_x"/>
                                          </p:val>
                                        </p:tav>
                                      </p:tavLst>
                                    </p:anim>
                                    <p:anim calcmode="lin" valueType="num">
                                      <p:cBhvr additive="base">
                                        <p:cTn id="85" dur="750" fill="hold"/>
                                        <p:tgtEl>
                                          <p:spTgt spid="43"/>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250"/>
                                  </p:stCondLst>
                                  <p:childTnLst>
                                    <p:set>
                                      <p:cBhvr>
                                        <p:cTn id="87" dur="1" fill="hold">
                                          <p:stCondLst>
                                            <p:cond delay="0"/>
                                          </p:stCondLst>
                                        </p:cTn>
                                        <p:tgtEl>
                                          <p:spTgt spid="44"/>
                                        </p:tgtEl>
                                        <p:attrNameLst>
                                          <p:attrName>style.visibility</p:attrName>
                                        </p:attrNameLst>
                                      </p:cBhvr>
                                      <p:to>
                                        <p:strVal val="visible"/>
                                      </p:to>
                                    </p:set>
                                    <p:anim calcmode="lin" valueType="num">
                                      <p:cBhvr additive="base">
                                        <p:cTn id="88" dur="750" fill="hold"/>
                                        <p:tgtEl>
                                          <p:spTgt spid="44"/>
                                        </p:tgtEl>
                                        <p:attrNameLst>
                                          <p:attrName>ppt_x</p:attrName>
                                        </p:attrNameLst>
                                      </p:cBhvr>
                                      <p:tavLst>
                                        <p:tav tm="0">
                                          <p:val>
                                            <p:strVal val="#ppt_x"/>
                                          </p:val>
                                        </p:tav>
                                        <p:tav tm="100000">
                                          <p:val>
                                            <p:strVal val="#ppt_x"/>
                                          </p:val>
                                        </p:tav>
                                      </p:tavLst>
                                    </p:anim>
                                    <p:anim calcmode="lin" valueType="num">
                                      <p:cBhvr additive="base">
                                        <p:cTn id="89" dur="750" fill="hold"/>
                                        <p:tgtEl>
                                          <p:spTgt spid="44"/>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25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750" fill="hold"/>
                                        <p:tgtEl>
                                          <p:spTgt spid="45"/>
                                        </p:tgtEl>
                                        <p:attrNameLst>
                                          <p:attrName>ppt_x</p:attrName>
                                        </p:attrNameLst>
                                      </p:cBhvr>
                                      <p:tavLst>
                                        <p:tav tm="0">
                                          <p:val>
                                            <p:strVal val="#ppt_x"/>
                                          </p:val>
                                        </p:tav>
                                        <p:tav tm="100000">
                                          <p:val>
                                            <p:strVal val="#ppt_x"/>
                                          </p:val>
                                        </p:tav>
                                      </p:tavLst>
                                    </p:anim>
                                    <p:anim calcmode="lin" valueType="num">
                                      <p:cBhvr additive="base">
                                        <p:cTn id="93" dur="750" fill="hold"/>
                                        <p:tgtEl>
                                          <p:spTgt spid="45"/>
                                        </p:tgtEl>
                                        <p:attrNameLst>
                                          <p:attrName>ppt_y</p:attrName>
                                        </p:attrNameLst>
                                      </p:cBhvr>
                                      <p:tavLst>
                                        <p:tav tm="0">
                                          <p:val>
                                            <p:strVal val="0-#ppt_h/2"/>
                                          </p:val>
                                        </p:tav>
                                        <p:tav tm="100000">
                                          <p:val>
                                            <p:strVal val="#ppt_y"/>
                                          </p:val>
                                        </p:tav>
                                      </p:tavLst>
                                    </p:anim>
                                  </p:childTnLst>
                                </p:cTn>
                              </p:par>
                              <p:par>
                                <p:cTn id="94" presetID="2" presetClass="entr" presetSubtype="4" decel="100000" fill="hold" grpId="0" nodeType="withEffect">
                                  <p:stCondLst>
                                    <p:cond delay="250"/>
                                  </p:stCondLst>
                                  <p:childTnLst>
                                    <p:set>
                                      <p:cBhvr>
                                        <p:cTn id="95" dur="1" fill="hold">
                                          <p:stCondLst>
                                            <p:cond delay="0"/>
                                          </p:stCondLst>
                                        </p:cTn>
                                        <p:tgtEl>
                                          <p:spTgt spid="46"/>
                                        </p:tgtEl>
                                        <p:attrNameLst>
                                          <p:attrName>style.visibility</p:attrName>
                                        </p:attrNameLst>
                                      </p:cBhvr>
                                      <p:to>
                                        <p:strVal val="visible"/>
                                      </p:to>
                                    </p:set>
                                    <p:anim calcmode="lin" valueType="num">
                                      <p:cBhvr additive="base">
                                        <p:cTn id="96" dur="750" fill="hold"/>
                                        <p:tgtEl>
                                          <p:spTgt spid="46"/>
                                        </p:tgtEl>
                                        <p:attrNameLst>
                                          <p:attrName>ppt_x</p:attrName>
                                        </p:attrNameLst>
                                      </p:cBhvr>
                                      <p:tavLst>
                                        <p:tav tm="0">
                                          <p:val>
                                            <p:strVal val="#ppt_x"/>
                                          </p:val>
                                        </p:tav>
                                        <p:tav tm="100000">
                                          <p:val>
                                            <p:strVal val="#ppt_x"/>
                                          </p:val>
                                        </p:tav>
                                      </p:tavLst>
                                    </p:anim>
                                    <p:anim calcmode="lin" valueType="num">
                                      <p:cBhvr additive="base">
                                        <p:cTn id="97" dur="750" fill="hold"/>
                                        <p:tgtEl>
                                          <p:spTgt spid="46"/>
                                        </p:tgtEl>
                                        <p:attrNameLst>
                                          <p:attrName>ppt_y</p:attrName>
                                        </p:attrNameLst>
                                      </p:cBhvr>
                                      <p:tavLst>
                                        <p:tav tm="0">
                                          <p:val>
                                            <p:strVal val="1+#ppt_h/2"/>
                                          </p:val>
                                        </p:tav>
                                        <p:tav tm="100000">
                                          <p:val>
                                            <p:strVal val="#ppt_y"/>
                                          </p:val>
                                        </p:tav>
                                      </p:tavLst>
                                    </p:anim>
                                  </p:childTnLst>
                                </p:cTn>
                              </p:par>
                              <p:par>
                                <p:cTn id="98" presetID="2" presetClass="entr" presetSubtype="1" decel="100000" fill="hold" grpId="0" nodeType="withEffect">
                                  <p:stCondLst>
                                    <p:cond delay="25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additive="base">
                                        <p:cTn id="100"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1"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250"/>
                                  </p:stCondLst>
                                  <p:childTnLst>
                                    <p:set>
                                      <p:cBhvr>
                                        <p:cTn id="103" dur="1" fill="hold">
                                          <p:stCondLst>
                                            <p:cond delay="0"/>
                                          </p:stCondLst>
                                        </p:cTn>
                                        <p:tgtEl>
                                          <p:spTgt spid="48">
                                            <p:txEl>
                                              <p:pRg st="0" end="0"/>
                                            </p:txEl>
                                          </p:spTgt>
                                        </p:tgtEl>
                                        <p:attrNameLst>
                                          <p:attrName>style.visibility</p:attrName>
                                        </p:attrNameLst>
                                      </p:cBhvr>
                                      <p:to>
                                        <p:strVal val="visible"/>
                                      </p:to>
                                    </p:set>
                                    <p:anim calcmode="lin" valueType="num">
                                      <p:cBhvr additive="base">
                                        <p:cTn id="104"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5"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2800"/>
                            </p:stCondLst>
                            <p:childTnLst>
                              <p:par>
                                <p:cTn id="107" presetID="22" presetClass="entr" presetSubtype="8" fill="hold" grpId="0" nodeType="afterEffect">
                                  <p:stCondLst>
                                    <p:cond delay="0"/>
                                  </p:stCondLst>
                                  <p:childTnLst>
                                    <p:set>
                                      <p:cBhvr>
                                        <p:cTn id="108" dur="1" fill="hold">
                                          <p:stCondLst>
                                            <p:cond delay="0"/>
                                          </p:stCondLst>
                                        </p:cTn>
                                        <p:tgtEl>
                                          <p:spTgt spid="49">
                                            <p:txEl>
                                              <p:pRg st="0" end="0"/>
                                            </p:txEl>
                                          </p:spTgt>
                                        </p:tgtEl>
                                        <p:attrNameLst>
                                          <p:attrName>style.visibility</p:attrName>
                                        </p:attrNameLst>
                                      </p:cBhvr>
                                      <p:to>
                                        <p:strVal val="visible"/>
                                      </p:to>
                                    </p:set>
                                    <p:animEffect transition="in" filter="wipe(left)">
                                      <p:cBhvr>
                                        <p:cTn id="109" dur="500"/>
                                        <p:tgtEl>
                                          <p:spTgt spid="49">
                                            <p:txEl>
                                              <p:pRg st="0" end="0"/>
                                            </p:txEl>
                                          </p:spTgt>
                                        </p:tgtEl>
                                      </p:cBhvr>
                                    </p:animEffect>
                                  </p:childTnLst>
                                </p:cTn>
                              </p:par>
                              <p:par>
                                <p:cTn id="110" presetID="22" presetClass="entr" presetSubtype="8" fill="hold" grpId="0" nodeType="withEffect">
                                  <p:stCondLst>
                                    <p:cond delay="100"/>
                                  </p:stCondLst>
                                  <p:childTnLst>
                                    <p:set>
                                      <p:cBhvr>
                                        <p:cTn id="111" dur="1" fill="hold">
                                          <p:stCondLst>
                                            <p:cond delay="0"/>
                                          </p:stCondLst>
                                        </p:cTn>
                                        <p:tgtEl>
                                          <p:spTgt spid="50">
                                            <p:txEl>
                                              <p:pRg st="0" end="0"/>
                                            </p:txEl>
                                          </p:spTgt>
                                        </p:tgtEl>
                                        <p:attrNameLst>
                                          <p:attrName>style.visibility</p:attrName>
                                        </p:attrNameLst>
                                      </p:cBhvr>
                                      <p:to>
                                        <p:strVal val="visible"/>
                                      </p:to>
                                    </p:set>
                                    <p:animEffect transition="in" filter="wipe(left)">
                                      <p:cBhvr>
                                        <p:cTn id="112" dur="500"/>
                                        <p:tgtEl>
                                          <p:spTgt spid="50">
                                            <p:txEl>
                                              <p:pRg st="0" end="0"/>
                                            </p:txEl>
                                          </p:spTgt>
                                        </p:tgtEl>
                                      </p:cBhvr>
                                    </p:animEffect>
                                  </p:childTnLst>
                                </p:cTn>
                              </p:par>
                              <p:par>
                                <p:cTn id="113" presetID="22" presetClass="entr" presetSubtype="8" fill="hold" grpId="0" nodeType="withEffect">
                                  <p:stCondLst>
                                    <p:cond delay="200"/>
                                  </p:stCondLst>
                                  <p:childTnLst>
                                    <p:set>
                                      <p:cBhvr>
                                        <p:cTn id="114" dur="1" fill="hold">
                                          <p:stCondLst>
                                            <p:cond delay="0"/>
                                          </p:stCondLst>
                                        </p:cTn>
                                        <p:tgtEl>
                                          <p:spTgt spid="51">
                                            <p:txEl>
                                              <p:pRg st="0" end="0"/>
                                            </p:txEl>
                                          </p:spTgt>
                                        </p:tgtEl>
                                        <p:attrNameLst>
                                          <p:attrName>style.visibility</p:attrName>
                                        </p:attrNameLst>
                                      </p:cBhvr>
                                      <p:to>
                                        <p:strVal val="visible"/>
                                      </p:to>
                                    </p:set>
                                    <p:animEffect transition="in" filter="wipe(left)">
                                      <p:cBhvr>
                                        <p:cTn id="115" dur="500"/>
                                        <p:tgtEl>
                                          <p:spTgt spid="51">
                                            <p:txEl>
                                              <p:pRg st="0" end="0"/>
                                            </p:txEl>
                                          </p:spTgt>
                                        </p:tgtEl>
                                      </p:cBhvr>
                                    </p:animEffect>
                                  </p:childTnLst>
                                </p:cTn>
                              </p:par>
                              <p:par>
                                <p:cTn id="116" presetID="22" presetClass="entr" presetSubtype="8" fill="hold" grpId="0" nodeType="withEffect">
                                  <p:stCondLst>
                                    <p:cond delay="300"/>
                                  </p:stCondLst>
                                  <p:childTnLst>
                                    <p:set>
                                      <p:cBhvr>
                                        <p:cTn id="117" dur="1" fill="hold">
                                          <p:stCondLst>
                                            <p:cond delay="0"/>
                                          </p:stCondLst>
                                        </p:cTn>
                                        <p:tgtEl>
                                          <p:spTgt spid="52">
                                            <p:txEl>
                                              <p:pRg st="0" end="0"/>
                                            </p:txEl>
                                          </p:spTgt>
                                        </p:tgtEl>
                                        <p:attrNameLst>
                                          <p:attrName>style.visibility</p:attrName>
                                        </p:attrNameLst>
                                      </p:cBhvr>
                                      <p:to>
                                        <p:strVal val="visible"/>
                                      </p:to>
                                    </p:set>
                                    <p:animEffect transition="in" filter="wipe(left)">
                                      <p:cBhvr>
                                        <p:cTn id="118" dur="500"/>
                                        <p:tgtEl>
                                          <p:spTgt spid="52">
                                            <p:txEl>
                                              <p:pRg st="0" end="0"/>
                                            </p:txEl>
                                          </p:spTgt>
                                        </p:tgtEl>
                                      </p:cBhvr>
                                    </p:animEffect>
                                  </p:childTnLst>
                                </p:cTn>
                              </p:par>
                            </p:childTnLst>
                          </p:cTn>
                        </p:par>
                        <p:par>
                          <p:cTn id="119" fill="hold">
                            <p:stCondLst>
                              <p:cond delay="3600"/>
                            </p:stCondLst>
                            <p:childTnLst>
                              <p:par>
                                <p:cTn id="120" presetID="2" presetClass="entr" presetSubtype="1" decel="100000" fill="hold" grpId="0" nodeType="afterEffect">
                                  <p:stCondLst>
                                    <p:cond delay="250"/>
                                  </p:stCondLst>
                                  <p:childTnLst>
                                    <p:set>
                                      <p:cBhvr>
                                        <p:cTn id="121" dur="1" fill="hold">
                                          <p:stCondLst>
                                            <p:cond delay="0"/>
                                          </p:stCondLst>
                                        </p:cTn>
                                        <p:tgtEl>
                                          <p:spTgt spid="53"/>
                                        </p:tgtEl>
                                        <p:attrNameLst>
                                          <p:attrName>style.visibility</p:attrName>
                                        </p:attrNameLst>
                                      </p:cBhvr>
                                      <p:to>
                                        <p:strVal val="visible"/>
                                      </p:to>
                                    </p:set>
                                    <p:anim calcmode="lin" valueType="num">
                                      <p:cBhvr additive="base">
                                        <p:cTn id="122" dur="750" fill="hold"/>
                                        <p:tgtEl>
                                          <p:spTgt spid="53"/>
                                        </p:tgtEl>
                                        <p:attrNameLst>
                                          <p:attrName>ppt_x</p:attrName>
                                        </p:attrNameLst>
                                      </p:cBhvr>
                                      <p:tavLst>
                                        <p:tav tm="0">
                                          <p:val>
                                            <p:strVal val="#ppt_x"/>
                                          </p:val>
                                        </p:tav>
                                        <p:tav tm="100000">
                                          <p:val>
                                            <p:strVal val="#ppt_x"/>
                                          </p:val>
                                        </p:tav>
                                      </p:tavLst>
                                    </p:anim>
                                    <p:anim calcmode="lin" valueType="num">
                                      <p:cBhvr additive="base">
                                        <p:cTn id="123" dur="750" fill="hold"/>
                                        <p:tgtEl>
                                          <p:spTgt spid="53"/>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250"/>
                                  </p:stCondLst>
                                  <p:childTnLst>
                                    <p:set>
                                      <p:cBhvr>
                                        <p:cTn id="125" dur="1" fill="hold">
                                          <p:stCondLst>
                                            <p:cond delay="0"/>
                                          </p:stCondLst>
                                        </p:cTn>
                                        <p:tgtEl>
                                          <p:spTgt spid="54"/>
                                        </p:tgtEl>
                                        <p:attrNameLst>
                                          <p:attrName>style.visibility</p:attrName>
                                        </p:attrNameLst>
                                      </p:cBhvr>
                                      <p:to>
                                        <p:strVal val="visible"/>
                                      </p:to>
                                    </p:set>
                                    <p:anim calcmode="lin" valueType="num">
                                      <p:cBhvr additive="base">
                                        <p:cTn id="126" dur="750" fill="hold"/>
                                        <p:tgtEl>
                                          <p:spTgt spid="54"/>
                                        </p:tgtEl>
                                        <p:attrNameLst>
                                          <p:attrName>ppt_x</p:attrName>
                                        </p:attrNameLst>
                                      </p:cBhvr>
                                      <p:tavLst>
                                        <p:tav tm="0">
                                          <p:val>
                                            <p:strVal val="#ppt_x"/>
                                          </p:val>
                                        </p:tav>
                                        <p:tav tm="100000">
                                          <p:val>
                                            <p:strVal val="#ppt_x"/>
                                          </p:val>
                                        </p:tav>
                                      </p:tavLst>
                                    </p:anim>
                                    <p:anim calcmode="lin" valueType="num">
                                      <p:cBhvr additive="base">
                                        <p:cTn id="127" dur="750" fill="hold"/>
                                        <p:tgtEl>
                                          <p:spTgt spid="54"/>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25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750" fill="hold"/>
                                        <p:tgtEl>
                                          <p:spTgt spid="55"/>
                                        </p:tgtEl>
                                        <p:attrNameLst>
                                          <p:attrName>ppt_x</p:attrName>
                                        </p:attrNameLst>
                                      </p:cBhvr>
                                      <p:tavLst>
                                        <p:tav tm="0">
                                          <p:val>
                                            <p:strVal val="#ppt_x"/>
                                          </p:val>
                                        </p:tav>
                                        <p:tav tm="100000">
                                          <p:val>
                                            <p:strVal val="#ppt_x"/>
                                          </p:val>
                                        </p:tav>
                                      </p:tavLst>
                                    </p:anim>
                                    <p:anim calcmode="lin" valueType="num">
                                      <p:cBhvr additive="base">
                                        <p:cTn id="131" dur="750" fill="hold"/>
                                        <p:tgtEl>
                                          <p:spTgt spid="55"/>
                                        </p:tgtEl>
                                        <p:attrNameLst>
                                          <p:attrName>ppt_y</p:attrName>
                                        </p:attrNameLst>
                                      </p:cBhvr>
                                      <p:tavLst>
                                        <p:tav tm="0">
                                          <p:val>
                                            <p:strVal val="0-#ppt_h/2"/>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56"/>
                                        </p:tgtEl>
                                        <p:attrNameLst>
                                          <p:attrName>style.visibility</p:attrName>
                                        </p:attrNameLst>
                                      </p:cBhvr>
                                      <p:to>
                                        <p:strVal val="visible"/>
                                      </p:to>
                                    </p:set>
                                    <p:anim calcmode="lin" valueType="num">
                                      <p:cBhvr additive="base">
                                        <p:cTn id="134" dur="750" fill="hold"/>
                                        <p:tgtEl>
                                          <p:spTgt spid="56"/>
                                        </p:tgtEl>
                                        <p:attrNameLst>
                                          <p:attrName>ppt_x</p:attrName>
                                        </p:attrNameLst>
                                      </p:cBhvr>
                                      <p:tavLst>
                                        <p:tav tm="0">
                                          <p:val>
                                            <p:strVal val="#ppt_x"/>
                                          </p:val>
                                        </p:tav>
                                        <p:tav tm="100000">
                                          <p:val>
                                            <p:strVal val="#ppt_x"/>
                                          </p:val>
                                        </p:tav>
                                      </p:tavLst>
                                    </p:anim>
                                    <p:anim calcmode="lin" valueType="num">
                                      <p:cBhvr additive="base">
                                        <p:cTn id="135" dur="750" fill="hold"/>
                                        <p:tgtEl>
                                          <p:spTgt spid="56"/>
                                        </p:tgtEl>
                                        <p:attrNameLst>
                                          <p:attrName>ppt_y</p:attrName>
                                        </p:attrNameLst>
                                      </p:cBhvr>
                                      <p:tavLst>
                                        <p:tav tm="0">
                                          <p:val>
                                            <p:strVal val="1+#ppt_h/2"/>
                                          </p:val>
                                        </p:tav>
                                        <p:tav tm="100000">
                                          <p:val>
                                            <p:strVal val="#ppt_y"/>
                                          </p:val>
                                        </p:tav>
                                      </p:tavLst>
                                    </p:anim>
                                  </p:childTnLst>
                                </p:cTn>
                              </p:par>
                              <p:par>
                                <p:cTn id="136" presetID="2" presetClass="entr" presetSubtype="1" decel="100000" fill="hold" grpId="0" nodeType="withEffect">
                                  <p:stCondLst>
                                    <p:cond delay="250"/>
                                  </p:stCondLst>
                                  <p:childTnLst>
                                    <p:set>
                                      <p:cBhvr>
                                        <p:cTn id="137" dur="1" fill="hold">
                                          <p:stCondLst>
                                            <p:cond delay="0"/>
                                          </p:stCondLst>
                                        </p:cTn>
                                        <p:tgtEl>
                                          <p:spTgt spid="57">
                                            <p:txEl>
                                              <p:pRg st="0" end="0"/>
                                            </p:txEl>
                                          </p:spTgt>
                                        </p:tgtEl>
                                        <p:attrNameLst>
                                          <p:attrName>style.visibility</p:attrName>
                                        </p:attrNameLst>
                                      </p:cBhvr>
                                      <p:to>
                                        <p:strVal val="visible"/>
                                      </p:to>
                                    </p:set>
                                    <p:anim calcmode="lin" valueType="num">
                                      <p:cBhvr additive="base">
                                        <p:cTn id="138"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9"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40" presetID="2" presetClass="entr" presetSubtype="1" decel="100000" fill="hold" grpId="0" nodeType="withEffect">
                                  <p:stCondLst>
                                    <p:cond delay="250"/>
                                  </p:stCondLst>
                                  <p:childTnLst>
                                    <p:set>
                                      <p:cBhvr>
                                        <p:cTn id="141" dur="1" fill="hold">
                                          <p:stCondLst>
                                            <p:cond delay="0"/>
                                          </p:stCondLst>
                                        </p:cTn>
                                        <p:tgtEl>
                                          <p:spTgt spid="58">
                                            <p:txEl>
                                              <p:pRg st="0" end="0"/>
                                            </p:txEl>
                                          </p:spTgt>
                                        </p:tgtEl>
                                        <p:attrNameLst>
                                          <p:attrName>style.visibility</p:attrName>
                                        </p:attrNameLst>
                                      </p:cBhvr>
                                      <p:to>
                                        <p:strVal val="visible"/>
                                      </p:to>
                                    </p:set>
                                    <p:anim calcmode="lin" valueType="num">
                                      <p:cBhvr additive="base">
                                        <p:cTn id="142"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3"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4" fill="hold">
                            <p:stCondLst>
                              <p:cond delay="4600"/>
                            </p:stCondLst>
                            <p:childTnLst>
                              <p:par>
                                <p:cTn id="145" presetID="22" presetClass="entr" presetSubtype="8" fill="hold" grpId="0" nodeType="afterEffect">
                                  <p:stCondLst>
                                    <p:cond delay="0"/>
                                  </p:stCondLst>
                                  <p:childTnLst>
                                    <p:set>
                                      <p:cBhvr>
                                        <p:cTn id="146" dur="1" fill="hold">
                                          <p:stCondLst>
                                            <p:cond delay="0"/>
                                          </p:stCondLst>
                                        </p:cTn>
                                        <p:tgtEl>
                                          <p:spTgt spid="59">
                                            <p:txEl>
                                              <p:pRg st="0" end="0"/>
                                            </p:txEl>
                                          </p:spTgt>
                                        </p:tgtEl>
                                        <p:attrNameLst>
                                          <p:attrName>style.visibility</p:attrName>
                                        </p:attrNameLst>
                                      </p:cBhvr>
                                      <p:to>
                                        <p:strVal val="visible"/>
                                      </p:to>
                                    </p:set>
                                    <p:animEffect transition="in" filter="wipe(left)">
                                      <p:cBhvr>
                                        <p:cTn id="147" dur="500"/>
                                        <p:tgtEl>
                                          <p:spTgt spid="59">
                                            <p:txEl>
                                              <p:pRg st="0" end="0"/>
                                            </p:txEl>
                                          </p:spTgt>
                                        </p:tgtEl>
                                      </p:cBhvr>
                                    </p:animEffect>
                                  </p:childTnLst>
                                </p:cTn>
                              </p:par>
                              <p:par>
                                <p:cTn id="148" presetID="22" presetClass="entr" presetSubtype="8" fill="hold" grpId="0" nodeType="withEffect">
                                  <p:stCondLst>
                                    <p:cond delay="100"/>
                                  </p:stCondLst>
                                  <p:childTnLst>
                                    <p:set>
                                      <p:cBhvr>
                                        <p:cTn id="149" dur="1" fill="hold">
                                          <p:stCondLst>
                                            <p:cond delay="0"/>
                                          </p:stCondLst>
                                        </p:cTn>
                                        <p:tgtEl>
                                          <p:spTgt spid="60">
                                            <p:txEl>
                                              <p:pRg st="0" end="0"/>
                                            </p:txEl>
                                          </p:spTgt>
                                        </p:tgtEl>
                                        <p:attrNameLst>
                                          <p:attrName>style.visibility</p:attrName>
                                        </p:attrNameLst>
                                      </p:cBhvr>
                                      <p:to>
                                        <p:strVal val="visible"/>
                                      </p:to>
                                    </p:set>
                                    <p:animEffect transition="in" filter="wipe(left)">
                                      <p:cBhvr>
                                        <p:cTn id="150" dur="500"/>
                                        <p:tgtEl>
                                          <p:spTgt spid="60">
                                            <p:txEl>
                                              <p:pRg st="0" end="0"/>
                                            </p:txEl>
                                          </p:spTgt>
                                        </p:tgtEl>
                                      </p:cBhvr>
                                    </p:animEffect>
                                  </p:childTnLst>
                                </p:cTn>
                              </p:par>
                              <p:par>
                                <p:cTn id="151" presetID="22" presetClass="entr" presetSubtype="8" fill="hold" grpId="0" nodeType="withEffect">
                                  <p:stCondLst>
                                    <p:cond delay="200"/>
                                  </p:stCondLst>
                                  <p:childTnLst>
                                    <p:set>
                                      <p:cBhvr>
                                        <p:cTn id="152" dur="1" fill="hold">
                                          <p:stCondLst>
                                            <p:cond delay="0"/>
                                          </p:stCondLst>
                                        </p:cTn>
                                        <p:tgtEl>
                                          <p:spTgt spid="61">
                                            <p:txEl>
                                              <p:pRg st="0" end="0"/>
                                            </p:txEl>
                                          </p:spTgt>
                                        </p:tgtEl>
                                        <p:attrNameLst>
                                          <p:attrName>style.visibility</p:attrName>
                                        </p:attrNameLst>
                                      </p:cBhvr>
                                      <p:to>
                                        <p:strVal val="visible"/>
                                      </p:to>
                                    </p:set>
                                    <p:animEffect transition="in" filter="wipe(left)">
                                      <p:cBhvr>
                                        <p:cTn id="153" dur="500"/>
                                        <p:tgtEl>
                                          <p:spTgt spid="61">
                                            <p:txEl>
                                              <p:pRg st="0" end="0"/>
                                            </p:txEl>
                                          </p:spTgt>
                                        </p:tgtEl>
                                      </p:cBhvr>
                                    </p:animEffect>
                                  </p:childTnLst>
                                </p:cTn>
                              </p:par>
                              <p:par>
                                <p:cTn id="154" presetID="22" presetClass="entr" presetSubtype="8" fill="hold" grpId="0" nodeType="withEffect">
                                  <p:stCondLst>
                                    <p:cond delay="300"/>
                                  </p:stCondLst>
                                  <p:childTnLst>
                                    <p:set>
                                      <p:cBhvr>
                                        <p:cTn id="155" dur="1" fill="hold">
                                          <p:stCondLst>
                                            <p:cond delay="0"/>
                                          </p:stCondLst>
                                        </p:cTn>
                                        <p:tgtEl>
                                          <p:spTgt spid="62">
                                            <p:txEl>
                                              <p:pRg st="0" end="0"/>
                                            </p:txEl>
                                          </p:spTgt>
                                        </p:tgtEl>
                                        <p:attrNameLst>
                                          <p:attrName>style.visibility</p:attrName>
                                        </p:attrNameLst>
                                      </p:cBhvr>
                                      <p:to>
                                        <p:strVal val="visible"/>
                                      </p:to>
                                    </p:set>
                                    <p:animEffect transition="in" filter="wipe(left)">
                                      <p:cBhvr>
                                        <p:cTn id="156" dur="500"/>
                                        <p:tgtEl>
                                          <p:spTgt spid="62">
                                            <p:txEl>
                                              <p:pRg st="0" end="0"/>
                                            </p:txEl>
                                          </p:spTgt>
                                        </p:tgtEl>
                                      </p:cBhvr>
                                    </p:animEffect>
                                  </p:childTnLst>
                                </p:cTn>
                              </p:par>
                            </p:childTnLst>
                          </p:cTn>
                        </p:par>
                        <p:par>
                          <p:cTn id="157" fill="hold">
                            <p:stCondLst>
                              <p:cond delay="5400"/>
                            </p:stCondLst>
                            <p:childTnLst>
                              <p:par>
                                <p:cTn id="158" presetID="22" presetClass="entr" presetSubtype="8" fill="hold" grpId="0" nodeType="after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left)">
                                      <p:cBhvr>
                                        <p:cTn id="1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animBg="1">
        <p:tmplLst>
          <p:tmpl lvl="1">
            <p:tnLst>
              <p:par>
                <p:cTn presetID="2" presetClass="entr" presetSubtype="1" decel="100000" fill="hold" nodeType="click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50352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4" decel="10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4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childTnLst>
                          </p:cTn>
                        </p:par>
                        <p:par>
                          <p:cTn id="17" fill="hold">
                            <p:stCondLst>
                              <p:cond delay="700"/>
                            </p:stCondLst>
                            <p:childTnLst>
                              <p:par>
                                <p:cTn id="18" presetID="2" presetClass="entr" presetSubtype="1" decel="10000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750" fill="hold"/>
                                        <p:tgtEl>
                                          <p:spTgt spid="61"/>
                                        </p:tgtEl>
                                        <p:attrNameLst>
                                          <p:attrName>ppt_x</p:attrName>
                                        </p:attrNameLst>
                                      </p:cBhvr>
                                      <p:tavLst>
                                        <p:tav tm="0">
                                          <p:val>
                                            <p:strVal val="#ppt_x"/>
                                          </p:val>
                                        </p:tav>
                                        <p:tav tm="100000">
                                          <p:val>
                                            <p:strVal val="#ppt_x"/>
                                          </p:val>
                                        </p:tav>
                                      </p:tavLst>
                                    </p:anim>
                                    <p:anim calcmode="lin" valueType="num">
                                      <p:cBhvr additive="base">
                                        <p:cTn id="21" dur="750" fill="hold"/>
                                        <p:tgtEl>
                                          <p:spTgt spid="6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750" fill="hold"/>
                                        <p:tgtEl>
                                          <p:spTgt spid="41"/>
                                        </p:tgtEl>
                                        <p:attrNameLst>
                                          <p:attrName>ppt_x</p:attrName>
                                        </p:attrNameLst>
                                      </p:cBhvr>
                                      <p:tavLst>
                                        <p:tav tm="0">
                                          <p:val>
                                            <p:strVal val="#ppt_x"/>
                                          </p:val>
                                        </p:tav>
                                        <p:tav tm="100000">
                                          <p:val>
                                            <p:strVal val="#ppt_x"/>
                                          </p:val>
                                        </p:tav>
                                      </p:tavLst>
                                    </p:anim>
                                    <p:anim calcmode="lin" valueType="num">
                                      <p:cBhvr additive="base">
                                        <p:cTn id="25" dur="750" fill="hold"/>
                                        <p:tgtEl>
                                          <p:spTgt spid="41"/>
                                        </p:tgtEl>
                                        <p:attrNameLst>
                                          <p:attrName>ppt_y</p:attrName>
                                        </p:attrNameLst>
                                      </p:cBhvr>
                                      <p:tavLst>
                                        <p:tav tm="0">
                                          <p:val>
                                            <p:strVal val="0-#ppt_h/2"/>
                                          </p:val>
                                        </p:tav>
                                        <p:tav tm="100000">
                                          <p:val>
                                            <p:strVal val="#ppt_y"/>
                                          </p:val>
                                        </p:tav>
                                      </p:tavLst>
                                    </p:anim>
                                  </p:childTnLst>
                                </p:cTn>
                              </p:par>
                            </p:childTnLst>
                          </p:cTn>
                        </p:par>
                        <p:par>
                          <p:cTn id="26" fill="hold">
                            <p:stCondLst>
                              <p:cond delay="1450"/>
                            </p:stCondLst>
                            <p:childTnLst>
                              <p:par>
                                <p:cTn id="27" presetID="10" presetClass="entr" presetSubtype="0" fill="hold" grpId="0" nodeType="afterEffect">
                                  <p:stCondLst>
                                    <p:cond delay="0"/>
                                  </p:stCondLst>
                                  <p:childTnLst>
                                    <p:set>
                                      <p:cBhvr>
                                        <p:cTn id="28" dur="1" fill="hold">
                                          <p:stCondLst>
                                            <p:cond delay="0"/>
                                          </p:stCondLst>
                                        </p:cTn>
                                        <p:tgtEl>
                                          <p:spTgt spid="43">
                                            <p:txEl>
                                              <p:pRg st="0" end="0"/>
                                            </p:txEl>
                                          </p:spTgt>
                                        </p:tgtEl>
                                        <p:attrNameLst>
                                          <p:attrName>style.visibility</p:attrName>
                                        </p:attrNameLst>
                                      </p:cBhvr>
                                      <p:to>
                                        <p:strVal val="visible"/>
                                      </p:to>
                                    </p:set>
                                    <p:animEffect transition="in" filter="fade">
                                      <p:cBhvr>
                                        <p:cTn id="29" dur="500"/>
                                        <p:tgtEl>
                                          <p:spTgt spid="43">
                                            <p:txEl>
                                              <p:pRg st="0" end="0"/>
                                            </p:txEl>
                                          </p:spTgt>
                                        </p:tgtEl>
                                      </p:cBhvr>
                                    </p:animEffect>
                                  </p:childTnLst>
                                </p:cTn>
                              </p:par>
                              <p:par>
                                <p:cTn id="30" presetID="2" presetClass="entr" presetSubtype="4" decel="100000"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fill="hold"/>
                                        <p:tgtEl>
                                          <p:spTgt spid="78"/>
                                        </p:tgtEl>
                                        <p:attrNameLst>
                                          <p:attrName>ppt_x</p:attrName>
                                        </p:attrNameLst>
                                      </p:cBhvr>
                                      <p:tavLst>
                                        <p:tav tm="0">
                                          <p:val>
                                            <p:strVal val="#ppt_x"/>
                                          </p:val>
                                        </p:tav>
                                        <p:tav tm="100000">
                                          <p:val>
                                            <p:strVal val="#ppt_x"/>
                                          </p:val>
                                        </p:tav>
                                      </p:tavLst>
                                    </p:anim>
                                    <p:anim calcmode="lin" valueType="num">
                                      <p:cBhvr additive="base">
                                        <p:cTn id="33" dur="500" fill="hold"/>
                                        <p:tgtEl>
                                          <p:spTgt spid="78"/>
                                        </p:tgtEl>
                                        <p:attrNameLst>
                                          <p:attrName>ppt_y</p:attrName>
                                        </p:attrNameLst>
                                      </p:cBhvr>
                                      <p:tavLst>
                                        <p:tav tm="0">
                                          <p:val>
                                            <p:strVal val="1+#ppt_h/2"/>
                                          </p:val>
                                        </p:tav>
                                        <p:tav tm="100000">
                                          <p:val>
                                            <p:strVal val="#ppt_y"/>
                                          </p:val>
                                        </p:tav>
                                      </p:tavLst>
                                    </p:anim>
                                  </p:childTnLst>
                                </p:cTn>
                              </p:par>
                            </p:childTnLst>
                          </p:cTn>
                        </p:par>
                        <p:par>
                          <p:cTn id="34" fill="hold">
                            <p:stCondLst>
                              <p:cond delay="1950"/>
                            </p:stCondLst>
                            <p:childTnLst>
                              <p:par>
                                <p:cTn id="35" presetID="10" presetClass="entr" presetSubtype="0" fill="hold" grpId="0" nodeType="after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childTnLst>
                          </p:cTn>
                        </p:par>
                        <p:par>
                          <p:cTn id="38" fill="hold">
                            <p:stCondLst>
                              <p:cond delay="2450"/>
                            </p:stCondLst>
                            <p:childTnLst>
                              <p:par>
                                <p:cTn id="39" presetID="2" presetClass="entr" presetSubtype="1" decel="10000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750" fill="hold"/>
                                        <p:tgtEl>
                                          <p:spTgt spid="62"/>
                                        </p:tgtEl>
                                        <p:attrNameLst>
                                          <p:attrName>ppt_x</p:attrName>
                                        </p:attrNameLst>
                                      </p:cBhvr>
                                      <p:tavLst>
                                        <p:tav tm="0">
                                          <p:val>
                                            <p:strVal val="#ppt_x"/>
                                          </p:val>
                                        </p:tav>
                                        <p:tav tm="100000">
                                          <p:val>
                                            <p:strVal val="#ppt_x"/>
                                          </p:val>
                                        </p:tav>
                                      </p:tavLst>
                                    </p:anim>
                                    <p:anim calcmode="lin" valueType="num">
                                      <p:cBhvr additive="base">
                                        <p:cTn id="42" dur="750" fill="hold"/>
                                        <p:tgtEl>
                                          <p:spTgt spid="62"/>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750" fill="hold"/>
                                        <p:tgtEl>
                                          <p:spTgt spid="63"/>
                                        </p:tgtEl>
                                        <p:attrNameLst>
                                          <p:attrName>ppt_x</p:attrName>
                                        </p:attrNameLst>
                                      </p:cBhvr>
                                      <p:tavLst>
                                        <p:tav tm="0">
                                          <p:val>
                                            <p:strVal val="#ppt_x"/>
                                          </p:val>
                                        </p:tav>
                                        <p:tav tm="100000">
                                          <p:val>
                                            <p:strVal val="#ppt_x"/>
                                          </p:val>
                                        </p:tav>
                                      </p:tavLst>
                                    </p:anim>
                                    <p:anim calcmode="lin" valueType="num">
                                      <p:cBhvr additive="base">
                                        <p:cTn id="46" dur="750" fill="hold"/>
                                        <p:tgtEl>
                                          <p:spTgt spid="63"/>
                                        </p:tgtEl>
                                        <p:attrNameLst>
                                          <p:attrName>ppt_y</p:attrName>
                                        </p:attrNameLst>
                                      </p:cBhvr>
                                      <p:tavLst>
                                        <p:tav tm="0">
                                          <p:val>
                                            <p:strVal val="0-#ppt_h/2"/>
                                          </p:val>
                                        </p:tav>
                                        <p:tav tm="100000">
                                          <p:val>
                                            <p:strVal val="#ppt_y"/>
                                          </p:val>
                                        </p:tav>
                                      </p:tavLst>
                                    </p:anim>
                                  </p:childTnLst>
                                </p:cTn>
                              </p:par>
                            </p:childTnLst>
                          </p:cTn>
                        </p:par>
                        <p:par>
                          <p:cTn id="47" fill="hold">
                            <p:stCondLst>
                              <p:cond delay="320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2" presetClass="entr" presetSubtype="4" decel="10000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 calcmode="lin" valueType="num">
                                      <p:cBhvr additive="base">
                                        <p:cTn id="53" dur="500" fill="hold"/>
                                        <p:tgtEl>
                                          <p:spTgt spid="79"/>
                                        </p:tgtEl>
                                        <p:attrNameLst>
                                          <p:attrName>ppt_x</p:attrName>
                                        </p:attrNameLst>
                                      </p:cBhvr>
                                      <p:tavLst>
                                        <p:tav tm="0">
                                          <p:val>
                                            <p:strVal val="#ppt_x"/>
                                          </p:val>
                                        </p:tav>
                                        <p:tav tm="100000">
                                          <p:val>
                                            <p:strVal val="#ppt_x"/>
                                          </p:val>
                                        </p:tav>
                                      </p:tavLst>
                                    </p:anim>
                                    <p:anim calcmode="lin" valueType="num">
                                      <p:cBhvr additive="base">
                                        <p:cTn id="54" dur="500" fill="hold"/>
                                        <p:tgtEl>
                                          <p:spTgt spid="79"/>
                                        </p:tgtEl>
                                        <p:attrNameLst>
                                          <p:attrName>ppt_y</p:attrName>
                                        </p:attrNameLst>
                                      </p:cBhvr>
                                      <p:tavLst>
                                        <p:tav tm="0">
                                          <p:val>
                                            <p:strVal val="1+#ppt_h/2"/>
                                          </p:val>
                                        </p:tav>
                                        <p:tav tm="100000">
                                          <p:val>
                                            <p:strVal val="#ppt_y"/>
                                          </p:val>
                                        </p:tav>
                                      </p:tavLst>
                                    </p:anim>
                                  </p:childTnLst>
                                </p:cTn>
                              </p:par>
                            </p:childTnLst>
                          </p:cTn>
                        </p:par>
                        <p:par>
                          <p:cTn id="55" fill="hold">
                            <p:stCondLst>
                              <p:cond delay="3700"/>
                            </p:stCondLst>
                            <p:childTnLst>
                              <p:par>
                                <p:cTn id="56" presetID="10" presetClass="entr" presetSubtype="0" fill="hold" grpId="0" nodeType="afterEffect">
                                  <p:stCondLst>
                                    <p:cond delay="0"/>
                                  </p:stCondLst>
                                  <p:childTnLst>
                                    <p:set>
                                      <p:cBhvr>
                                        <p:cTn id="57" dur="1" fill="hold">
                                          <p:stCondLst>
                                            <p:cond delay="0"/>
                                          </p:stCondLst>
                                        </p:cTn>
                                        <p:tgtEl>
                                          <p:spTgt spid="64">
                                            <p:txEl>
                                              <p:pRg st="0" end="0"/>
                                            </p:txEl>
                                          </p:spTgt>
                                        </p:tgtEl>
                                        <p:attrNameLst>
                                          <p:attrName>style.visibility</p:attrName>
                                        </p:attrNameLst>
                                      </p:cBhvr>
                                      <p:to>
                                        <p:strVal val="visible"/>
                                      </p:to>
                                    </p:set>
                                    <p:animEffect transition="in" filter="fade">
                                      <p:cBhvr>
                                        <p:cTn id="58" dur="500"/>
                                        <p:tgtEl>
                                          <p:spTgt spid="64">
                                            <p:txEl>
                                              <p:pRg st="0" end="0"/>
                                            </p:txEl>
                                          </p:spTgt>
                                        </p:tgtEl>
                                      </p:cBhvr>
                                    </p:animEffect>
                                  </p:childTnLst>
                                </p:cTn>
                              </p:par>
                            </p:childTnLst>
                          </p:cTn>
                        </p:par>
                        <p:par>
                          <p:cTn id="59" fill="hold">
                            <p:stCondLst>
                              <p:cond delay="4200"/>
                            </p:stCondLst>
                            <p:childTnLst>
                              <p:par>
                                <p:cTn id="60" presetID="2" presetClass="entr" presetSubtype="1" decel="100000" fill="hold" grpId="0" nodeType="after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750" fill="hold"/>
                                        <p:tgtEl>
                                          <p:spTgt spid="66"/>
                                        </p:tgtEl>
                                        <p:attrNameLst>
                                          <p:attrName>ppt_x</p:attrName>
                                        </p:attrNameLst>
                                      </p:cBhvr>
                                      <p:tavLst>
                                        <p:tav tm="0">
                                          <p:val>
                                            <p:strVal val="#ppt_x"/>
                                          </p:val>
                                        </p:tav>
                                        <p:tav tm="100000">
                                          <p:val>
                                            <p:strVal val="#ppt_x"/>
                                          </p:val>
                                        </p:tav>
                                      </p:tavLst>
                                    </p:anim>
                                    <p:anim calcmode="lin" valueType="num">
                                      <p:cBhvr additive="base">
                                        <p:cTn id="63" dur="750" fill="hold"/>
                                        <p:tgtEl>
                                          <p:spTgt spid="66"/>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additive="base">
                                        <p:cTn id="66" dur="750" fill="hold"/>
                                        <p:tgtEl>
                                          <p:spTgt spid="67"/>
                                        </p:tgtEl>
                                        <p:attrNameLst>
                                          <p:attrName>ppt_x</p:attrName>
                                        </p:attrNameLst>
                                      </p:cBhvr>
                                      <p:tavLst>
                                        <p:tav tm="0">
                                          <p:val>
                                            <p:strVal val="#ppt_x"/>
                                          </p:val>
                                        </p:tav>
                                        <p:tav tm="100000">
                                          <p:val>
                                            <p:strVal val="#ppt_x"/>
                                          </p:val>
                                        </p:tav>
                                      </p:tavLst>
                                    </p:anim>
                                    <p:anim calcmode="lin" valueType="num">
                                      <p:cBhvr additive="base">
                                        <p:cTn id="67" dur="750" fill="hold"/>
                                        <p:tgtEl>
                                          <p:spTgt spid="67"/>
                                        </p:tgtEl>
                                        <p:attrNameLst>
                                          <p:attrName>ppt_y</p:attrName>
                                        </p:attrNameLst>
                                      </p:cBhvr>
                                      <p:tavLst>
                                        <p:tav tm="0">
                                          <p:val>
                                            <p:strVal val="0-#ppt_h/2"/>
                                          </p:val>
                                        </p:tav>
                                        <p:tav tm="100000">
                                          <p:val>
                                            <p:strVal val="#ppt_y"/>
                                          </p:val>
                                        </p:tav>
                                      </p:tavLst>
                                    </p:anim>
                                  </p:childTnLst>
                                </p:cTn>
                              </p:par>
                            </p:childTnLst>
                          </p:cTn>
                        </p:par>
                        <p:par>
                          <p:cTn id="68" fill="hold">
                            <p:stCondLst>
                              <p:cond delay="4950"/>
                            </p:stCondLst>
                            <p:childTnLst>
                              <p:par>
                                <p:cTn id="69" presetID="10" presetClass="entr" presetSubtype="0" fill="hold" grpId="0" nodeType="afterEffect">
                                  <p:stCondLst>
                                    <p:cond delay="0"/>
                                  </p:stCondLst>
                                  <p:childTnLst>
                                    <p:set>
                                      <p:cBhvr>
                                        <p:cTn id="70" dur="1" fill="hold">
                                          <p:stCondLst>
                                            <p:cond delay="0"/>
                                          </p:stCondLst>
                                        </p:cTn>
                                        <p:tgtEl>
                                          <p:spTgt spid="69">
                                            <p:txEl>
                                              <p:pRg st="0" end="0"/>
                                            </p:txEl>
                                          </p:spTgt>
                                        </p:tgtEl>
                                        <p:attrNameLst>
                                          <p:attrName>style.visibility</p:attrName>
                                        </p:attrNameLst>
                                      </p:cBhvr>
                                      <p:to>
                                        <p:strVal val="visible"/>
                                      </p:to>
                                    </p:set>
                                    <p:animEffect transition="in" filter="fade">
                                      <p:cBhvr>
                                        <p:cTn id="71" dur="500"/>
                                        <p:tgtEl>
                                          <p:spTgt spid="69">
                                            <p:txEl>
                                              <p:pRg st="0" end="0"/>
                                            </p:txEl>
                                          </p:spTgt>
                                        </p:tgtEl>
                                      </p:cBhvr>
                                    </p:animEffect>
                                  </p:childTnLst>
                                </p:cTn>
                              </p:par>
                              <p:par>
                                <p:cTn id="72" presetID="2" presetClass="entr" presetSubtype="4" decel="10000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fill="hold"/>
                                        <p:tgtEl>
                                          <p:spTgt spid="80"/>
                                        </p:tgtEl>
                                        <p:attrNameLst>
                                          <p:attrName>ppt_x</p:attrName>
                                        </p:attrNameLst>
                                      </p:cBhvr>
                                      <p:tavLst>
                                        <p:tav tm="0">
                                          <p:val>
                                            <p:strVal val="#ppt_x"/>
                                          </p:val>
                                        </p:tav>
                                        <p:tav tm="100000">
                                          <p:val>
                                            <p:strVal val="#ppt_x"/>
                                          </p:val>
                                        </p:tav>
                                      </p:tavLst>
                                    </p:anim>
                                    <p:anim calcmode="lin" valueType="num">
                                      <p:cBhvr additive="base">
                                        <p:cTn id="75" dur="500" fill="hold"/>
                                        <p:tgtEl>
                                          <p:spTgt spid="80"/>
                                        </p:tgtEl>
                                        <p:attrNameLst>
                                          <p:attrName>ppt_y</p:attrName>
                                        </p:attrNameLst>
                                      </p:cBhvr>
                                      <p:tavLst>
                                        <p:tav tm="0">
                                          <p:val>
                                            <p:strVal val="1+#ppt_h/2"/>
                                          </p:val>
                                        </p:tav>
                                        <p:tav tm="100000">
                                          <p:val>
                                            <p:strVal val="#ppt_y"/>
                                          </p:val>
                                        </p:tav>
                                      </p:tavLst>
                                    </p:anim>
                                  </p:childTnLst>
                                </p:cTn>
                              </p:par>
                            </p:childTnLst>
                          </p:cTn>
                        </p:par>
                        <p:par>
                          <p:cTn id="76" fill="hold">
                            <p:stCondLst>
                              <p:cond delay="5450"/>
                            </p:stCondLst>
                            <p:childTnLst>
                              <p:par>
                                <p:cTn id="77" presetID="10" presetClass="entr" presetSubtype="0" fill="hold" grpId="0" nodeType="afterEffect">
                                  <p:stCondLst>
                                    <p:cond delay="0"/>
                                  </p:stCondLst>
                                  <p:childTnLst>
                                    <p:set>
                                      <p:cBhvr>
                                        <p:cTn id="78" dur="1" fill="hold">
                                          <p:stCondLst>
                                            <p:cond delay="0"/>
                                          </p:stCondLst>
                                        </p:cTn>
                                        <p:tgtEl>
                                          <p:spTgt spid="68">
                                            <p:txEl>
                                              <p:pRg st="0" end="0"/>
                                            </p:txEl>
                                          </p:spTgt>
                                        </p:tgtEl>
                                        <p:attrNameLst>
                                          <p:attrName>style.visibility</p:attrName>
                                        </p:attrNameLst>
                                      </p:cBhvr>
                                      <p:to>
                                        <p:strVal val="visible"/>
                                      </p:to>
                                    </p:set>
                                    <p:animEffect transition="in" filter="fade">
                                      <p:cBhvr>
                                        <p:cTn id="79"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P spid="20" grpId="0" animBg="1"/>
      <p:bldP spid="21" grpId="0" animBg="1"/>
      <p:bldP spid="22" grpId="0" animBg="1"/>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9195" y="949977"/>
            <a:ext cx="5884221" cy="8366379"/>
          </a:xfrm>
          <a:prstGeom prst="rect">
            <a:avLst/>
          </a:prstGeom>
        </p:spPr>
      </p:pic>
      <p:sp>
        <p:nvSpPr>
          <p:cNvPr id="7" name="図プレースホルダー 2"/>
          <p:cNvSpPr>
            <a:spLocks noGrp="1"/>
          </p:cNvSpPr>
          <p:nvPr>
            <p:ph type="pic" sz="quarter" idx="12" hasCustomPrompt="1"/>
          </p:nvPr>
        </p:nvSpPr>
        <p:spPr>
          <a:xfrm>
            <a:off x="25689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4" decel="100000" fill="hold" grpId="0" nodeType="withEffect">
                                  <p:stCondLst>
                                    <p:cond delay="750"/>
                                  </p:stCondLst>
                                  <p:iterate type="wd">
                                    <p:tmPct val="10000"/>
                                  </p:iterate>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1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図プレースホルダー 3"/>
          <p:cNvSpPr>
            <a:spLocks noGrp="1"/>
          </p:cNvSpPr>
          <p:nvPr>
            <p:ph type="pic" sz="quarter" idx="41" hasCustomPrompt="1"/>
          </p:nvPr>
        </p:nvSpPr>
        <p:spPr>
          <a:xfrm>
            <a:off x="-128789"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28" name="図プレースホルダー 3"/>
          <p:cNvSpPr>
            <a:spLocks noGrp="1"/>
          </p:cNvSpPr>
          <p:nvPr>
            <p:ph type="pic" sz="quarter" idx="42" hasCustomPrompt="1"/>
          </p:nvPr>
        </p:nvSpPr>
        <p:spPr>
          <a:xfrm>
            <a:off x="-128789"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29" name="図プレースホルダー 3"/>
          <p:cNvSpPr>
            <a:spLocks noGrp="1"/>
          </p:cNvSpPr>
          <p:nvPr>
            <p:ph type="pic" sz="quarter" idx="43" hasCustomPrompt="1"/>
          </p:nvPr>
        </p:nvSpPr>
        <p:spPr>
          <a:xfrm>
            <a:off x="5095217"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30" name="図プレースホルダー 3"/>
          <p:cNvSpPr>
            <a:spLocks noGrp="1"/>
          </p:cNvSpPr>
          <p:nvPr>
            <p:ph type="pic" sz="quarter" idx="44" hasCustomPrompt="1"/>
          </p:nvPr>
        </p:nvSpPr>
        <p:spPr>
          <a:xfrm>
            <a:off x="15534160"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par>
                                <p:cTn id="72" presetID="14" presetClass="entr" presetSubtype="10" fill="hold" grpId="0" nodeType="withEffect">
                                  <p:stCondLst>
                                    <p:cond delay="100"/>
                                  </p:stCondLst>
                                  <p:childTnLst>
                                    <p:set>
                                      <p:cBhvr>
                                        <p:cTn id="73" dur="1" fill="hold">
                                          <p:stCondLst>
                                            <p:cond delay="0"/>
                                          </p:stCondLst>
                                        </p:cTn>
                                        <p:tgtEl>
                                          <p:spTgt spid="29"/>
                                        </p:tgtEl>
                                        <p:attrNameLst>
                                          <p:attrName>style.visibility</p:attrName>
                                        </p:attrNameLst>
                                      </p:cBhvr>
                                      <p:to>
                                        <p:strVal val="visible"/>
                                      </p:to>
                                    </p:set>
                                    <p:animEffect transition="in" filter="randombar(horizontal)">
                                      <p:cBhvr>
                                        <p:cTn id="74" dur="500"/>
                                        <p:tgtEl>
                                          <p:spTgt spid="29"/>
                                        </p:tgtEl>
                                      </p:cBhvr>
                                    </p:animEffect>
                                  </p:childTnLst>
                                </p:cTn>
                              </p:par>
                              <p:par>
                                <p:cTn id="75" presetID="14" presetClass="entr" presetSubtype="10" fill="hold" grpId="0" nodeType="withEffect">
                                  <p:stCondLst>
                                    <p:cond delay="700"/>
                                  </p:stCondLst>
                                  <p:childTnLst>
                                    <p:set>
                                      <p:cBhvr>
                                        <p:cTn id="76" dur="1" fill="hold">
                                          <p:stCondLst>
                                            <p:cond delay="0"/>
                                          </p:stCondLst>
                                        </p:cTn>
                                        <p:tgtEl>
                                          <p:spTgt spid="28"/>
                                        </p:tgtEl>
                                        <p:attrNameLst>
                                          <p:attrName>style.visibility</p:attrName>
                                        </p:attrNameLst>
                                      </p:cBhvr>
                                      <p:to>
                                        <p:strVal val="visible"/>
                                      </p:to>
                                    </p:set>
                                    <p:animEffect transition="in" filter="randombar(horizontal)">
                                      <p:cBhvr>
                                        <p:cTn id="77" dur="500"/>
                                        <p:tgtEl>
                                          <p:spTgt spid="28"/>
                                        </p:tgtEl>
                                      </p:cBhvr>
                                    </p:animEffect>
                                  </p:childTnLst>
                                </p:cTn>
                              </p:par>
                              <p:par>
                                <p:cTn id="78" presetID="14" presetClass="entr" presetSubtype="1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1700"/>
                                  </p:stCondLst>
                                  <p:childTnLst>
                                    <p:set>
                                      <p:cBhvr>
                                        <p:cTn id="82" dur="1" fill="hold">
                                          <p:stCondLst>
                                            <p:cond delay="0"/>
                                          </p:stCondLst>
                                        </p:cTn>
                                        <p:tgtEl>
                                          <p:spTgt spid="27"/>
                                        </p:tgtEl>
                                        <p:attrNameLst>
                                          <p:attrName>style.visibility</p:attrName>
                                        </p:attrNameLst>
                                      </p:cBhvr>
                                      <p:to>
                                        <p:strVal val="visible"/>
                                      </p:to>
                                    </p:set>
                                    <p:animEffect transition="in" filter="randombar(horizontal)">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28" grpId="0" animBg="1"/>
      <p:bldP spid="29" grpId="0" animBg="1"/>
      <p:bldP spid="3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mod="1">
    <p:ext uri="{DCECCB84-F9BA-43D5-87BE-67443E8EF086}">
      <p15:sldGuideLst xmlns=""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36.xml"/><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3.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lang="id-ID" dirty="0"/>
              <a:t>Sistem </a:t>
            </a:r>
            <a:r>
              <a:rPr lang="id-ID" dirty="0" smtClean="0"/>
              <a:t>Penyiram</a:t>
            </a:r>
            <a:r>
              <a:rPr lang="en-US" dirty="0" smtClean="0"/>
              <a:t/>
            </a:r>
            <a:br>
              <a:rPr lang="en-US" dirty="0" smtClean="0"/>
            </a:br>
            <a:r>
              <a:rPr lang="id-ID" dirty="0" smtClean="0"/>
              <a:t>Tanaman </a:t>
            </a:r>
            <a:r>
              <a:rPr lang="id-ID" dirty="0"/>
              <a:t>Otomatis</a:t>
            </a:r>
            <a:endParaRPr lang="id-ID" dirty="0">
              <a:effectLst/>
            </a:endParaRP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9" name="テキスト プレースホルダー 8"/>
          <p:cNvSpPr>
            <a:spLocks noGrp="1"/>
          </p:cNvSpPr>
          <p:nvPr>
            <p:ph type="body" sz="quarter" idx="14"/>
          </p:nvPr>
        </p:nvSpPr>
        <p:spPr>
          <a:xfrm>
            <a:off x="8579695" y="1103086"/>
            <a:ext cx="7657436" cy="3849189"/>
          </a:xfrm>
        </p:spPr>
        <p:txBody>
          <a:bodyPr/>
          <a:lstStyle/>
          <a:p>
            <a:r>
              <a:rPr lang="it-IT" dirty="0"/>
              <a:t>Semua sensor telah terbaca di aplikasi Arduino IDE</a:t>
            </a:r>
            <a:endParaRPr lang="it-IT" dirty="0">
              <a:effectLst/>
            </a:endParaRPr>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94" r="394"/>
          <a:stretch>
            <a:fillRect/>
          </a:stretch>
        </p:blipFill>
        <p:spPr/>
      </p:pic>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3861">
        <p15:prstTrans prst="pageCurlSingle"/>
      </p:transition>
    </mc:Choice>
    <mc:Fallback>
      <p:transition spd="slow" advTm="386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The Power of PowerPoint | thepopp.com</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2637" b="12637"/>
          <a:stretch>
            <a:fillRect/>
          </a:stretch>
        </p:blipFill>
        <p:spPr/>
      </p:pic>
      <p:sp>
        <p:nvSpPr>
          <p:cNvPr id="5" name="Text Placeholder 4"/>
          <p:cNvSpPr>
            <a:spLocks noGrp="1"/>
          </p:cNvSpPr>
          <p:nvPr>
            <p:ph type="body" sz="quarter" idx="14"/>
          </p:nvPr>
        </p:nvSpPr>
        <p:spPr/>
        <p:txBody>
          <a:bodyPr/>
          <a:lstStyle/>
          <a:p>
            <a:r>
              <a:rPr lang="id-ID" dirty="0" smtClean="0"/>
              <a:t>Alat sudah berhasil mengirim notifikasi melalui telegram</a:t>
            </a:r>
            <a:endParaRPr lang="id-ID" dirty="0"/>
          </a:p>
        </p:txBody>
      </p:sp>
    </p:spTree>
    <p:extLst>
      <p:ext uri="{BB962C8B-B14F-4D97-AF65-F5344CB8AC3E}">
        <p14:creationId xmlns:p14="http://schemas.microsoft.com/office/powerpoint/2010/main" val="218000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0" r="610"/>
          <a:stretch>
            <a:fillRect/>
          </a:stretch>
        </p:blipFill>
        <p:spPr/>
      </p:pic>
      <p:sp>
        <p:nvSpPr>
          <p:cNvPr id="7" name="テキスト プレースホルダー 6"/>
          <p:cNvSpPr>
            <a:spLocks noGrp="1"/>
          </p:cNvSpPr>
          <p:nvPr>
            <p:ph type="body" sz="quarter" idx="11"/>
          </p:nvPr>
        </p:nvSpPr>
        <p:spPr>
          <a:xfrm>
            <a:off x="14904720" y="0"/>
            <a:ext cx="3357881"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904720" y="3749441"/>
            <a:ext cx="3383280" cy="2537059"/>
          </a:xfrm>
        </p:spPr>
        <p:txBody>
          <a:bodyPr/>
          <a:lstStyle/>
          <a:p>
            <a:r>
              <a:rPr kumimoji="1" lang="id-ID" altLang="ja-JP" dirty="0" smtClean="0">
                <a:solidFill>
                  <a:schemeClr val="bg2">
                    <a:lumMod val="10000"/>
                  </a:schemeClr>
                </a:solidFill>
              </a:rPr>
              <a:t>Sensor Kelembaban &amp; suhu</a:t>
            </a:r>
            <a:endParaRPr kumimoji="1" lang="ja-JP" altLang="en-US" dirty="0">
              <a:solidFill>
                <a:schemeClr val="bg2">
                  <a:lumMod val="10000"/>
                </a:schemeClr>
              </a:solidFill>
            </a:endParaRPr>
          </a:p>
        </p:txBody>
      </p:sp>
      <p:sp>
        <p:nvSpPr>
          <p:cNvPr id="10" name="テキスト プレースホルダー 9"/>
          <p:cNvSpPr>
            <a:spLocks noGrp="1"/>
          </p:cNvSpPr>
          <p:nvPr>
            <p:ph type="body" sz="quarter" idx="16"/>
          </p:nvPr>
        </p:nvSpPr>
        <p:spPr>
          <a:xfrm>
            <a:off x="14391092" y="9637413"/>
            <a:ext cx="648000" cy="648000"/>
          </a:xfrm>
        </p:spPr>
        <p:txBody>
          <a:bodyPr/>
          <a:lstStyle/>
          <a:p>
            <a:endParaRPr kumimoji="1" lang="ja-JP" altLang="en-US"/>
          </a:p>
        </p:txBody>
      </p:sp>
      <p:sp>
        <p:nvSpPr>
          <p:cNvPr id="11" name="テキスト プレースホルダー 10"/>
          <p:cNvSpPr>
            <a:spLocks noGrp="1"/>
          </p:cNvSpPr>
          <p:nvPr>
            <p:ph type="body" sz="quarter" idx="17"/>
          </p:nvPr>
        </p:nvSpPr>
        <p:spPr>
          <a:xfrm>
            <a:off x="13743092" y="8989413"/>
            <a:ext cx="648000" cy="648000"/>
          </a:xfrm>
        </p:spPr>
        <p:txBody>
          <a:bodyPr/>
          <a:lstStyle/>
          <a:p>
            <a:endParaRPr kumimoji="1" lang="ja-JP" altLang="en-US"/>
          </a:p>
        </p:txBody>
      </p:sp>
      <p:sp>
        <p:nvSpPr>
          <p:cNvPr id="12" name="テキスト プレースホルダー 11"/>
          <p:cNvSpPr>
            <a:spLocks noGrp="1"/>
          </p:cNvSpPr>
          <p:nvPr>
            <p:ph type="body" sz="quarter" idx="18"/>
          </p:nvPr>
        </p:nvSpPr>
        <p:spPr>
          <a:xfrm>
            <a:off x="14391092" y="8341413"/>
            <a:ext cx="648000" cy="648000"/>
          </a:xfrm>
        </p:spPr>
        <p:txBody>
          <a:bodyPr/>
          <a:lstStyle/>
          <a:p>
            <a:endParaRPr kumimoji="1" lang="ja-JP" altLang="en-US"/>
          </a:p>
        </p:txBody>
      </p:sp>
      <p:sp>
        <p:nvSpPr>
          <p:cNvPr id="13" name="テキスト プレースホルダー 12"/>
          <p:cNvSpPr>
            <a:spLocks noGrp="1"/>
          </p:cNvSpPr>
          <p:nvPr>
            <p:ph type="body" sz="quarter" idx="19"/>
          </p:nvPr>
        </p:nvSpPr>
        <p:spPr>
          <a:xfrm>
            <a:off x="13095092" y="9637413"/>
            <a:ext cx="648000" cy="648000"/>
          </a:xfrm>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57" b="1057"/>
          <a:stretch>
            <a:fillRect/>
          </a:stretch>
        </p:blipFill>
        <p:spPr/>
      </p:pic>
      <p:sp>
        <p:nvSpPr>
          <p:cNvPr id="7" name="テキスト プレースホルダー 6"/>
          <p:cNvSpPr>
            <a:spLocks noGrp="1"/>
          </p:cNvSpPr>
          <p:nvPr>
            <p:ph type="body" sz="quarter" idx="11"/>
          </p:nvPr>
        </p:nvSpPr>
        <p:spPr>
          <a:xfrm>
            <a:off x="14861293" y="0"/>
            <a:ext cx="3401308"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3"/>
          </p:nvPr>
        </p:nvSpPr>
        <p:spPr>
          <a:xfrm>
            <a:off x="14883947" y="4732421"/>
            <a:ext cx="3404053" cy="1942699"/>
          </a:xfrm>
        </p:spPr>
        <p:txBody>
          <a:bodyPr/>
          <a:lstStyle/>
          <a:p>
            <a:r>
              <a:rPr kumimoji="1" lang="id-ID" altLang="ja-JP" dirty="0" smtClean="0"/>
              <a:t>Nodemcu &amp; module relay</a:t>
            </a:r>
            <a:endParaRPr kumimoji="1" lang="ja-JP" altLang="en-US" dirty="0"/>
          </a:p>
        </p:txBody>
      </p:sp>
      <p:sp>
        <p:nvSpPr>
          <p:cNvPr id="2" name="テキスト プレースホルダー 1"/>
          <p:cNvSpPr>
            <a:spLocks noGrp="1"/>
          </p:cNvSpPr>
          <p:nvPr>
            <p:ph type="body" sz="quarter" idx="16"/>
          </p:nvPr>
        </p:nvSpPr>
        <p:spPr>
          <a:xfrm>
            <a:off x="14213292" y="9637413"/>
            <a:ext cx="648000" cy="648000"/>
          </a:xfrm>
        </p:spPr>
        <p:txBody>
          <a:bodyPr/>
          <a:lstStyle/>
          <a:p>
            <a:endParaRPr kumimoji="1" lang="ja-JP" altLang="en-US"/>
          </a:p>
        </p:txBody>
      </p:sp>
      <p:sp>
        <p:nvSpPr>
          <p:cNvPr id="3" name="テキスト プレースホルダー 2"/>
          <p:cNvSpPr>
            <a:spLocks noGrp="1"/>
          </p:cNvSpPr>
          <p:nvPr>
            <p:ph type="body" sz="quarter" idx="17"/>
          </p:nvPr>
        </p:nvSpPr>
        <p:spPr>
          <a:xfrm>
            <a:off x="13565292" y="8989413"/>
            <a:ext cx="648000" cy="648000"/>
          </a:xfrm>
        </p:spPr>
        <p:txBody>
          <a:bodyPr/>
          <a:lstStyle/>
          <a:p>
            <a:endParaRPr kumimoji="1" lang="ja-JP" altLang="en-US"/>
          </a:p>
        </p:txBody>
      </p:sp>
      <p:sp>
        <p:nvSpPr>
          <p:cNvPr id="4" name="テキスト プレースホルダー 3"/>
          <p:cNvSpPr>
            <a:spLocks noGrp="1"/>
          </p:cNvSpPr>
          <p:nvPr>
            <p:ph type="body" sz="quarter" idx="18"/>
          </p:nvPr>
        </p:nvSpPr>
        <p:spPr>
          <a:xfrm>
            <a:off x="14213292" y="8341413"/>
            <a:ext cx="648000" cy="648000"/>
          </a:xfrm>
        </p:spPr>
        <p:txBody>
          <a:bodyPr/>
          <a:lstStyle/>
          <a:p>
            <a:endParaRPr kumimoji="1" lang="ja-JP" altLang="en-US"/>
          </a:p>
        </p:txBody>
      </p:sp>
      <p:sp>
        <p:nvSpPr>
          <p:cNvPr id="5" name="テキスト プレースホルダー 4"/>
          <p:cNvSpPr>
            <a:spLocks noGrp="1"/>
          </p:cNvSpPr>
          <p:nvPr>
            <p:ph type="body" sz="quarter" idx="19"/>
          </p:nvPr>
        </p:nvSpPr>
        <p:spPr>
          <a:xfrm>
            <a:off x="12917292" y="9637413"/>
            <a:ext cx="648000" cy="648000"/>
          </a:xfrm>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73" r="673"/>
          <a:stretch>
            <a:fillRect/>
          </a:stretch>
        </p:blipFill>
        <p:spPr/>
      </p:pic>
      <p:sp>
        <p:nvSpPr>
          <p:cNvPr id="5" name="テキスト プレースホルダー 4"/>
          <p:cNvSpPr>
            <a:spLocks noGrp="1"/>
          </p:cNvSpPr>
          <p:nvPr>
            <p:ph type="body" sz="quarter" idx="11"/>
          </p:nvPr>
        </p:nvSpPr>
        <p:spPr>
          <a:xfrm>
            <a:off x="15007770" y="0"/>
            <a:ext cx="3280230" cy="10285413"/>
          </a:xfrm>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5199553" y="4138061"/>
            <a:ext cx="2914390" cy="1211179"/>
          </a:xfrm>
        </p:spPr>
        <p:txBody>
          <a:bodyPr/>
          <a:lstStyle/>
          <a:p>
            <a:r>
              <a:rPr kumimoji="1" lang="en-US" altLang="ja-JP" dirty="0" smtClean="0"/>
              <a:t>R</a:t>
            </a:r>
            <a:r>
              <a:rPr kumimoji="1" lang="id-ID" altLang="ja-JP" dirty="0" smtClean="0"/>
              <a:t>angkaian</a:t>
            </a:r>
          </a:p>
          <a:p>
            <a:r>
              <a:rPr kumimoji="1" lang="id-ID" altLang="ja-JP" dirty="0"/>
              <a:t>A</a:t>
            </a:r>
            <a:r>
              <a:rPr kumimoji="1" lang="id-ID" altLang="ja-JP" dirty="0" smtClean="0"/>
              <a:t>lat</a:t>
            </a:r>
            <a:endParaRPr kumimoji="1" lang="ja-JP" altLang="en-US" dirty="0"/>
          </a:p>
        </p:txBody>
      </p:sp>
      <p:sp>
        <p:nvSpPr>
          <p:cNvPr id="2" name="テキスト プレースホルダー 1"/>
          <p:cNvSpPr>
            <a:spLocks noGrp="1"/>
          </p:cNvSpPr>
          <p:nvPr>
            <p:ph type="body" sz="quarter" idx="24"/>
          </p:nvPr>
        </p:nvSpPr>
        <p:spPr>
          <a:xfrm>
            <a:off x="14351600" y="9637413"/>
            <a:ext cx="648000" cy="648000"/>
          </a:xfrm>
        </p:spPr>
        <p:txBody>
          <a:bodyPr/>
          <a:lstStyle/>
          <a:p>
            <a:endParaRPr kumimoji="1" lang="ja-JP" altLang="en-US"/>
          </a:p>
        </p:txBody>
      </p:sp>
      <p:sp>
        <p:nvSpPr>
          <p:cNvPr id="3" name="テキスト プレースホルダー 2"/>
          <p:cNvSpPr>
            <a:spLocks noGrp="1"/>
          </p:cNvSpPr>
          <p:nvPr>
            <p:ph type="body" sz="quarter" idx="25"/>
          </p:nvPr>
        </p:nvSpPr>
        <p:spPr>
          <a:xfrm>
            <a:off x="13703600" y="8989413"/>
            <a:ext cx="648000" cy="648000"/>
          </a:xfrm>
        </p:spPr>
        <p:txBody>
          <a:bodyPr/>
          <a:lstStyle/>
          <a:p>
            <a:endParaRPr kumimoji="1" lang="ja-JP" altLang="en-US"/>
          </a:p>
        </p:txBody>
      </p:sp>
      <p:sp>
        <p:nvSpPr>
          <p:cNvPr id="4" name="テキスト プレースホルダー 3"/>
          <p:cNvSpPr>
            <a:spLocks noGrp="1"/>
          </p:cNvSpPr>
          <p:nvPr>
            <p:ph type="body" sz="quarter" idx="26"/>
          </p:nvPr>
        </p:nvSpPr>
        <p:spPr>
          <a:xfrm>
            <a:off x="14325600" y="8341413"/>
            <a:ext cx="648000" cy="648000"/>
          </a:xfrm>
        </p:spPr>
        <p:txBody>
          <a:bodyPr/>
          <a:lstStyle/>
          <a:p>
            <a:endParaRPr kumimoji="1" lang="ja-JP" altLang="en-US" dirty="0"/>
          </a:p>
        </p:txBody>
      </p:sp>
      <p:sp>
        <p:nvSpPr>
          <p:cNvPr id="9" name="テキスト プレースホルダー 8"/>
          <p:cNvSpPr>
            <a:spLocks noGrp="1"/>
          </p:cNvSpPr>
          <p:nvPr>
            <p:ph type="body" sz="quarter" idx="27"/>
          </p:nvPr>
        </p:nvSpPr>
        <p:spPr>
          <a:xfrm>
            <a:off x="13055600" y="9637413"/>
            <a:ext cx="648000" cy="648000"/>
          </a:xfrm>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534" r="4534"/>
          <a:stretch>
            <a:fillRect/>
          </a:stretch>
        </p:blipFill>
        <p:spPr/>
      </p:pic>
      <p:sp>
        <p:nvSpPr>
          <p:cNvPr id="11" name="テキスト プレースホルダー 10"/>
          <p:cNvSpPr>
            <a:spLocks noGrp="1"/>
          </p:cNvSpPr>
          <p:nvPr>
            <p:ph type="body" sz="quarter" idx="11"/>
          </p:nvPr>
        </p:nvSpPr>
        <p:spPr>
          <a:xfrm>
            <a:off x="14987089" y="0"/>
            <a:ext cx="3278051" cy="10285413"/>
          </a:xfrm>
        </p:spPr>
        <p:txBody>
          <a:bodyPr/>
          <a:lstStyle/>
          <a:p>
            <a:endParaRPr kumimoji="1" lang="ja-JP" altLang="en-US" dirty="0"/>
          </a:p>
        </p:txBody>
      </p:sp>
      <p:sp>
        <p:nvSpPr>
          <p:cNvPr id="13" name="テキスト プレースホルダー 12"/>
          <p:cNvSpPr>
            <a:spLocks noGrp="1"/>
          </p:cNvSpPr>
          <p:nvPr>
            <p:ph type="body" sz="quarter" idx="13"/>
          </p:nvPr>
        </p:nvSpPr>
        <p:spPr>
          <a:xfrm>
            <a:off x="15375546" y="4115201"/>
            <a:ext cx="2912454" cy="1211179"/>
          </a:xfrm>
        </p:spPr>
        <p:txBody>
          <a:bodyPr/>
          <a:lstStyle/>
          <a:p>
            <a:r>
              <a:rPr kumimoji="1" lang="id-ID" altLang="ja-JP" dirty="0" smtClean="0"/>
              <a:t>Kondisi Saat Menyiram</a:t>
            </a:r>
            <a:endParaRPr kumimoji="1" lang="ja-JP" altLang="en-US" dirty="0"/>
          </a:p>
        </p:txBody>
      </p:sp>
      <p:sp>
        <p:nvSpPr>
          <p:cNvPr id="14" name="テキスト プレースホルダー 13"/>
          <p:cNvSpPr>
            <a:spLocks noGrp="1"/>
          </p:cNvSpPr>
          <p:nvPr>
            <p:ph type="body" sz="quarter" idx="24"/>
          </p:nvPr>
        </p:nvSpPr>
        <p:spPr>
          <a:xfrm>
            <a:off x="14294270" y="9637413"/>
            <a:ext cx="648000" cy="648000"/>
          </a:xfrm>
        </p:spPr>
        <p:txBody>
          <a:bodyPr/>
          <a:lstStyle/>
          <a:p>
            <a:endParaRPr kumimoji="1" lang="ja-JP" altLang="en-US"/>
          </a:p>
        </p:txBody>
      </p:sp>
      <p:sp>
        <p:nvSpPr>
          <p:cNvPr id="15" name="テキスト プレースホルダー 14"/>
          <p:cNvSpPr>
            <a:spLocks noGrp="1"/>
          </p:cNvSpPr>
          <p:nvPr>
            <p:ph type="body" sz="quarter" idx="25"/>
          </p:nvPr>
        </p:nvSpPr>
        <p:spPr>
          <a:xfrm>
            <a:off x="13646270" y="8989413"/>
            <a:ext cx="648000" cy="648000"/>
          </a:xfrm>
        </p:spPr>
        <p:txBody>
          <a:bodyPr/>
          <a:lstStyle/>
          <a:p>
            <a:endParaRPr kumimoji="1" lang="ja-JP" altLang="en-US"/>
          </a:p>
        </p:txBody>
      </p:sp>
      <p:sp>
        <p:nvSpPr>
          <p:cNvPr id="16" name="テキスト プレースホルダー 15"/>
          <p:cNvSpPr>
            <a:spLocks noGrp="1"/>
          </p:cNvSpPr>
          <p:nvPr>
            <p:ph type="body" sz="quarter" idx="26"/>
          </p:nvPr>
        </p:nvSpPr>
        <p:spPr>
          <a:xfrm>
            <a:off x="14374950" y="8341413"/>
            <a:ext cx="648000" cy="648000"/>
          </a:xfrm>
        </p:spPr>
        <p:txBody>
          <a:bodyPr/>
          <a:lstStyle/>
          <a:p>
            <a:endParaRPr kumimoji="1" lang="ja-JP" altLang="en-US" dirty="0"/>
          </a:p>
        </p:txBody>
      </p:sp>
      <p:sp>
        <p:nvSpPr>
          <p:cNvPr id="17" name="テキスト プレースホルダー 16"/>
          <p:cNvSpPr>
            <a:spLocks noGrp="1"/>
          </p:cNvSpPr>
          <p:nvPr>
            <p:ph type="body" sz="quarter" idx="27"/>
          </p:nvPr>
        </p:nvSpPr>
        <p:spPr>
          <a:xfrm>
            <a:off x="12998270" y="9637413"/>
            <a:ext cx="648000" cy="648000"/>
          </a:xfrm>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13544">
        <p15:prstTrans prst="pageCurlSingle"/>
      </p:transition>
    </mc:Choice>
    <mc:Fallback>
      <p:transition spd="slow" advTm="13544">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smtClean="0"/>
              <a:t>Anggota</a:t>
            </a:r>
            <a:r>
              <a:rPr kumimoji="1" lang="en-US" altLang="ja-JP" dirty="0" smtClean="0"/>
              <a:t> </a:t>
            </a:r>
            <a:r>
              <a:rPr kumimoji="1" lang="en-US" altLang="ja-JP" dirty="0" err="1" smtClean="0"/>
              <a:t>Kelompok</a:t>
            </a:r>
            <a:endParaRPr kumimoji="1" lang="ja-JP" altLang="en-US" dirty="0"/>
          </a:p>
        </p:txBody>
      </p:sp>
      <p:sp>
        <p:nvSpPr>
          <p:cNvPr id="20" name="テキスト プレースホルダー 19"/>
          <p:cNvSpPr>
            <a:spLocks noGrp="1"/>
          </p:cNvSpPr>
          <p:nvPr>
            <p:ph type="body" sz="quarter" idx="12"/>
          </p:nvPr>
        </p:nvSpPr>
        <p:spPr/>
        <p:txBody>
          <a:bodyPr/>
          <a:lstStyle/>
          <a:p>
            <a:r>
              <a:rPr lang="id-ID" dirty="0"/>
              <a:t>(A11.2017.10207)</a:t>
            </a:r>
            <a:endParaRPr kumimoji="1" lang="ja-JP" altLang="en-US" dirty="0"/>
          </a:p>
        </p:txBody>
      </p:sp>
      <p:sp>
        <p:nvSpPr>
          <p:cNvPr id="21" name="テキスト プレースホルダー 20"/>
          <p:cNvSpPr>
            <a:spLocks noGrp="1"/>
          </p:cNvSpPr>
          <p:nvPr>
            <p:ph type="body" sz="quarter" idx="13"/>
          </p:nvPr>
        </p:nvSpPr>
        <p:spPr/>
        <p:txBody>
          <a:bodyPr/>
          <a:lstStyle/>
          <a:p>
            <a:r>
              <a:rPr lang="id-ID" dirty="0"/>
              <a:t>Taufiq Fiqri Ariyanto</a:t>
            </a:r>
            <a:endParaRPr kumimoji="1" lang="ja-JP" altLang="en-US" dirty="0"/>
          </a:p>
        </p:txBody>
      </p:sp>
      <p:sp>
        <p:nvSpPr>
          <p:cNvPr id="22" name="テキスト プレースホルダー 21"/>
          <p:cNvSpPr>
            <a:spLocks noGrp="1"/>
          </p:cNvSpPr>
          <p:nvPr>
            <p:ph type="body" sz="quarter" idx="14"/>
          </p:nvPr>
        </p:nvSpPr>
        <p:spPr/>
        <p:txBody>
          <a:bodyPr/>
          <a:lstStyle/>
          <a:p>
            <a:r>
              <a:rPr lang="id-ID" dirty="0"/>
              <a:t>(</a:t>
            </a:r>
            <a:r>
              <a:rPr lang="id-ID" dirty="0" smtClean="0"/>
              <a:t>A11.2017.103</a:t>
            </a:r>
            <a:r>
              <a:rPr lang="en-US" dirty="0" smtClean="0"/>
              <a:t>26)</a:t>
            </a:r>
            <a:endParaRPr kumimoji="1" lang="ja-JP" altLang="en-US" dirty="0"/>
          </a:p>
        </p:txBody>
      </p:sp>
      <p:sp>
        <p:nvSpPr>
          <p:cNvPr id="23" name="テキスト プレースホルダー 22"/>
          <p:cNvSpPr>
            <a:spLocks noGrp="1"/>
          </p:cNvSpPr>
          <p:nvPr>
            <p:ph type="body" sz="quarter" idx="15"/>
          </p:nvPr>
        </p:nvSpPr>
        <p:spPr>
          <a:xfrm>
            <a:off x="3083717" y="4806656"/>
            <a:ext cx="5747739" cy="747032"/>
          </a:xfrm>
        </p:spPr>
        <p:txBody>
          <a:bodyPr/>
          <a:lstStyle/>
          <a:p>
            <a:r>
              <a:rPr lang="id-ID" sz="2800" dirty="0"/>
              <a:t>Evandra Muhammad Vardiansyah</a:t>
            </a:r>
            <a:endParaRPr kumimoji="1" lang="ja-JP" altLang="en-US" sz="2800" dirty="0"/>
          </a:p>
        </p:txBody>
      </p:sp>
      <p:sp>
        <p:nvSpPr>
          <p:cNvPr id="24" name="テキスト プレースホルダー 23"/>
          <p:cNvSpPr>
            <a:spLocks noGrp="1"/>
          </p:cNvSpPr>
          <p:nvPr>
            <p:ph type="body" sz="quarter" idx="16"/>
          </p:nvPr>
        </p:nvSpPr>
        <p:spPr/>
        <p:txBody>
          <a:bodyPr/>
          <a:lstStyle/>
          <a:p>
            <a:r>
              <a:rPr lang="id-ID" dirty="0"/>
              <a:t>(</a:t>
            </a:r>
            <a:r>
              <a:rPr lang="id-ID" dirty="0" smtClean="0"/>
              <a:t>A11.2017.103</a:t>
            </a:r>
            <a:r>
              <a:rPr lang="en-US" dirty="0" smtClean="0"/>
              <a:t>39)</a:t>
            </a:r>
            <a:endParaRPr kumimoji="1" lang="ja-JP" altLang="en-US" dirty="0"/>
          </a:p>
        </p:txBody>
      </p:sp>
      <p:sp>
        <p:nvSpPr>
          <p:cNvPr id="25" name="テキスト プレースホルダー 24"/>
          <p:cNvSpPr>
            <a:spLocks noGrp="1"/>
          </p:cNvSpPr>
          <p:nvPr>
            <p:ph type="body" sz="quarter" idx="17"/>
          </p:nvPr>
        </p:nvSpPr>
        <p:spPr/>
        <p:txBody>
          <a:bodyPr/>
          <a:lstStyle/>
          <a:p>
            <a:r>
              <a:rPr lang="id-ID" dirty="0"/>
              <a:t>Margareth Gabriel Sunami    </a:t>
            </a:r>
            <a:endParaRPr kumimoji="1" lang="ja-JP" altLang="en-US" dirty="0"/>
          </a:p>
        </p:txBody>
      </p:sp>
      <p:sp>
        <p:nvSpPr>
          <p:cNvPr id="26" name="テキスト プレースホルダー 25"/>
          <p:cNvSpPr>
            <a:spLocks noGrp="1"/>
          </p:cNvSpPr>
          <p:nvPr>
            <p:ph type="body" sz="quarter" idx="18"/>
          </p:nvPr>
        </p:nvSpPr>
        <p:spPr/>
        <p:txBody>
          <a:bodyPr/>
          <a:lstStyle/>
          <a:p>
            <a:r>
              <a:rPr lang="id-ID" dirty="0"/>
              <a:t>(A11.2017.10349)</a:t>
            </a:r>
            <a:endParaRPr kumimoji="1" lang="ja-JP" altLang="en-US" dirty="0"/>
          </a:p>
        </p:txBody>
      </p:sp>
      <p:sp>
        <p:nvSpPr>
          <p:cNvPr id="27" name="テキスト プレースホルダー 26"/>
          <p:cNvSpPr>
            <a:spLocks noGrp="1"/>
          </p:cNvSpPr>
          <p:nvPr>
            <p:ph type="body" sz="quarter" idx="19"/>
          </p:nvPr>
        </p:nvSpPr>
        <p:spPr/>
        <p:txBody>
          <a:bodyPr/>
          <a:lstStyle/>
          <a:p>
            <a:r>
              <a:rPr lang="id-ID" dirty="0"/>
              <a:t>Yudha Hady Pratama    </a:t>
            </a:r>
            <a:endParaRPr kumimoji="1" lang="ja-JP" altLang="en-US" dirty="0"/>
          </a:p>
        </p:txBody>
      </p:sp>
      <p:sp>
        <p:nvSpPr>
          <p:cNvPr id="28" name="テキスト プレースホルダー 27"/>
          <p:cNvSpPr>
            <a:spLocks noGrp="1"/>
          </p:cNvSpPr>
          <p:nvPr>
            <p:ph type="body" sz="quarter" idx="20"/>
          </p:nvPr>
        </p:nvSpPr>
        <p:spPr/>
        <p:txBody>
          <a:bodyPr/>
          <a:lstStyle/>
          <a:p>
            <a:r>
              <a:rPr lang="id-ID" dirty="0"/>
              <a:t>(A11.2017.103</a:t>
            </a:r>
            <a:r>
              <a:rPr lang="en-US" dirty="0"/>
              <a:t>55)</a:t>
            </a:r>
            <a:endParaRPr kumimoji="1" lang="ja-JP" altLang="en-US" dirty="0"/>
          </a:p>
        </p:txBody>
      </p:sp>
      <p:sp>
        <p:nvSpPr>
          <p:cNvPr id="29" name="テキスト プレースホルダー 28"/>
          <p:cNvSpPr>
            <a:spLocks noGrp="1"/>
          </p:cNvSpPr>
          <p:nvPr>
            <p:ph type="body" sz="quarter" idx="21"/>
          </p:nvPr>
        </p:nvSpPr>
        <p:spPr/>
        <p:txBody>
          <a:bodyPr/>
          <a:lstStyle/>
          <a:p>
            <a:r>
              <a:rPr lang="id-ID" dirty="0"/>
              <a:t>Aditya Rizki Saputra   </a:t>
            </a:r>
            <a:endParaRPr kumimoji="1" lang="ja-JP" altLang="en-US" dirty="0"/>
          </a:p>
        </p:txBody>
      </p:sp>
      <p:sp>
        <p:nvSpPr>
          <p:cNvPr id="30" name="テキスト プレースホルダー 29"/>
          <p:cNvSpPr>
            <a:spLocks noGrp="1"/>
          </p:cNvSpPr>
          <p:nvPr>
            <p:ph type="body" sz="quarter" idx="22"/>
          </p:nvPr>
        </p:nvSpPr>
        <p:spPr/>
        <p:txBody>
          <a:bodyPr/>
          <a:lstStyle/>
          <a:p>
            <a:r>
              <a:rPr lang="id-ID" dirty="0"/>
              <a:t>(</a:t>
            </a:r>
            <a:r>
              <a:rPr lang="id-ID" dirty="0" smtClean="0"/>
              <a:t>A11.2017.103</a:t>
            </a:r>
            <a:r>
              <a:rPr lang="en-US" dirty="0" smtClean="0"/>
              <a:t>57)</a:t>
            </a:r>
            <a:endParaRPr kumimoji="1" lang="ja-JP" altLang="en-US" dirty="0"/>
          </a:p>
        </p:txBody>
      </p:sp>
      <p:sp>
        <p:nvSpPr>
          <p:cNvPr id="31" name="テキスト プレースホルダー 30"/>
          <p:cNvSpPr>
            <a:spLocks noGrp="1"/>
          </p:cNvSpPr>
          <p:nvPr>
            <p:ph type="body" sz="quarter" idx="23"/>
          </p:nvPr>
        </p:nvSpPr>
        <p:spPr/>
        <p:txBody>
          <a:bodyPr/>
          <a:lstStyle/>
          <a:p>
            <a:r>
              <a:rPr lang="id-ID" dirty="0"/>
              <a:t>Muhamad Saleh Alatas    </a:t>
            </a:r>
            <a:endParaRPr kumimoji="1" lang="ja-JP" altLang="en-US" dirty="0"/>
          </a:p>
        </p:txBody>
      </p:sp>
      <p:sp>
        <p:nvSpPr>
          <p:cNvPr id="33" name="スライド番号プレースホルダー 32"/>
          <p:cNvSpPr>
            <a:spLocks noGrp="1"/>
          </p:cNvSpPr>
          <p:nvPr>
            <p:ph type="sldNum" sz="quarter" idx="11"/>
          </p:nvPr>
        </p:nvSpPr>
        <p:spPr>
          <a:xfrm>
            <a:off x="17160240" y="9600055"/>
            <a:ext cx="537078" cy="489036"/>
          </a:xfrm>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12272">
        <p15:prstTrans prst="pageCurlSingle"/>
      </p:transition>
    </mc:Choice>
    <mc:Fallback>
      <p:transition spd="slow" advTm="12272">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xfrm>
            <a:off x="5346848" y="4698914"/>
            <a:ext cx="8545863" cy="2366282"/>
          </a:xfrm>
        </p:spPr>
        <p:txBody>
          <a:bodyPr>
            <a:noAutofit/>
          </a:bodyPr>
          <a:lstStyle/>
          <a:p>
            <a:r>
              <a:rPr lang="en-US" sz="2800" dirty="0" smtClean="0"/>
              <a:t>A</a:t>
            </a:r>
            <a:r>
              <a:rPr lang="id-ID" sz="2800" dirty="0" smtClean="0"/>
              <a:t>lat </a:t>
            </a:r>
            <a:r>
              <a:rPr lang="id-ID" sz="2800" dirty="0"/>
              <a:t>ini dapat melakukan penyiraman secara otomatis berdasarkan kelembaban tanah yang diterima oleh </a:t>
            </a:r>
            <a:r>
              <a:rPr lang="id-ID" sz="2800" dirty="0" smtClean="0"/>
              <a:t>senso</a:t>
            </a:r>
            <a:r>
              <a:rPr lang="en-US" sz="2800" dirty="0" smtClean="0"/>
              <a:t>r.</a:t>
            </a:r>
            <a:r>
              <a:rPr lang="id-ID" sz="2800" dirty="0" smtClean="0"/>
              <a:t> </a:t>
            </a:r>
            <a:r>
              <a:rPr lang="en-US" sz="2800" dirty="0" smtClean="0"/>
              <a:t>S</a:t>
            </a:r>
            <a:r>
              <a:rPr lang="id-ID" sz="2800" dirty="0" smtClean="0"/>
              <a:t>ensor </a:t>
            </a:r>
            <a:r>
              <a:rPr lang="id-ID" sz="2800" dirty="0"/>
              <a:t>kelembaban ini akan memisahkan 2 kategori </a:t>
            </a:r>
            <a:r>
              <a:rPr lang="id-ID" sz="2800" dirty="0" smtClean="0"/>
              <a:t>kelembanan</a:t>
            </a:r>
            <a:r>
              <a:rPr lang="en-US" sz="2800" dirty="0" smtClean="0"/>
              <a:t> </a:t>
            </a:r>
            <a:r>
              <a:rPr lang="en-US" sz="2800" dirty="0" err="1" smtClean="0"/>
              <a:t>pada</a:t>
            </a:r>
            <a:r>
              <a:rPr lang="en-US" sz="2800" dirty="0" smtClean="0"/>
              <a:t> </a:t>
            </a:r>
            <a:r>
              <a:rPr lang="en-US" sz="2800" dirty="0" err="1" smtClean="0"/>
              <a:t>tanah</a:t>
            </a:r>
            <a:r>
              <a:rPr lang="en-US" sz="2800" dirty="0" smtClean="0"/>
              <a:t> </a:t>
            </a:r>
            <a:r>
              <a:rPr lang="en-US" sz="2800" dirty="0" err="1" smtClean="0"/>
              <a:t>yaitu</a:t>
            </a:r>
            <a:r>
              <a:rPr lang="id-ID" sz="2800" dirty="0" smtClean="0"/>
              <a:t> </a:t>
            </a:r>
            <a:r>
              <a:rPr lang="id-ID" sz="2800" dirty="0"/>
              <a:t>tanah kering atau </a:t>
            </a:r>
            <a:r>
              <a:rPr lang="id-ID" sz="2800" dirty="0" smtClean="0"/>
              <a:t>basah</a:t>
            </a:r>
            <a:endParaRPr lang="id-ID" sz="2800" dirty="0">
              <a:effectLst/>
            </a:endParaRPr>
          </a:p>
        </p:txBody>
      </p:sp>
      <p:sp>
        <p:nvSpPr>
          <p:cNvPr id="6" name="テキスト プレースホルダー 5"/>
          <p:cNvSpPr>
            <a:spLocks noGrp="1"/>
          </p:cNvSpPr>
          <p:nvPr>
            <p:ph type="body" sz="quarter" idx="13"/>
          </p:nvPr>
        </p:nvSpPr>
        <p:spPr>
          <a:xfrm>
            <a:off x="5346848" y="3578967"/>
            <a:ext cx="8545863" cy="747032"/>
          </a:xfrm>
        </p:spPr>
        <p:txBody>
          <a:bodyPr/>
          <a:lstStyle/>
          <a:p>
            <a:r>
              <a:rPr lang="id-ID" dirty="0"/>
              <a:t>Sistem Penyiram Tanaman Otomatis</a:t>
            </a:r>
            <a:endParaRPr kumimoji="1" lang="ja-JP" alt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2735">
        <p15:prstTrans prst="wind"/>
      </p:transition>
    </mc:Choice>
    <mc:Fallback>
      <p:transition spd="slow" advTm="2735">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0" y="0"/>
            <a:ext cx="7223760" cy="10285413"/>
          </a:xfrm>
        </p:spPr>
        <p:txBody>
          <a:bodyPr/>
          <a:lstStyle/>
          <a:p>
            <a:endParaRPr kumimoji="1" lang="ja-JP" altLang="en-US" dirty="0"/>
          </a:p>
        </p:txBody>
      </p:sp>
      <p:sp>
        <p:nvSpPr>
          <p:cNvPr id="4" name="テキスト プレースホルダー 3"/>
          <p:cNvSpPr>
            <a:spLocks noGrp="1"/>
          </p:cNvSpPr>
          <p:nvPr>
            <p:ph type="body" sz="quarter" idx="14"/>
          </p:nvPr>
        </p:nvSpPr>
        <p:spPr>
          <a:xfrm>
            <a:off x="1143001" y="2468880"/>
            <a:ext cx="5006340" cy="3763555"/>
          </a:xfrm>
        </p:spPr>
        <p:txBody>
          <a:bodyPr/>
          <a:lstStyle/>
          <a:p>
            <a:pPr algn="just"/>
            <a:r>
              <a:rPr lang="id-ID" dirty="0" smtClean="0"/>
              <a:t>Alasan</a:t>
            </a:r>
            <a:endParaRPr lang="en-US" dirty="0" smtClean="0"/>
          </a:p>
          <a:p>
            <a:pPr algn="just"/>
            <a:r>
              <a:rPr lang="id-ID" dirty="0" smtClean="0"/>
              <a:t>Mengapa </a:t>
            </a:r>
            <a:endParaRPr lang="en-US" dirty="0" smtClean="0"/>
          </a:p>
          <a:p>
            <a:pPr algn="just"/>
            <a:r>
              <a:rPr lang="id-ID" dirty="0" smtClean="0"/>
              <a:t>Memilih </a:t>
            </a:r>
            <a:endParaRPr lang="en-US" dirty="0" smtClean="0"/>
          </a:p>
          <a:p>
            <a:pPr algn="just"/>
            <a:r>
              <a:rPr lang="id-ID" dirty="0" smtClean="0"/>
              <a:t>Project </a:t>
            </a:r>
            <a:r>
              <a:rPr lang="id-ID" dirty="0"/>
              <a:t>Ini</a:t>
            </a:r>
            <a:endParaRPr lang="id-ID" dirty="0">
              <a:effectLst/>
            </a:endParaRPr>
          </a:p>
        </p:txBody>
      </p:sp>
      <p:sp>
        <p:nvSpPr>
          <p:cNvPr id="5" name="テキスト プレースホルダー 4"/>
          <p:cNvSpPr>
            <a:spLocks noGrp="1"/>
          </p:cNvSpPr>
          <p:nvPr>
            <p:ph type="body" sz="quarter" idx="15"/>
          </p:nvPr>
        </p:nvSpPr>
        <p:spPr>
          <a:xfrm>
            <a:off x="8823960" y="1173480"/>
            <a:ext cx="7955279" cy="6080760"/>
          </a:xfrm>
        </p:spPr>
        <p:txBody>
          <a:bodyPr>
            <a:noAutofit/>
          </a:bodyPr>
          <a:lstStyle/>
          <a:p>
            <a:r>
              <a:rPr lang="id-ID" sz="2800" dirty="0"/>
              <a:t>Kami memilih membuat project ini karena pada jaman sekarang ini manusia sering di sibukkan dengan berbagai aktivitas, sehingga kadang lupa untuk melakukan hal - hal kecil seperti contohnya menyiram tanaman. </a:t>
            </a:r>
          </a:p>
          <a:p>
            <a:r>
              <a:rPr lang="id-ID" sz="2800" dirty="0"/>
              <a:t>Project ini dibuat untuk mempermudah melakukan penyiraman tanaman serta untuk menghemat air, karena dengan mengetahui tanah mana yang memiliki kelembaban masuk dalam kategori kering atau basah, kita tidak perlu melakukan penyiraman tanah yang sia-sia. Penyiraman tanaman juga dapat dilakukan secara terjadwal secara tidak langsung</a:t>
            </a:r>
            <a:r>
              <a:rPr lang="id-ID" sz="2800" dirty="0" smtClean="0"/>
              <a:t>.</a:t>
            </a:r>
            <a:endParaRPr lang="id-ID" sz="2800" dirty="0"/>
          </a:p>
        </p:txBody>
      </p:sp>
      <p:sp>
        <p:nvSpPr>
          <p:cNvPr id="6" name="テキスト プレースホルダー 5"/>
          <p:cNvSpPr>
            <a:spLocks noGrp="1"/>
          </p:cNvSpPr>
          <p:nvPr>
            <p:ph type="body" sz="quarter" idx="16"/>
          </p:nvPr>
        </p:nvSpPr>
        <p:spPr>
          <a:xfrm>
            <a:off x="8559500" y="9627253"/>
            <a:ext cx="648000" cy="648000"/>
          </a:xfrm>
        </p:spPr>
        <p:txBody>
          <a:bodyPr/>
          <a:lstStyle/>
          <a:p>
            <a:endParaRPr kumimoji="1" lang="ja-JP" altLang="en-US" dirty="0"/>
          </a:p>
        </p:txBody>
      </p:sp>
      <p:sp>
        <p:nvSpPr>
          <p:cNvPr id="7" name="テキスト プレースホルダー 6"/>
          <p:cNvSpPr>
            <a:spLocks noGrp="1"/>
          </p:cNvSpPr>
          <p:nvPr>
            <p:ph type="body" sz="quarter" idx="17"/>
          </p:nvPr>
        </p:nvSpPr>
        <p:spPr>
          <a:xfrm>
            <a:off x="7883560" y="8961473"/>
            <a:ext cx="648000" cy="648000"/>
          </a:xfrm>
        </p:spPr>
        <p:txBody>
          <a:bodyPr/>
          <a:lstStyle/>
          <a:p>
            <a:endParaRPr kumimoji="1" lang="ja-JP" altLang="en-US" dirty="0"/>
          </a:p>
        </p:txBody>
      </p:sp>
      <p:sp>
        <p:nvSpPr>
          <p:cNvPr id="8" name="テキスト プレースホルダー 7"/>
          <p:cNvSpPr>
            <a:spLocks noGrp="1"/>
          </p:cNvSpPr>
          <p:nvPr>
            <p:ph type="body" sz="quarter" idx="18"/>
          </p:nvPr>
        </p:nvSpPr>
        <p:spPr>
          <a:xfrm>
            <a:off x="7253940" y="8295693"/>
            <a:ext cx="648000" cy="648000"/>
          </a:xfrm>
        </p:spPr>
        <p:txBody>
          <a:bodyPr/>
          <a:lstStyle/>
          <a:p>
            <a:endParaRPr kumimoji="1" lang="ja-JP" altLang="en-US" dirty="0"/>
          </a:p>
        </p:txBody>
      </p:sp>
      <p:sp>
        <p:nvSpPr>
          <p:cNvPr id="9" name="テキスト プレースホルダー 8"/>
          <p:cNvSpPr>
            <a:spLocks noGrp="1"/>
          </p:cNvSpPr>
          <p:nvPr>
            <p:ph type="body" sz="quarter" idx="19"/>
          </p:nvPr>
        </p:nvSpPr>
        <p:spPr>
          <a:xfrm>
            <a:off x="7233020" y="9637413"/>
            <a:ext cx="648000" cy="648000"/>
          </a:xfrm>
        </p:spPr>
        <p:txBody>
          <a:bodyPr/>
          <a:lstStyle/>
          <a:p>
            <a:endParaRPr kumimoji="1" lang="ja-JP" altLang="en-US" dirty="0"/>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4886">
        <p15:prstTrans prst="pageCurlSingle"/>
      </p:transition>
    </mc:Choice>
    <mc:Fallback>
      <p:transition spd="slow" advTm="488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Komponen</a:t>
            </a:r>
            <a:endParaRPr lang="id-ID" dirty="0"/>
          </a:p>
        </p:txBody>
      </p:sp>
      <p:sp>
        <p:nvSpPr>
          <p:cNvPr id="3" name="Slide Number Placeholder 2"/>
          <p:cNvSpPr>
            <a:spLocks noGrp="1"/>
          </p:cNvSpPr>
          <p:nvPr>
            <p:ph type="sldNum" sz="quarter" idx="11"/>
          </p:nvPr>
        </p:nvSpPr>
        <p:spPr>
          <a:xfrm>
            <a:off x="17110868" y="9615353"/>
            <a:ext cx="1176775" cy="489036"/>
          </a:xfrm>
        </p:spPr>
        <p:txBody>
          <a:bodyPr/>
          <a:lstStyle/>
          <a:p>
            <a:fld id="{03EB59E2-90B9-4CD3-AC74-D672227E13C3}" type="slidenum">
              <a:rPr lang="en-US" smtClean="0"/>
              <a:pPr/>
              <a:t>5</a:t>
            </a:fld>
            <a:endParaRPr lang="en-US" dirty="0"/>
          </a:p>
        </p:txBody>
      </p:sp>
      <p:sp>
        <p:nvSpPr>
          <p:cNvPr id="5" name="Text Placeholder 4"/>
          <p:cNvSpPr>
            <a:spLocks noGrp="1"/>
          </p:cNvSpPr>
          <p:nvPr>
            <p:ph type="body" sz="quarter" idx="17"/>
          </p:nvPr>
        </p:nvSpPr>
        <p:spPr/>
        <p:txBody>
          <a:bodyPr/>
          <a:lstStyle/>
          <a:p>
            <a:r>
              <a:rPr lang="id-ID" dirty="0"/>
              <a:t>Sensor Kelembaban (1 buah</a:t>
            </a:r>
            <a:r>
              <a:rPr lang="id-ID" dirty="0" smtClean="0"/>
              <a:t>)</a:t>
            </a:r>
            <a:endParaRPr kumimoji="1" lang="ja-JP" altLang="en-US" dirty="0"/>
          </a:p>
        </p:txBody>
      </p:sp>
      <p:sp>
        <p:nvSpPr>
          <p:cNvPr id="7" name="Text Placeholder 6"/>
          <p:cNvSpPr>
            <a:spLocks noGrp="1"/>
          </p:cNvSpPr>
          <p:nvPr>
            <p:ph type="body" sz="quarter" idx="19"/>
          </p:nvPr>
        </p:nvSpPr>
        <p:spPr/>
        <p:txBody>
          <a:bodyPr/>
          <a:lstStyle/>
          <a:p>
            <a:r>
              <a:rPr lang="en-US" dirty="0"/>
              <a:t>Sensor </a:t>
            </a:r>
            <a:r>
              <a:rPr lang="en-US" dirty="0" err="1"/>
              <a:t>Suhu</a:t>
            </a:r>
            <a:r>
              <a:rPr lang="en-US" dirty="0"/>
              <a:t> </a:t>
            </a:r>
            <a:r>
              <a:rPr lang="en-US" dirty="0" smtClean="0"/>
              <a:t>DHT11</a:t>
            </a:r>
            <a:endParaRPr lang="id-ID" dirty="0"/>
          </a:p>
        </p:txBody>
      </p:sp>
      <p:sp>
        <p:nvSpPr>
          <p:cNvPr id="9" name="Text Placeholder 8"/>
          <p:cNvSpPr>
            <a:spLocks noGrp="1"/>
          </p:cNvSpPr>
          <p:nvPr>
            <p:ph type="body" sz="quarter" idx="21"/>
          </p:nvPr>
        </p:nvSpPr>
        <p:spPr/>
        <p:txBody>
          <a:bodyPr/>
          <a:lstStyle/>
          <a:p>
            <a:r>
              <a:rPr lang="id-ID" dirty="0"/>
              <a:t>Project Board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Node-MCU </a:t>
            </a:r>
            <a:r>
              <a:rPr lang="id-ID" dirty="0" smtClean="0"/>
              <a:t>Esp12e</a:t>
            </a:r>
            <a:endParaRPr lang="id-ID"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19" name="Picture Placeholder 18"/>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6" name="Picture Placeholder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7" name="Picture Placeholder 16"/>
          <p:cNvPicPr>
            <a:picLocks noGrp="1" noChangeAspect="1"/>
          </p:cNvPicPr>
          <p:nvPr>
            <p:ph type="pic" sz="quarter" idx="35"/>
          </p:nvPr>
        </p:nvPicPr>
        <p:blipFill>
          <a:blip r:embed="rId5" cstate="print">
            <a:extLst>
              <a:ext uri="{28A0092B-C50C-407E-A947-70E740481C1C}">
                <a14:useLocalDpi xmlns:a14="http://schemas.microsoft.com/office/drawing/2010/main" val="0"/>
              </a:ext>
            </a:extLst>
          </a:blip>
          <a:srcRect t="709" b="709"/>
          <a:stretch>
            <a:fillRect/>
          </a:stretch>
        </p:blipFill>
        <p:spPr>
          <a:xfrm>
            <a:off x="9400644" y="3743874"/>
            <a:ext cx="2015197" cy="1984938"/>
          </a:xfrm>
        </p:spPr>
      </p:pic>
    </p:spTree>
    <p:extLst>
      <p:ext uri="{BB962C8B-B14F-4D97-AF65-F5344CB8AC3E}">
        <p14:creationId xmlns:p14="http://schemas.microsoft.com/office/powerpoint/2010/main" val="2586172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Komponen</a:t>
            </a:r>
            <a:endParaRPr lang="id-ID" dirty="0"/>
          </a:p>
        </p:txBody>
      </p:sp>
      <p:sp>
        <p:nvSpPr>
          <p:cNvPr id="3" name="Slide Number Placeholder 2"/>
          <p:cNvSpPr>
            <a:spLocks noGrp="1"/>
          </p:cNvSpPr>
          <p:nvPr>
            <p:ph type="sldNum" sz="quarter" idx="11"/>
          </p:nvPr>
        </p:nvSpPr>
        <p:spPr>
          <a:xfrm>
            <a:off x="17110868" y="9661073"/>
            <a:ext cx="1176775" cy="489036"/>
          </a:xfrm>
        </p:spPr>
        <p:txBody>
          <a:bodyPr/>
          <a:lstStyle/>
          <a:p>
            <a:fld id="{03EB59E2-90B9-4CD3-AC74-D672227E13C3}" type="slidenum">
              <a:rPr lang="en-US" smtClean="0"/>
              <a:pPr/>
              <a:t>6</a:t>
            </a:fld>
            <a:endParaRPr lang="en-US" dirty="0"/>
          </a:p>
        </p:txBody>
      </p:sp>
      <p:sp>
        <p:nvSpPr>
          <p:cNvPr id="5" name="Text Placeholder 4"/>
          <p:cNvSpPr>
            <a:spLocks noGrp="1"/>
          </p:cNvSpPr>
          <p:nvPr>
            <p:ph type="body" sz="quarter" idx="17"/>
          </p:nvPr>
        </p:nvSpPr>
        <p:spPr/>
        <p:txBody>
          <a:bodyPr/>
          <a:lstStyle/>
          <a:p>
            <a:r>
              <a:rPr lang="en-US" dirty="0" err="1"/>
              <a:t>Kabel</a:t>
            </a:r>
            <a:r>
              <a:rPr lang="en-US" dirty="0"/>
              <a:t> </a:t>
            </a:r>
            <a:r>
              <a:rPr lang="en-US" dirty="0" smtClean="0"/>
              <a:t>USB</a:t>
            </a:r>
            <a:endParaRPr lang="id-ID" dirty="0"/>
          </a:p>
        </p:txBody>
      </p:sp>
      <p:sp>
        <p:nvSpPr>
          <p:cNvPr id="7" name="Text Placeholder 6"/>
          <p:cNvSpPr>
            <a:spLocks noGrp="1"/>
          </p:cNvSpPr>
          <p:nvPr>
            <p:ph type="body" sz="quarter" idx="19"/>
          </p:nvPr>
        </p:nvSpPr>
        <p:spPr/>
        <p:txBody>
          <a:bodyPr/>
          <a:lstStyle/>
          <a:p>
            <a:r>
              <a:rPr lang="en-US" dirty="0" err="1"/>
              <a:t>Kabel</a:t>
            </a:r>
            <a:r>
              <a:rPr lang="en-US" dirty="0"/>
              <a:t> </a:t>
            </a:r>
            <a:r>
              <a:rPr lang="en-US" dirty="0" smtClean="0"/>
              <a:t>Jumper</a:t>
            </a:r>
            <a:endParaRPr lang="id-ID" dirty="0"/>
          </a:p>
        </p:txBody>
      </p:sp>
      <p:sp>
        <p:nvSpPr>
          <p:cNvPr id="9" name="Text Placeholder 8"/>
          <p:cNvSpPr>
            <a:spLocks noGrp="1"/>
          </p:cNvSpPr>
          <p:nvPr>
            <p:ph type="body" sz="quarter" idx="21"/>
          </p:nvPr>
        </p:nvSpPr>
        <p:spPr/>
        <p:txBody>
          <a:bodyPr/>
          <a:lstStyle/>
          <a:p>
            <a:r>
              <a:rPr lang="id-ID" dirty="0"/>
              <a:t>Modul Relay (1 buah</a:t>
            </a:r>
            <a:r>
              <a:rPr lang="id-ID" dirty="0" smtClean="0"/>
              <a:t>)</a:t>
            </a:r>
            <a:endParaRPr kumimoji="1" lang="ja-JP" altLang="en-US" dirty="0"/>
          </a:p>
        </p:txBody>
      </p:sp>
      <p:sp>
        <p:nvSpPr>
          <p:cNvPr id="11" name="Text Placeholder 10"/>
          <p:cNvSpPr>
            <a:spLocks noGrp="1"/>
          </p:cNvSpPr>
          <p:nvPr>
            <p:ph type="body" sz="quarter" idx="23"/>
          </p:nvPr>
        </p:nvSpPr>
        <p:spPr/>
        <p:txBody>
          <a:bodyPr/>
          <a:lstStyle/>
          <a:p>
            <a:r>
              <a:rPr lang="id-ID" dirty="0"/>
              <a:t>Pompa Air (1 buah</a:t>
            </a:r>
            <a:r>
              <a:rPr lang="id-ID" dirty="0" smtClean="0"/>
              <a:t>)</a:t>
            </a:r>
            <a:endParaRPr kumimoji="1" lang="ja-JP" altLang="en-US" dirty="0"/>
          </a:p>
        </p:txBody>
      </p:sp>
      <p:pic>
        <p:nvPicPr>
          <p:cNvPr id="18" name="Picture Placeholder 17"/>
          <p:cNvPicPr>
            <a:picLocks noGrp="1" noChangeAspect="1"/>
          </p:cNvPicPr>
          <p:nvPr>
            <p:ph type="pic" sz="quarter" idx="31"/>
          </p:nvPr>
        </p:nvPicPr>
        <p:blipFill>
          <a:blip r:embed="rId2" cstate="print">
            <a:extLst>
              <a:ext uri="{28A0092B-C50C-407E-A947-70E740481C1C}">
                <a14:useLocalDpi xmlns:a14="http://schemas.microsoft.com/office/drawing/2010/main" val="0"/>
              </a:ext>
            </a:extLst>
          </a:blip>
          <a:srcRect t="749" b="749"/>
          <a:stretch>
            <a:fillRect/>
          </a:stretch>
        </p:blipFill>
        <p:spPr/>
      </p:pic>
      <p:pic>
        <p:nvPicPr>
          <p:cNvPr id="20" name="Picture Placeholder 19"/>
          <p:cNvPicPr>
            <a:picLocks noGrp="1" noChangeAspect="1"/>
          </p:cNvPicPr>
          <p:nvPr>
            <p:ph type="pic" sz="quarter" idx="33"/>
          </p:nvPr>
        </p:nvPicPr>
        <p:blipFill>
          <a:blip r:embed="rId3" cstate="print">
            <a:extLst>
              <a:ext uri="{28A0092B-C50C-407E-A947-70E740481C1C}">
                <a14:useLocalDpi xmlns:a14="http://schemas.microsoft.com/office/drawing/2010/main" val="0"/>
              </a:ext>
            </a:extLst>
          </a:blip>
          <a:srcRect t="787" b="787"/>
          <a:stretch>
            <a:fillRect/>
          </a:stretch>
        </p:blipFill>
        <p:spPr/>
      </p:pic>
      <p:pic>
        <p:nvPicPr>
          <p:cNvPr id="17" name="Picture Placeholder 16"/>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48" b="748"/>
          <a:stretch>
            <a:fillRect/>
          </a:stretch>
        </p:blipFill>
        <p:spPr>
          <a:xfrm>
            <a:off x="7009446" y="3269403"/>
            <a:ext cx="2015197" cy="1984938"/>
          </a:xfrm>
        </p:spPr>
      </p:pic>
      <p:pic>
        <p:nvPicPr>
          <p:cNvPr id="19" name="Picture Placeholder 18"/>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t="709" b="709"/>
          <a:stretch>
            <a:fillRect/>
          </a:stretch>
        </p:blipFill>
        <p:spPr>
          <a:xfrm>
            <a:off x="9385404" y="3728634"/>
            <a:ext cx="2015197" cy="1984938"/>
          </a:xfrm>
        </p:spPr>
      </p:pic>
    </p:spTree>
    <p:extLst>
      <p:ext uri="{BB962C8B-B14F-4D97-AF65-F5344CB8AC3E}">
        <p14:creationId xmlns:p14="http://schemas.microsoft.com/office/powerpoint/2010/main" val="1433246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id-ID" dirty="0"/>
              <a:t>Cara kerja </a:t>
            </a:r>
            <a:r>
              <a:rPr lang="en-US" dirty="0" err="1" smtClean="0"/>
              <a:t>alat</a:t>
            </a:r>
            <a:r>
              <a:rPr lang="id-ID" dirty="0" smtClean="0"/>
              <a:t> </a:t>
            </a:r>
            <a:r>
              <a:rPr lang="id-ID" dirty="0"/>
              <a:t>ini adalah sebagai berikut :</a:t>
            </a:r>
            <a:endParaRPr kumimoji="1" lang="ja-JP" altLang="en-US" dirty="0"/>
          </a:p>
        </p:txBody>
      </p:sp>
      <p:sp>
        <p:nvSpPr>
          <p:cNvPr id="7" name="テキスト プレースホルダー 6"/>
          <p:cNvSpPr>
            <a:spLocks noGrp="1"/>
          </p:cNvSpPr>
          <p:nvPr>
            <p:ph type="body" sz="quarter" idx="13"/>
          </p:nvPr>
        </p:nvSpPr>
        <p:spPr/>
        <p:txBody>
          <a:bodyPr/>
          <a:lstStyle/>
          <a:p>
            <a:r>
              <a:rPr lang="id-ID" dirty="0"/>
              <a:t>Sensor kelembaban akan ditanamkan ke dalam tanah. Dari sensor tersebut akan diketahui kelembaban yang ada pada tanah.</a:t>
            </a:r>
            <a:endParaRPr kumimoji="1" lang="ja-JP" altLang="en-US" dirty="0"/>
          </a:p>
        </p:txBody>
      </p:sp>
      <p:sp>
        <p:nvSpPr>
          <p:cNvPr id="8" name="テキスト プレースホルダー 7"/>
          <p:cNvSpPr>
            <a:spLocks noGrp="1"/>
          </p:cNvSpPr>
          <p:nvPr>
            <p:ph type="body" sz="quarter" idx="24"/>
          </p:nvPr>
        </p:nvSpPr>
        <p:spPr>
          <a:xfrm>
            <a:off x="3300846" y="4952336"/>
            <a:ext cx="11939154" cy="1225797"/>
          </a:xfrm>
        </p:spPr>
        <p:txBody>
          <a:bodyPr/>
          <a:lstStyle/>
          <a:p>
            <a:r>
              <a:rPr lang="id-ID" dirty="0"/>
              <a:t>Dari pengukuran yang didapat melalui sensor tersebut, akan didapat 2 kondisi, yaitu tanah yang memiliki kelembaban yang kering serta tanah yang memiliki kelembaban yang basah.</a:t>
            </a:r>
            <a:endParaRPr kumimoji="1" lang="ja-JP" altLang="en-US" dirty="0"/>
          </a:p>
        </p:txBody>
      </p:sp>
      <p:sp>
        <p:nvSpPr>
          <p:cNvPr id="9" name="テキスト プレースホルダー 8"/>
          <p:cNvSpPr>
            <a:spLocks noGrp="1"/>
          </p:cNvSpPr>
          <p:nvPr>
            <p:ph type="body" sz="quarter" idx="25"/>
          </p:nvPr>
        </p:nvSpPr>
        <p:spPr>
          <a:xfrm>
            <a:off x="3300846" y="6643539"/>
            <a:ext cx="11939154" cy="1225797"/>
          </a:xfrm>
        </p:spPr>
        <p:txBody>
          <a:bodyPr/>
          <a:lstStyle/>
          <a:p>
            <a:pPr fontAlgn="base"/>
            <a:r>
              <a:rPr lang="id-ID" dirty="0"/>
              <a:t>Jika hasil pengukuran dari sensor kelembaban mengukur tanah itu kering, maka pompa air otomatis akan menyala dan menyiram air. Hal ini berlaku sebaliknya, jika kondisi tanah memiliki kelembaban yang basah, maka pompa air akan otomatis dalam keadaan mati.</a:t>
            </a:r>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Tm="4568">
        <p15:prstTrans prst="prestige"/>
      </p:transition>
    </mc:Choice>
    <mc:Fallback>
      <p:transition spd="slow" advTm="456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3213" y="13062"/>
            <a:ext cx="17336022" cy="1739538"/>
          </a:xfrm>
        </p:spPr>
        <p:txBody>
          <a:bodyPr>
            <a:normAutofit/>
          </a:bodyPr>
          <a:lstStyle/>
          <a:p>
            <a:r>
              <a:rPr lang="id-ID" sz="4400" dirty="0"/>
              <a:t>Faktor-Faktor yang Mempengaruhi Pertumbuhan dan Perkembangan </a:t>
            </a:r>
            <a:r>
              <a:rPr lang="id-ID" sz="4400" dirty="0" smtClean="0"/>
              <a:t>Tanaman</a:t>
            </a:r>
            <a:endParaRPr kumimoji="1" lang="ja-JP" altLang="en-US" sz="4400"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5" name="テキスト プレースホルダー 4"/>
          <p:cNvSpPr>
            <a:spLocks noGrp="1"/>
          </p:cNvSpPr>
          <p:nvPr>
            <p:ph type="body" sz="quarter" idx="12"/>
          </p:nvPr>
        </p:nvSpPr>
        <p:spPr/>
        <p:txBody>
          <a:bodyPr>
            <a:noAutofit/>
          </a:bodyPr>
          <a:lstStyle/>
          <a:p>
            <a:r>
              <a:rPr lang="id-ID" sz="2800" b="1" dirty="0" smtClean="0"/>
              <a:t>1</a:t>
            </a:r>
            <a:r>
              <a:rPr lang="id-ID" sz="2800" b="1" dirty="0"/>
              <a:t>. Gen</a:t>
            </a:r>
            <a:endParaRPr lang="id-ID" sz="2800" dirty="0"/>
          </a:p>
          <a:p>
            <a:r>
              <a:rPr lang="id-ID" sz="2800" b="1" dirty="0"/>
              <a:t>2. </a:t>
            </a:r>
            <a:r>
              <a:rPr lang="id-ID" sz="2800" b="1" dirty="0" smtClean="0"/>
              <a:t>Hormon</a:t>
            </a:r>
            <a:endParaRPr lang="id-ID" sz="2800" dirty="0"/>
          </a:p>
        </p:txBody>
      </p:sp>
      <p:sp>
        <p:nvSpPr>
          <p:cNvPr id="6" name="テキスト プレースホルダー 5"/>
          <p:cNvSpPr>
            <a:spLocks noGrp="1"/>
          </p:cNvSpPr>
          <p:nvPr>
            <p:ph type="body" sz="quarter" idx="13"/>
          </p:nvPr>
        </p:nvSpPr>
        <p:spPr/>
        <p:txBody>
          <a:bodyPr/>
          <a:lstStyle/>
          <a:p>
            <a:r>
              <a:rPr lang="id-ID" b="1" dirty="0"/>
              <a:t>FAKTOR INTERNAL :</a:t>
            </a:r>
            <a:endParaRPr kumimoji="1" lang="ja-JP" altLang="en-US" dirty="0"/>
          </a:p>
        </p:txBody>
      </p:sp>
      <p:sp>
        <p:nvSpPr>
          <p:cNvPr id="7" name="テキスト プレースホルダー 6"/>
          <p:cNvSpPr>
            <a:spLocks noGrp="1"/>
          </p:cNvSpPr>
          <p:nvPr>
            <p:ph type="body" sz="quarter" idx="14"/>
          </p:nvPr>
        </p:nvSpPr>
        <p:spPr/>
        <p:txBody>
          <a:bodyPr>
            <a:noAutofit/>
          </a:bodyPr>
          <a:lstStyle/>
          <a:p>
            <a:r>
              <a:rPr lang="id-ID" sz="3200" b="1" dirty="0" smtClean="0"/>
              <a:t>1</a:t>
            </a:r>
            <a:r>
              <a:rPr lang="id-ID" sz="3200" b="1" dirty="0"/>
              <a:t>. Nutrisi</a:t>
            </a:r>
            <a:endParaRPr lang="id-ID" sz="3200" dirty="0"/>
          </a:p>
          <a:p>
            <a:r>
              <a:rPr lang="id-ID" sz="3200" b="1" dirty="0"/>
              <a:t>2. Cahaya Matahari</a:t>
            </a:r>
            <a:endParaRPr lang="id-ID" sz="3200" dirty="0"/>
          </a:p>
          <a:p>
            <a:r>
              <a:rPr lang="id-ID" sz="3200" b="1" dirty="0"/>
              <a:t>3. Air dan Kelembaban</a:t>
            </a:r>
            <a:endParaRPr lang="id-ID" sz="3200" dirty="0"/>
          </a:p>
          <a:p>
            <a:r>
              <a:rPr lang="id-ID" sz="3200" b="1" dirty="0"/>
              <a:t>4. Suhu</a:t>
            </a:r>
            <a:endParaRPr lang="id-ID" sz="3200" dirty="0"/>
          </a:p>
          <a:p>
            <a:r>
              <a:rPr lang="id-ID" sz="3200" b="1" dirty="0"/>
              <a:t>5. Tanah</a:t>
            </a:r>
            <a:endParaRPr lang="id-ID" sz="3200" dirty="0">
              <a:effectLst/>
            </a:endParaRPr>
          </a:p>
        </p:txBody>
      </p:sp>
      <p:sp>
        <p:nvSpPr>
          <p:cNvPr id="8" name="テキスト プレースホルダー 7"/>
          <p:cNvSpPr>
            <a:spLocks noGrp="1"/>
          </p:cNvSpPr>
          <p:nvPr>
            <p:ph type="body" sz="quarter" idx="15"/>
          </p:nvPr>
        </p:nvSpPr>
        <p:spPr/>
        <p:txBody>
          <a:bodyPr/>
          <a:lstStyle/>
          <a:p>
            <a:r>
              <a:rPr lang="id-ID" b="1" dirty="0"/>
              <a:t>FAKTOR EKSTERNAL :</a:t>
            </a:r>
            <a:endParaRPr lang="id-ID"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3951">
        <p15:prstTrans prst="pageCurlSingle"/>
      </p:transition>
    </mc:Choice>
    <mc:Fallback>
      <p:transition spd="slow" advTm="3951">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8422" r="8422"/>
          <a:stretch>
            <a:fillRect/>
          </a:stretch>
        </p:blipFill>
        <p:spPr/>
      </p:pic>
      <p:pic>
        <p:nvPicPr>
          <p:cNvPr id="9" name="Picture Placeholder 8"/>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6612" r="26612"/>
          <a:stretch>
            <a:fillRect/>
          </a:stretch>
        </p:blipFill>
        <p:spPr/>
      </p:pic>
      <p:pic>
        <p:nvPicPr>
          <p:cNvPr id="10" name="Picture Placeholder 9"/>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l="20867" r="20867"/>
          <a:stretch>
            <a:fillRect/>
          </a:stretch>
        </p:blipFill>
        <p:spPr/>
      </p:pic>
      <p:pic>
        <p:nvPicPr>
          <p:cNvPr id="17" name="Picture Placeholder 16"/>
          <p:cNvPicPr>
            <a:picLocks noGrp="1" noChangeAspect="1"/>
          </p:cNvPicPr>
          <p:nvPr>
            <p:ph type="pic" sz="quarter" idx="27"/>
          </p:nvPr>
        </p:nvPicPr>
        <p:blipFill>
          <a:blip r:embed="rId5">
            <a:extLst>
              <a:ext uri="{28A0092B-C50C-407E-A947-70E740481C1C}">
                <a14:useLocalDpi xmlns:a14="http://schemas.microsoft.com/office/drawing/2010/main" val="0"/>
              </a:ext>
            </a:extLst>
          </a:blip>
          <a:srcRect l="29243" r="29243"/>
          <a:stretch>
            <a:fillRect/>
          </a:stretch>
        </p:blipFill>
        <p:spPr/>
      </p:pic>
      <p:pic>
        <p:nvPicPr>
          <p:cNvPr id="25" name="Picture Placeholder 24"/>
          <p:cNvPicPr>
            <a:picLocks noGrp="1" noChangeAspect="1"/>
          </p:cNvPicPr>
          <p:nvPr>
            <p:ph type="pic" sz="quarter" idx="30"/>
          </p:nvPr>
        </p:nvPicPr>
        <p:blipFill>
          <a:blip r:embed="rId6">
            <a:extLst>
              <a:ext uri="{28A0092B-C50C-407E-A947-70E740481C1C}">
                <a14:useLocalDpi xmlns:a14="http://schemas.microsoft.com/office/drawing/2010/main" val="0"/>
              </a:ext>
            </a:extLst>
          </a:blip>
          <a:srcRect l="18816" r="18816"/>
          <a:stretch>
            <a:fillRect/>
          </a:stretch>
        </p:blipFill>
        <p:spPr/>
      </p:pic>
      <p:sp>
        <p:nvSpPr>
          <p:cNvPr id="18" name="テキスト プレースホルダー 17"/>
          <p:cNvSpPr>
            <a:spLocks noGrp="1"/>
          </p:cNvSpPr>
          <p:nvPr>
            <p:ph type="body" sz="quarter" idx="20"/>
          </p:nvPr>
        </p:nvSpPr>
        <p:spPr/>
        <p:txBody>
          <a:bodyPr/>
          <a:lstStyle/>
          <a:p>
            <a:r>
              <a:rPr kumimoji="1" lang="id-ID" altLang="ja-JP" dirty="0" smtClean="0"/>
              <a:t>Mawar</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id-ID" altLang="ja-JP" dirty="0" smtClean="0"/>
              <a:t>Melati</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id-ID" altLang="ja-JP" dirty="0"/>
              <a:t>Krisan / seruni </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id-ID" altLang="ja-JP" dirty="0" smtClean="0"/>
              <a:t>Tulip</a:t>
            </a:r>
            <a:endParaRPr kumimoji="1" lang="ja-JP" altLang="en-US" dirty="0"/>
          </a:p>
        </p:txBody>
      </p:sp>
      <p:sp>
        <p:nvSpPr>
          <p:cNvPr id="14" name="タイトル 13"/>
          <p:cNvSpPr>
            <a:spLocks noGrp="1"/>
          </p:cNvSpPr>
          <p:nvPr>
            <p:ph type="title"/>
          </p:nvPr>
        </p:nvSpPr>
        <p:spPr/>
        <p:txBody>
          <a:bodyPr/>
          <a:lstStyle/>
          <a:p>
            <a:r>
              <a:rPr kumimoji="1" lang="id-ID" altLang="ja-JP" dirty="0" smtClean="0"/>
              <a:t>Kelembaban &amp; suhu yang baik</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id-ID" altLang="ja-JP" dirty="0" smtClean="0"/>
              <a:t>Anggrek</a:t>
            </a:r>
            <a:endParaRPr kumimoji="1" lang="ja-JP" alt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9</a:t>
            </a:fld>
            <a:endParaRPr lang="en-US" dirty="0"/>
          </a:p>
        </p:txBody>
      </p:sp>
      <p:sp>
        <p:nvSpPr>
          <p:cNvPr id="30" name="Text Placeholder 22"/>
          <p:cNvSpPr txBox="1">
            <a:spLocks/>
          </p:cNvSpPr>
          <p:nvPr/>
        </p:nvSpPr>
        <p:spPr>
          <a:xfrm>
            <a:off x="7583184" y="7607005"/>
            <a:ext cx="3164172" cy="1794170"/>
          </a:xfrm>
          <a:prstGeom prst="rect">
            <a:avLst/>
          </a:prstGeom>
        </p:spPr>
        <p:txBody>
          <a:bodyPr vert="horz" lIns="91440" tIns="45720" rIns="91440" bIns="45720" rtlCol="0" anchor="ctr">
            <a:normAutofit fontScale="55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sz="2900" dirty="0" smtClean="0"/>
              <a:t>Air </a:t>
            </a:r>
            <a:r>
              <a:rPr lang="en-US" sz="2900" dirty="0" err="1"/>
              <a:t>dan</a:t>
            </a:r>
            <a:r>
              <a:rPr lang="en-US" sz="2900" dirty="0"/>
              <a:t> </a:t>
            </a:r>
            <a:r>
              <a:rPr lang="en-US" sz="2900" dirty="0" err="1"/>
              <a:t>Kelembaban</a:t>
            </a:r>
            <a:r>
              <a:rPr lang="en-US" sz="2900" dirty="0"/>
              <a:t> : 50-80 %.</a:t>
            </a:r>
            <a:endParaRPr lang="id-ID" sz="2900" dirty="0"/>
          </a:p>
          <a:p>
            <a:pPr lvl="0"/>
            <a:r>
              <a:rPr lang="en-US" sz="2900" dirty="0" err="1"/>
              <a:t>Suhu</a:t>
            </a:r>
            <a:r>
              <a:rPr lang="en-US" sz="2900" dirty="0"/>
              <a:t> : </a:t>
            </a:r>
            <a:r>
              <a:rPr lang="en-US" sz="2900" dirty="0" err="1"/>
              <a:t>siang</a:t>
            </a:r>
            <a:r>
              <a:rPr lang="en-US" sz="2900" dirty="0"/>
              <a:t> </a:t>
            </a:r>
            <a:r>
              <a:rPr lang="en-US" sz="2900" dirty="0" err="1"/>
              <a:t>hari</a:t>
            </a:r>
            <a:r>
              <a:rPr lang="en-US" sz="2900" dirty="0"/>
              <a:t> 28-36 ˚C </a:t>
            </a:r>
            <a:r>
              <a:rPr lang="en-US" sz="2900" dirty="0" err="1"/>
              <a:t>dan</a:t>
            </a:r>
            <a:r>
              <a:rPr lang="en-US" sz="2900" dirty="0"/>
              <a:t> </a:t>
            </a:r>
            <a:r>
              <a:rPr lang="en-US" sz="2900" dirty="0" err="1"/>
              <a:t>suhu</a:t>
            </a:r>
            <a:r>
              <a:rPr lang="en-US" sz="2900" dirty="0"/>
              <a:t> </a:t>
            </a:r>
            <a:r>
              <a:rPr lang="en-US" sz="2900" dirty="0" err="1"/>
              <a:t>udara</a:t>
            </a:r>
            <a:r>
              <a:rPr lang="en-US" sz="2900" dirty="0"/>
              <a:t> </a:t>
            </a:r>
            <a:r>
              <a:rPr lang="en-US" sz="2900" dirty="0" err="1"/>
              <a:t>malam</a:t>
            </a:r>
            <a:r>
              <a:rPr lang="en-US" sz="2900" dirty="0"/>
              <a:t> </a:t>
            </a:r>
            <a:r>
              <a:rPr lang="en-US" sz="2900" dirty="0" err="1"/>
              <a:t>hari</a:t>
            </a:r>
            <a:r>
              <a:rPr lang="en-US" sz="2900" dirty="0"/>
              <a:t> 24-30 ˚C</a:t>
            </a:r>
            <a:endParaRPr lang="id-ID" sz="2900" dirty="0"/>
          </a:p>
          <a:p>
            <a:r>
              <a:rPr lang="en-US" sz="2900" dirty="0" err="1"/>
              <a:t>Cahaya</a:t>
            </a:r>
            <a:r>
              <a:rPr lang="en-US" sz="2900" dirty="0"/>
              <a:t> </a:t>
            </a:r>
            <a:r>
              <a:rPr lang="en-US" sz="2900" dirty="0" err="1"/>
              <a:t>Matahari</a:t>
            </a:r>
            <a:r>
              <a:rPr lang="en-US" sz="2900" dirty="0"/>
              <a:t> : </a:t>
            </a:r>
            <a:r>
              <a:rPr lang="en-US" sz="2900" dirty="0" err="1"/>
              <a:t>melati</a:t>
            </a:r>
            <a:r>
              <a:rPr lang="en-US" sz="2900" dirty="0"/>
              <a:t> paling </a:t>
            </a:r>
            <a:r>
              <a:rPr lang="en-US" sz="2900" dirty="0" err="1"/>
              <a:t>cocok</a:t>
            </a:r>
            <a:r>
              <a:rPr lang="en-US" sz="2900" dirty="0"/>
              <a:t> di </a:t>
            </a:r>
            <a:r>
              <a:rPr lang="en-US" sz="2900" dirty="0" err="1"/>
              <a:t>daerah</a:t>
            </a:r>
            <a:r>
              <a:rPr lang="en-US" sz="2900" dirty="0"/>
              <a:t> yang </a:t>
            </a:r>
            <a:r>
              <a:rPr lang="en-US" sz="2900" dirty="0" err="1"/>
              <a:t>cukup</a:t>
            </a:r>
            <a:r>
              <a:rPr lang="en-US" sz="2900" dirty="0"/>
              <a:t> </a:t>
            </a:r>
            <a:r>
              <a:rPr lang="en-US" sz="2900" dirty="0" err="1"/>
              <a:t>mendapat</a:t>
            </a:r>
            <a:r>
              <a:rPr lang="en-US" sz="2900" dirty="0"/>
              <a:t> </a:t>
            </a:r>
            <a:r>
              <a:rPr lang="en-US" sz="2900" dirty="0" err="1"/>
              <a:t>sinar</a:t>
            </a:r>
            <a:r>
              <a:rPr lang="en-US" sz="2900" dirty="0"/>
              <a:t> </a:t>
            </a:r>
            <a:r>
              <a:rPr lang="en-US" sz="2900" dirty="0" err="1"/>
              <a:t>matahari</a:t>
            </a:r>
            <a:r>
              <a:rPr lang="en-US" sz="2900" dirty="0"/>
              <a:t>.</a:t>
            </a:r>
            <a:endParaRPr lang="id-ID" sz="2900" dirty="0"/>
          </a:p>
          <a:p>
            <a:endParaRPr lang="id-ID" dirty="0"/>
          </a:p>
        </p:txBody>
      </p:sp>
      <p:sp>
        <p:nvSpPr>
          <p:cNvPr id="31" name="Text Placeholder 22"/>
          <p:cNvSpPr txBox="1">
            <a:spLocks/>
          </p:cNvSpPr>
          <p:nvPr/>
        </p:nvSpPr>
        <p:spPr>
          <a:xfrm>
            <a:off x="4118974" y="759921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en-US" dirty="0"/>
              <a:t>Air </a:t>
            </a:r>
            <a:r>
              <a:rPr lang="id-ID" dirty="0"/>
              <a:t>&amp;</a:t>
            </a:r>
            <a:r>
              <a:rPr lang="en-US" dirty="0"/>
              <a:t> </a:t>
            </a:r>
            <a:r>
              <a:rPr lang="en-US" dirty="0" err="1" smtClean="0"/>
              <a:t>Kelembaban</a:t>
            </a:r>
            <a:r>
              <a:rPr lang="id-ID" dirty="0" smtClean="0"/>
              <a:t> </a:t>
            </a:r>
            <a:r>
              <a:rPr lang="en-US" dirty="0" smtClean="0"/>
              <a:t>: 70–80%</a:t>
            </a:r>
            <a:endParaRPr lang="id-ID" dirty="0"/>
          </a:p>
          <a:p>
            <a:pPr lvl="0"/>
            <a:r>
              <a:rPr lang="en-US" dirty="0" err="1"/>
              <a:t>Suhu</a:t>
            </a:r>
            <a:r>
              <a:rPr lang="en-US" dirty="0"/>
              <a:t> : 18 – 26 ˚C </a:t>
            </a:r>
            <a:endParaRPr lang="id-ID" dirty="0"/>
          </a:p>
          <a:p>
            <a:r>
              <a:rPr lang="en-US" dirty="0" err="1"/>
              <a:t>Cahaya</a:t>
            </a:r>
            <a:r>
              <a:rPr lang="en-US" dirty="0"/>
              <a:t> </a:t>
            </a:r>
            <a:r>
              <a:rPr lang="en-US" dirty="0" err="1"/>
              <a:t>Matahari</a:t>
            </a:r>
            <a:r>
              <a:rPr lang="en-US" dirty="0"/>
              <a:t> : 5 – 6 jam </a:t>
            </a:r>
            <a:r>
              <a:rPr lang="en-US" dirty="0" err="1"/>
              <a:t>saat</a:t>
            </a:r>
            <a:r>
              <a:rPr lang="en-US" dirty="0"/>
              <a:t> </a:t>
            </a:r>
            <a:r>
              <a:rPr lang="en-US" dirty="0" err="1"/>
              <a:t>pagi</a:t>
            </a:r>
            <a:r>
              <a:rPr lang="en-US" dirty="0"/>
              <a:t> </a:t>
            </a:r>
            <a:r>
              <a:rPr lang="en-US" dirty="0" err="1"/>
              <a:t>hari</a:t>
            </a:r>
            <a:endParaRPr lang="id-ID" dirty="0"/>
          </a:p>
        </p:txBody>
      </p:sp>
      <p:sp>
        <p:nvSpPr>
          <p:cNvPr id="32" name="Text Placeholder 22"/>
          <p:cNvSpPr txBox="1">
            <a:spLocks/>
          </p:cNvSpPr>
          <p:nvPr/>
        </p:nvSpPr>
        <p:spPr>
          <a:xfrm>
            <a:off x="11016351" y="7607005"/>
            <a:ext cx="3164172" cy="1794170"/>
          </a:xfrm>
          <a:prstGeom prst="rect">
            <a:avLst/>
          </a:prstGeom>
        </p:spPr>
        <p:txBody>
          <a:bodyPr vert="horz" lIns="91440" tIns="45720" rIns="91440" bIns="45720" rtlCol="0" anchor="ctr">
            <a:normAutofit fontScale="700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Kelembaban : </a:t>
            </a:r>
          </a:p>
          <a:p>
            <a:pPr lvl="0"/>
            <a:r>
              <a:rPr lang="id-ID" dirty="0"/>
              <a:t>Awal Pembentukan : 90-95%</a:t>
            </a:r>
          </a:p>
          <a:p>
            <a:pPr lvl="0"/>
            <a:r>
              <a:rPr lang="id-ID" dirty="0"/>
              <a:t>Tanaman muda	: 70-80%</a:t>
            </a:r>
          </a:p>
          <a:p>
            <a:pPr lvl="0"/>
            <a:r>
              <a:rPr lang="id-ID" dirty="0"/>
              <a:t>Suhu : 20-26 C. Toleran suhu : 17-30 C</a:t>
            </a:r>
          </a:p>
          <a:p>
            <a:pPr lvl="0"/>
            <a:r>
              <a:rPr lang="id-ID" dirty="0"/>
              <a:t>Cahaya Matahari : </a:t>
            </a:r>
            <a:r>
              <a:rPr lang="en-US" dirty="0" err="1"/>
              <a:t>sejak</a:t>
            </a:r>
            <a:r>
              <a:rPr lang="en-US" dirty="0"/>
              <a:t> </a:t>
            </a:r>
            <a:r>
              <a:rPr lang="en-US" dirty="0" err="1"/>
              <a:t>terbit</a:t>
            </a:r>
            <a:r>
              <a:rPr lang="en-US" dirty="0"/>
              <a:t> </a:t>
            </a:r>
            <a:r>
              <a:rPr lang="en-US" dirty="0" err="1"/>
              <a:t>hingga</a:t>
            </a:r>
            <a:r>
              <a:rPr lang="en-US" dirty="0"/>
              <a:t> </a:t>
            </a:r>
            <a:r>
              <a:rPr lang="en-US" dirty="0" err="1"/>
              <a:t>tenggelam</a:t>
            </a:r>
            <a:endParaRPr lang="id-ID" dirty="0"/>
          </a:p>
        </p:txBody>
      </p:sp>
      <p:sp>
        <p:nvSpPr>
          <p:cNvPr id="33" name="Text Placeholder 22"/>
          <p:cNvSpPr txBox="1">
            <a:spLocks/>
          </p:cNvSpPr>
          <p:nvPr/>
        </p:nvSpPr>
        <p:spPr>
          <a:xfrm>
            <a:off x="14440589" y="7607005"/>
            <a:ext cx="3164172" cy="1794170"/>
          </a:xfrm>
          <a:prstGeom prst="rect">
            <a:avLst/>
          </a:prstGeom>
        </p:spPr>
        <p:txBody>
          <a:bodyPr vert="horz" lIns="91440" tIns="45720" rIns="91440" bIns="45720" rtlCol="0" anchor="ctr">
            <a:normAutofit fontScale="92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lvl="0"/>
            <a:r>
              <a:rPr lang="id-ID" dirty="0"/>
              <a:t>Air dan </a:t>
            </a:r>
            <a:r>
              <a:rPr lang="id-ID" dirty="0" smtClean="0"/>
              <a:t>Kelembaban </a:t>
            </a:r>
            <a:r>
              <a:rPr lang="id-ID" dirty="0"/>
              <a:t>: 75–85%</a:t>
            </a:r>
          </a:p>
          <a:p>
            <a:pPr lvl="0"/>
            <a:r>
              <a:rPr lang="id-ID" dirty="0"/>
              <a:t>Suhu : 14-</a:t>
            </a:r>
            <a:r>
              <a:rPr lang="en-US" dirty="0"/>
              <a:t>1</a:t>
            </a:r>
            <a:r>
              <a:rPr lang="id-ID" dirty="0"/>
              <a:t>6 C</a:t>
            </a:r>
          </a:p>
          <a:p>
            <a:pPr lvl="0"/>
            <a:r>
              <a:rPr lang="id-ID" dirty="0"/>
              <a:t>Cahaya Matahari : Sepanjang Hari</a:t>
            </a:r>
          </a:p>
        </p:txBody>
      </p:sp>
      <p:sp>
        <p:nvSpPr>
          <p:cNvPr id="38" name="Text Placeholder 22"/>
          <p:cNvSpPr txBox="1">
            <a:spLocks/>
          </p:cNvSpPr>
          <p:nvPr/>
        </p:nvSpPr>
        <p:spPr>
          <a:xfrm>
            <a:off x="685212" y="7599215"/>
            <a:ext cx="3164172" cy="1794170"/>
          </a:xfrm>
          <a:prstGeom prst="rect">
            <a:avLst/>
          </a:prstGeom>
        </p:spPr>
        <p:txBody>
          <a:bodyPr vert="horz" lIns="91440" tIns="45720" rIns="91440" bIns="45720" rtlCol="0" anchor="ctr">
            <a:normAutofit fontScale="77500" lnSpcReduction="20000"/>
          </a:bodyPr>
          <a:lstStyle>
            <a:lvl1pPr marL="0" indent="0" algn="ctr" defTabSz="1371417" rtl="0" eaLnBrk="1" latinLnBrk="0" hangingPunct="1">
              <a:lnSpc>
                <a:spcPct val="130000"/>
              </a:lnSpc>
              <a:spcBef>
                <a:spcPts val="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dirty="0"/>
              <a:t>Air </a:t>
            </a:r>
            <a:r>
              <a:rPr lang="en-US" dirty="0" err="1"/>
              <a:t>dan</a:t>
            </a:r>
            <a:r>
              <a:rPr lang="en-US" dirty="0"/>
              <a:t> </a:t>
            </a:r>
            <a:r>
              <a:rPr lang="en-US" dirty="0" err="1"/>
              <a:t>Kelembaban</a:t>
            </a:r>
            <a:r>
              <a:rPr lang="en-US" dirty="0"/>
              <a:t> : </a:t>
            </a:r>
            <a:r>
              <a:rPr lang="en-US" dirty="0" err="1"/>
              <a:t>siang</a:t>
            </a:r>
            <a:r>
              <a:rPr lang="en-US" dirty="0"/>
              <a:t> </a:t>
            </a:r>
            <a:r>
              <a:rPr lang="en-US" dirty="0" err="1"/>
              <a:t>hari</a:t>
            </a:r>
            <a:r>
              <a:rPr lang="en-US" dirty="0"/>
              <a:t> </a:t>
            </a:r>
            <a:r>
              <a:rPr lang="en-US" dirty="0" err="1"/>
              <a:t>berkisar</a:t>
            </a:r>
            <a:r>
              <a:rPr lang="en-US" dirty="0"/>
              <a:t> 50 – 80% </a:t>
            </a:r>
            <a:r>
              <a:rPr lang="en-US" dirty="0" err="1"/>
              <a:t>dan</a:t>
            </a:r>
            <a:r>
              <a:rPr lang="en-US" dirty="0"/>
              <a:t> </a:t>
            </a:r>
            <a:r>
              <a:rPr lang="en-US" dirty="0" err="1"/>
              <a:t>pada</a:t>
            </a:r>
            <a:r>
              <a:rPr lang="en-US" dirty="0"/>
              <a:t> </a:t>
            </a:r>
            <a:r>
              <a:rPr lang="en-US" dirty="0" err="1"/>
              <a:t>saat</a:t>
            </a:r>
            <a:r>
              <a:rPr lang="en-US" dirty="0"/>
              <a:t> </a:t>
            </a:r>
            <a:r>
              <a:rPr lang="en-US" dirty="0" err="1"/>
              <a:t>musim</a:t>
            </a:r>
            <a:r>
              <a:rPr lang="en-US" dirty="0"/>
              <a:t> </a:t>
            </a:r>
            <a:r>
              <a:rPr lang="en-US" dirty="0" err="1"/>
              <a:t>berbunga</a:t>
            </a:r>
            <a:r>
              <a:rPr lang="en-US" dirty="0"/>
              <a:t> 50 – 60% </a:t>
            </a:r>
            <a:endParaRPr lang="id-ID" dirty="0"/>
          </a:p>
          <a:p>
            <a:r>
              <a:rPr lang="en-US" dirty="0" err="1"/>
              <a:t>Suhu</a:t>
            </a:r>
            <a:r>
              <a:rPr lang="en-US" dirty="0"/>
              <a:t> : </a:t>
            </a:r>
            <a:r>
              <a:rPr lang="id-ID" dirty="0"/>
              <a:t>a</a:t>
            </a:r>
            <a:r>
              <a:rPr lang="en-US" dirty="0"/>
              <a:t>15 – 20 ˚C </a:t>
            </a:r>
            <a:endParaRPr lang="id-ID" dirty="0"/>
          </a:p>
          <a:p>
            <a:r>
              <a:rPr lang="en-US" dirty="0" err="1"/>
              <a:t>Cahaya</a:t>
            </a:r>
            <a:r>
              <a:rPr lang="en-US" dirty="0"/>
              <a:t> </a:t>
            </a:r>
            <a:r>
              <a:rPr lang="en-US" dirty="0" err="1"/>
              <a:t>Matahari</a:t>
            </a:r>
            <a:r>
              <a:rPr lang="en-US" dirty="0"/>
              <a:t> : 50 – 70 %</a:t>
            </a:r>
            <a:endParaRPr lang="id-ID"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7702">
        <p15:prstTrans prst="pageCurlSingle"/>
      </p:transition>
    </mc:Choice>
    <mc:Fallback>
      <p:transition spd="slow" advTm="77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8" grpId="0"/>
    </p:bldLst>
  </p:timing>
</p:sld>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5753</TotalTime>
  <Words>474</Words>
  <Application>Microsoft Office PowerPoint</Application>
  <PresentationFormat>Custom</PresentationFormat>
  <Paragraphs>91</Paragraphs>
  <Slides>16</Slides>
  <Notes>0</Notes>
  <HiddenSlides>0</HiddenSlides>
  <MMClips>0</MMClips>
  <ScaleCrop>false</ScaleCrop>
  <HeadingPairs>
    <vt:vector size="4" baseType="variant">
      <vt:variant>
        <vt:lpstr>Theme</vt:lpstr>
      </vt:variant>
      <vt:variant>
        <vt:i4>5</vt:i4>
      </vt:variant>
      <vt:variant>
        <vt:lpstr>Slide Titles</vt:lpstr>
      </vt:variant>
      <vt:variant>
        <vt:i4>16</vt:i4>
      </vt:variant>
    </vt:vector>
  </HeadingPairs>
  <TitlesOfParts>
    <vt:vector size="21" baseType="lpstr">
      <vt:lpstr>Arcturus - Content</vt:lpstr>
      <vt:lpstr>Arcturus - Content - No Header</vt:lpstr>
      <vt:lpstr>Arcturus - Free Layout</vt:lpstr>
      <vt:lpstr>Arcturus - Colored Background</vt:lpstr>
      <vt:lpstr>Arcturus - Content - Right Title</vt:lpstr>
      <vt:lpstr>Sistem Penyiram Tanaman Otomatis</vt:lpstr>
      <vt:lpstr>Anggota Kelompok</vt:lpstr>
      <vt:lpstr>PowerPoint Presentation</vt:lpstr>
      <vt:lpstr>PowerPoint Presentation</vt:lpstr>
      <vt:lpstr>Komponen</vt:lpstr>
      <vt:lpstr>Komponen</vt:lpstr>
      <vt:lpstr>Cara kerja alat ini adalah sebagai berikut :</vt:lpstr>
      <vt:lpstr>Faktor-Faktor yang Mempengaruhi Pertumbuhan dan Perkembangan Tanaman</vt:lpstr>
      <vt:lpstr>Kelembaban &amp; suhu yang baik</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Windows User</cp:lastModifiedBy>
  <cp:revision>394</cp:revision>
  <dcterms:created xsi:type="dcterms:W3CDTF">2015-08-02T15:43:04Z</dcterms:created>
  <dcterms:modified xsi:type="dcterms:W3CDTF">2020-07-09T14:48:22Z</dcterms:modified>
</cp:coreProperties>
</file>