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5"/>
  </p:notesMasterIdLst>
  <p:sldIdLst>
    <p:sldId id="256" r:id="rId2"/>
    <p:sldId id="258" r:id="rId3"/>
    <p:sldId id="264" r:id="rId4"/>
    <p:sldId id="285" r:id="rId5"/>
    <p:sldId id="286" r:id="rId6"/>
    <p:sldId id="278" r:id="rId7"/>
    <p:sldId id="281" r:id="rId8"/>
    <p:sldId id="284" r:id="rId9"/>
    <p:sldId id="282" r:id="rId10"/>
    <p:sldId id="283" r:id="rId11"/>
    <p:sldId id="279" r:id="rId12"/>
    <p:sldId id="280" r:id="rId13"/>
    <p:sldId id="276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hewy" panose="020B0604020202020204" charset="0"/>
      <p:regular r:id="rId20"/>
    </p:embeddedFont>
    <p:embeddedFont>
      <p:font typeface="Happy Monkey" panose="020B0604020202020204" charset="0"/>
      <p:regular r:id="rId21"/>
    </p:embeddedFont>
    <p:embeddedFont>
      <p:font typeface="Abril Fatface" panose="020B0604020202020204" charset="0"/>
      <p:regular r:id="rId22"/>
    </p:embeddedFont>
    <p:embeddedFont>
      <p:font typeface="Barlow Condensed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A783CE-EA80-438F-A2A0-07F487CE83FC}">
  <a:tblStyle styleId="{EAA783CE-EA80-438F-A2A0-07F487CE83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098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255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95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938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340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434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87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6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60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2266950" y="2036975"/>
            <a:ext cx="7658100" cy="239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2650076" y="1744276"/>
            <a:ext cx="358028" cy="335921"/>
            <a:chOff x="2495301" y="1749451"/>
            <a:chExt cx="358028" cy="335921"/>
          </a:xfrm>
        </p:grpSpPr>
        <p:sp>
          <p:nvSpPr>
            <p:cNvPr id="14" name="Google Shape;14;p2"/>
            <p:cNvSpPr/>
            <p:nvPr/>
          </p:nvSpPr>
          <p:spPr>
            <a:xfrm>
              <a:off x="2649151" y="1749451"/>
              <a:ext cx="40770" cy="335921"/>
            </a:xfrm>
            <a:custGeom>
              <a:avLst/>
              <a:gdLst/>
              <a:ahLst/>
              <a:cxnLst/>
              <a:rect l="l" t="t" r="r" b="b"/>
              <a:pathLst>
                <a:path w="25927" h="221730" extrusionOk="0">
                  <a:moveTo>
                    <a:pt x="15192" y="221228"/>
                  </a:moveTo>
                  <a:cubicBezTo>
                    <a:pt x="2236" y="206688"/>
                    <a:pt x="-10068" y="70693"/>
                    <a:pt x="12396" y="1623"/>
                  </a:cubicBezTo>
                  <a:cubicBezTo>
                    <a:pt x="12666" y="896"/>
                    <a:pt x="13477" y="533"/>
                    <a:pt x="14195" y="803"/>
                  </a:cubicBezTo>
                  <a:cubicBezTo>
                    <a:pt x="14251" y="831"/>
                    <a:pt x="14307" y="850"/>
                    <a:pt x="14353" y="878"/>
                  </a:cubicBezTo>
                  <a:cubicBezTo>
                    <a:pt x="14736" y="989"/>
                    <a:pt x="15043" y="1260"/>
                    <a:pt x="15192" y="1623"/>
                  </a:cubicBezTo>
                  <a:cubicBezTo>
                    <a:pt x="33089" y="39560"/>
                    <a:pt x="24513" y="203891"/>
                    <a:pt x="17989" y="221135"/>
                  </a:cubicBezTo>
                  <a:cubicBezTo>
                    <a:pt x="17895" y="221918"/>
                    <a:pt x="17196" y="222496"/>
                    <a:pt x="16404" y="222440"/>
                  </a:cubicBezTo>
                  <a:cubicBezTo>
                    <a:pt x="15789" y="222328"/>
                    <a:pt x="15304" y="221844"/>
                    <a:pt x="15192" y="2212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495301" y="1897668"/>
              <a:ext cx="348573" cy="39219"/>
            </a:xfrm>
            <a:custGeom>
              <a:avLst/>
              <a:gdLst/>
              <a:ahLst/>
              <a:cxnLst/>
              <a:rect l="l" t="t" r="r" b="b"/>
              <a:pathLst>
                <a:path w="221668" h="25887" extrusionOk="0">
                  <a:moveTo>
                    <a:pt x="220389" y="11393"/>
                  </a:moveTo>
                  <a:cubicBezTo>
                    <a:pt x="205941" y="24349"/>
                    <a:pt x="69853" y="36560"/>
                    <a:pt x="877" y="14189"/>
                  </a:cubicBezTo>
                  <a:cubicBezTo>
                    <a:pt x="122" y="13816"/>
                    <a:pt x="-242" y="12940"/>
                    <a:pt x="38" y="12138"/>
                  </a:cubicBezTo>
                  <a:cubicBezTo>
                    <a:pt x="224" y="11803"/>
                    <a:pt x="522" y="11542"/>
                    <a:pt x="877" y="11393"/>
                  </a:cubicBezTo>
                  <a:cubicBezTo>
                    <a:pt x="38813" y="-6504"/>
                    <a:pt x="203144" y="2072"/>
                    <a:pt x="220389" y="8596"/>
                  </a:cubicBezTo>
                  <a:cubicBezTo>
                    <a:pt x="221153" y="8690"/>
                    <a:pt x="221703" y="9389"/>
                    <a:pt x="221600" y="10153"/>
                  </a:cubicBezTo>
                  <a:cubicBezTo>
                    <a:pt x="221600" y="10162"/>
                    <a:pt x="221600" y="10172"/>
                    <a:pt x="221600" y="10181"/>
                  </a:cubicBezTo>
                  <a:cubicBezTo>
                    <a:pt x="221554" y="10833"/>
                    <a:pt x="221041" y="11346"/>
                    <a:pt x="220389" y="113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547034" y="1782360"/>
              <a:ext cx="244967" cy="241880"/>
            </a:xfrm>
            <a:custGeom>
              <a:avLst/>
              <a:gdLst/>
              <a:ahLst/>
              <a:cxnLst/>
              <a:rect l="l" t="t" r="r" b="b"/>
              <a:pathLst>
                <a:path w="155782" h="159657" extrusionOk="0">
                  <a:moveTo>
                    <a:pt x="297" y="158015"/>
                  </a:moveTo>
                  <a:cubicBezTo>
                    <a:pt x="1416" y="138627"/>
                    <a:pt x="88941" y="33765"/>
                    <a:pt x="153629" y="861"/>
                  </a:cubicBezTo>
                  <a:cubicBezTo>
                    <a:pt x="154319" y="516"/>
                    <a:pt x="155158" y="796"/>
                    <a:pt x="155503" y="1495"/>
                  </a:cubicBezTo>
                  <a:cubicBezTo>
                    <a:pt x="155540" y="1560"/>
                    <a:pt x="155568" y="1626"/>
                    <a:pt x="155587" y="1700"/>
                  </a:cubicBezTo>
                  <a:cubicBezTo>
                    <a:pt x="155773" y="2054"/>
                    <a:pt x="155773" y="2464"/>
                    <a:pt x="155587" y="2819"/>
                  </a:cubicBezTo>
                  <a:cubicBezTo>
                    <a:pt x="141419" y="42247"/>
                    <a:pt x="19126" y="151956"/>
                    <a:pt x="2348" y="159972"/>
                  </a:cubicBezTo>
                  <a:cubicBezTo>
                    <a:pt x="1807" y="160504"/>
                    <a:pt x="931" y="160504"/>
                    <a:pt x="390" y="159972"/>
                  </a:cubicBezTo>
                  <a:cubicBezTo>
                    <a:pt x="-169" y="159450"/>
                    <a:pt x="-206" y="158584"/>
                    <a:pt x="297" y="1580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44190" y="1785399"/>
              <a:ext cx="309139" cy="291821"/>
            </a:xfrm>
            <a:custGeom>
              <a:avLst/>
              <a:gdLst/>
              <a:ahLst/>
              <a:cxnLst/>
              <a:rect l="l" t="t" r="r" b="b"/>
              <a:pathLst>
                <a:path w="196591" h="192621" extrusionOk="0">
                  <a:moveTo>
                    <a:pt x="194122" y="192920"/>
                  </a:moveTo>
                  <a:cubicBezTo>
                    <a:pt x="172218" y="189471"/>
                    <a:pt x="44984" y="79109"/>
                    <a:pt x="150" y="2956"/>
                  </a:cubicBezTo>
                  <a:cubicBezTo>
                    <a:pt x="-269" y="2247"/>
                    <a:pt x="-27" y="1334"/>
                    <a:pt x="681" y="914"/>
                  </a:cubicBezTo>
                  <a:cubicBezTo>
                    <a:pt x="747" y="877"/>
                    <a:pt x="821" y="840"/>
                    <a:pt x="896" y="812"/>
                  </a:cubicBezTo>
                  <a:cubicBezTo>
                    <a:pt x="1287" y="681"/>
                    <a:pt x="1716" y="681"/>
                    <a:pt x="2108" y="812"/>
                  </a:cubicBezTo>
                  <a:cubicBezTo>
                    <a:pt x="47967" y="21411"/>
                    <a:pt x="185547" y="171201"/>
                    <a:pt x="196080" y="190869"/>
                  </a:cubicBezTo>
                  <a:cubicBezTo>
                    <a:pt x="196676" y="191437"/>
                    <a:pt x="196686" y="192388"/>
                    <a:pt x="196117" y="192976"/>
                  </a:cubicBezTo>
                  <a:cubicBezTo>
                    <a:pt x="196108" y="192994"/>
                    <a:pt x="196089" y="193003"/>
                    <a:pt x="196080" y="193013"/>
                  </a:cubicBezTo>
                  <a:cubicBezTo>
                    <a:pt x="195492" y="193479"/>
                    <a:pt x="194663" y="193432"/>
                    <a:pt x="194122" y="1929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3120626">
            <a:off x="2081936" y="2126765"/>
            <a:ext cx="358018" cy="335911"/>
            <a:chOff x="2495301" y="1749451"/>
            <a:chExt cx="358028" cy="335921"/>
          </a:xfrm>
        </p:grpSpPr>
        <p:sp>
          <p:nvSpPr>
            <p:cNvPr id="19" name="Google Shape;19;p2"/>
            <p:cNvSpPr/>
            <p:nvPr/>
          </p:nvSpPr>
          <p:spPr>
            <a:xfrm>
              <a:off x="2649151" y="1749451"/>
              <a:ext cx="40770" cy="335921"/>
            </a:xfrm>
            <a:custGeom>
              <a:avLst/>
              <a:gdLst/>
              <a:ahLst/>
              <a:cxnLst/>
              <a:rect l="l" t="t" r="r" b="b"/>
              <a:pathLst>
                <a:path w="25927" h="221730" extrusionOk="0">
                  <a:moveTo>
                    <a:pt x="15192" y="221228"/>
                  </a:moveTo>
                  <a:cubicBezTo>
                    <a:pt x="2236" y="206688"/>
                    <a:pt x="-10068" y="70693"/>
                    <a:pt x="12396" y="1623"/>
                  </a:cubicBezTo>
                  <a:cubicBezTo>
                    <a:pt x="12666" y="896"/>
                    <a:pt x="13477" y="533"/>
                    <a:pt x="14195" y="803"/>
                  </a:cubicBezTo>
                  <a:cubicBezTo>
                    <a:pt x="14251" y="831"/>
                    <a:pt x="14307" y="850"/>
                    <a:pt x="14353" y="878"/>
                  </a:cubicBezTo>
                  <a:cubicBezTo>
                    <a:pt x="14736" y="989"/>
                    <a:pt x="15043" y="1260"/>
                    <a:pt x="15192" y="1623"/>
                  </a:cubicBezTo>
                  <a:cubicBezTo>
                    <a:pt x="33089" y="39560"/>
                    <a:pt x="24513" y="203891"/>
                    <a:pt x="17989" y="221135"/>
                  </a:cubicBezTo>
                  <a:cubicBezTo>
                    <a:pt x="17895" y="221918"/>
                    <a:pt x="17196" y="222496"/>
                    <a:pt x="16404" y="222440"/>
                  </a:cubicBezTo>
                  <a:cubicBezTo>
                    <a:pt x="15789" y="222328"/>
                    <a:pt x="15304" y="221844"/>
                    <a:pt x="15192" y="2212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95301" y="1897668"/>
              <a:ext cx="348573" cy="39219"/>
            </a:xfrm>
            <a:custGeom>
              <a:avLst/>
              <a:gdLst/>
              <a:ahLst/>
              <a:cxnLst/>
              <a:rect l="l" t="t" r="r" b="b"/>
              <a:pathLst>
                <a:path w="221668" h="25887" extrusionOk="0">
                  <a:moveTo>
                    <a:pt x="220389" y="11393"/>
                  </a:moveTo>
                  <a:cubicBezTo>
                    <a:pt x="205941" y="24349"/>
                    <a:pt x="69853" y="36560"/>
                    <a:pt x="877" y="14189"/>
                  </a:cubicBezTo>
                  <a:cubicBezTo>
                    <a:pt x="122" y="13816"/>
                    <a:pt x="-242" y="12940"/>
                    <a:pt x="38" y="12138"/>
                  </a:cubicBezTo>
                  <a:cubicBezTo>
                    <a:pt x="224" y="11803"/>
                    <a:pt x="522" y="11542"/>
                    <a:pt x="877" y="11393"/>
                  </a:cubicBezTo>
                  <a:cubicBezTo>
                    <a:pt x="38813" y="-6504"/>
                    <a:pt x="203144" y="2072"/>
                    <a:pt x="220389" y="8596"/>
                  </a:cubicBezTo>
                  <a:cubicBezTo>
                    <a:pt x="221153" y="8690"/>
                    <a:pt x="221703" y="9389"/>
                    <a:pt x="221600" y="10153"/>
                  </a:cubicBezTo>
                  <a:cubicBezTo>
                    <a:pt x="221600" y="10162"/>
                    <a:pt x="221600" y="10172"/>
                    <a:pt x="221600" y="10181"/>
                  </a:cubicBezTo>
                  <a:cubicBezTo>
                    <a:pt x="221554" y="10833"/>
                    <a:pt x="221041" y="11346"/>
                    <a:pt x="220389" y="113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47034" y="1782360"/>
              <a:ext cx="244967" cy="241880"/>
            </a:xfrm>
            <a:custGeom>
              <a:avLst/>
              <a:gdLst/>
              <a:ahLst/>
              <a:cxnLst/>
              <a:rect l="l" t="t" r="r" b="b"/>
              <a:pathLst>
                <a:path w="155782" h="159657" extrusionOk="0">
                  <a:moveTo>
                    <a:pt x="297" y="158015"/>
                  </a:moveTo>
                  <a:cubicBezTo>
                    <a:pt x="1416" y="138627"/>
                    <a:pt x="88941" y="33765"/>
                    <a:pt x="153629" y="861"/>
                  </a:cubicBezTo>
                  <a:cubicBezTo>
                    <a:pt x="154319" y="516"/>
                    <a:pt x="155158" y="796"/>
                    <a:pt x="155503" y="1495"/>
                  </a:cubicBezTo>
                  <a:cubicBezTo>
                    <a:pt x="155540" y="1560"/>
                    <a:pt x="155568" y="1626"/>
                    <a:pt x="155587" y="1700"/>
                  </a:cubicBezTo>
                  <a:cubicBezTo>
                    <a:pt x="155773" y="2054"/>
                    <a:pt x="155773" y="2464"/>
                    <a:pt x="155587" y="2819"/>
                  </a:cubicBezTo>
                  <a:cubicBezTo>
                    <a:pt x="141419" y="42247"/>
                    <a:pt x="19126" y="151956"/>
                    <a:pt x="2348" y="159972"/>
                  </a:cubicBezTo>
                  <a:cubicBezTo>
                    <a:pt x="1807" y="160504"/>
                    <a:pt x="931" y="160504"/>
                    <a:pt x="390" y="159972"/>
                  </a:cubicBezTo>
                  <a:cubicBezTo>
                    <a:pt x="-169" y="159450"/>
                    <a:pt x="-206" y="158584"/>
                    <a:pt x="297" y="1580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44190" y="1785399"/>
              <a:ext cx="309139" cy="291821"/>
            </a:xfrm>
            <a:custGeom>
              <a:avLst/>
              <a:gdLst/>
              <a:ahLst/>
              <a:cxnLst/>
              <a:rect l="l" t="t" r="r" b="b"/>
              <a:pathLst>
                <a:path w="196591" h="192621" extrusionOk="0">
                  <a:moveTo>
                    <a:pt x="194122" y="192920"/>
                  </a:moveTo>
                  <a:cubicBezTo>
                    <a:pt x="172218" y="189471"/>
                    <a:pt x="44984" y="79109"/>
                    <a:pt x="150" y="2956"/>
                  </a:cubicBezTo>
                  <a:cubicBezTo>
                    <a:pt x="-269" y="2247"/>
                    <a:pt x="-27" y="1334"/>
                    <a:pt x="681" y="914"/>
                  </a:cubicBezTo>
                  <a:cubicBezTo>
                    <a:pt x="747" y="877"/>
                    <a:pt x="821" y="840"/>
                    <a:pt x="896" y="812"/>
                  </a:cubicBezTo>
                  <a:cubicBezTo>
                    <a:pt x="1287" y="681"/>
                    <a:pt x="1716" y="681"/>
                    <a:pt x="2108" y="812"/>
                  </a:cubicBezTo>
                  <a:cubicBezTo>
                    <a:pt x="47967" y="21411"/>
                    <a:pt x="185547" y="171201"/>
                    <a:pt x="196080" y="190869"/>
                  </a:cubicBezTo>
                  <a:cubicBezTo>
                    <a:pt x="196676" y="191437"/>
                    <a:pt x="196686" y="192388"/>
                    <a:pt x="196117" y="192976"/>
                  </a:cubicBezTo>
                  <a:cubicBezTo>
                    <a:pt x="196108" y="192994"/>
                    <a:pt x="196089" y="193003"/>
                    <a:pt x="196080" y="193013"/>
                  </a:cubicBezTo>
                  <a:cubicBezTo>
                    <a:pt x="195492" y="193479"/>
                    <a:pt x="194663" y="193432"/>
                    <a:pt x="194122" y="1929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3960651" y="4283803"/>
            <a:ext cx="4037142" cy="231756"/>
          </a:xfrm>
          <a:custGeom>
            <a:avLst/>
            <a:gdLst/>
            <a:ahLst/>
            <a:cxnLst/>
            <a:rect l="l" t="t" r="r" b="b"/>
            <a:pathLst>
              <a:path w="1666519" h="95668" extrusionOk="0">
                <a:moveTo>
                  <a:pt x="-56" y="96382"/>
                </a:moveTo>
                <a:cubicBezTo>
                  <a:pt x="416970" y="37752"/>
                  <a:pt x="839962" y="-21157"/>
                  <a:pt x="1261835" y="8764"/>
                </a:cubicBezTo>
                <a:cubicBezTo>
                  <a:pt x="1397848" y="18308"/>
                  <a:pt x="1533051" y="37211"/>
                  <a:pt x="1666464" y="65343"/>
                </a:cubicBezTo>
              </a:path>
            </a:pathLst>
          </a:custGeom>
          <a:noFill/>
          <a:ln w="190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4646636" y="4411269"/>
            <a:ext cx="2724772" cy="208413"/>
          </a:xfrm>
          <a:custGeom>
            <a:avLst/>
            <a:gdLst/>
            <a:ahLst/>
            <a:cxnLst/>
            <a:rect l="l" t="t" r="r" b="b"/>
            <a:pathLst>
              <a:path w="1124777" h="86032" extrusionOk="0">
                <a:moveTo>
                  <a:pt x="-56" y="86746"/>
                </a:moveTo>
                <a:cubicBezTo>
                  <a:pt x="369218" y="7088"/>
                  <a:pt x="748261" y="-17445"/>
                  <a:pt x="1124721" y="13948"/>
                </a:cubicBezTo>
              </a:path>
            </a:pathLst>
          </a:custGeom>
          <a:noFill/>
          <a:ln w="190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-83922" y="-17300"/>
            <a:ext cx="250550" cy="788765"/>
          </a:xfrm>
          <a:custGeom>
            <a:avLst/>
            <a:gdLst/>
            <a:ahLst/>
            <a:cxnLst/>
            <a:rect l="l" t="t" r="r" b="b"/>
            <a:pathLst>
              <a:path w="149137" h="469503" extrusionOk="0">
                <a:moveTo>
                  <a:pt x="74513" y="470218"/>
                </a:moveTo>
                <a:cubicBezTo>
                  <a:pt x="33332" y="470218"/>
                  <a:pt x="-56" y="436830"/>
                  <a:pt x="-56" y="395649"/>
                </a:cubicBezTo>
                <a:lnTo>
                  <a:pt x="-56" y="75283"/>
                </a:lnTo>
                <a:cubicBezTo>
                  <a:pt x="-56" y="34102"/>
                  <a:pt x="33332" y="714"/>
                  <a:pt x="74513" y="714"/>
                </a:cubicBezTo>
                <a:cubicBezTo>
                  <a:pt x="115693" y="714"/>
                  <a:pt x="149082" y="34102"/>
                  <a:pt x="149082" y="75283"/>
                </a:cubicBezTo>
                <a:lnTo>
                  <a:pt x="149082" y="395649"/>
                </a:lnTo>
                <a:cubicBezTo>
                  <a:pt x="149082" y="436830"/>
                  <a:pt x="115693" y="470218"/>
                  <a:pt x="74513" y="4702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-148981" y="-100750"/>
            <a:ext cx="648655" cy="1333364"/>
          </a:xfrm>
          <a:custGeom>
            <a:avLst/>
            <a:gdLst/>
            <a:ahLst/>
            <a:cxnLst/>
            <a:rect l="l" t="t" r="r" b="b"/>
            <a:pathLst>
              <a:path w="386104" h="793669" extrusionOk="0">
                <a:moveTo>
                  <a:pt x="131777" y="794382"/>
                </a:moveTo>
                <a:cubicBezTo>
                  <a:pt x="104616" y="794261"/>
                  <a:pt x="77631" y="789917"/>
                  <a:pt x="51802" y="781519"/>
                </a:cubicBezTo>
                <a:cubicBezTo>
                  <a:pt x="12579" y="768964"/>
                  <a:pt x="-9037" y="726991"/>
                  <a:pt x="3510" y="687768"/>
                </a:cubicBezTo>
                <a:cubicBezTo>
                  <a:pt x="3519" y="687759"/>
                  <a:pt x="3519" y="687759"/>
                  <a:pt x="3519" y="687749"/>
                </a:cubicBezTo>
                <a:cubicBezTo>
                  <a:pt x="16074" y="648563"/>
                  <a:pt x="58001" y="626957"/>
                  <a:pt x="97196" y="639466"/>
                </a:cubicBezTo>
                <a:cubicBezTo>
                  <a:pt x="117190" y="646559"/>
                  <a:pt x="138964" y="646913"/>
                  <a:pt x="159181" y="640491"/>
                </a:cubicBezTo>
                <a:cubicBezTo>
                  <a:pt x="198983" y="625857"/>
                  <a:pt x="216786" y="576362"/>
                  <a:pt x="225361" y="552593"/>
                </a:cubicBezTo>
                <a:cubicBezTo>
                  <a:pt x="241394" y="507945"/>
                  <a:pt x="237851" y="473550"/>
                  <a:pt x="231327" y="411192"/>
                </a:cubicBezTo>
                <a:cubicBezTo>
                  <a:pt x="229835" y="396278"/>
                  <a:pt x="228157" y="380525"/>
                  <a:pt x="226666" y="363375"/>
                </a:cubicBezTo>
                <a:cubicBezTo>
                  <a:pt x="218463" y="265456"/>
                  <a:pt x="218463" y="167026"/>
                  <a:pt x="226666" y="69107"/>
                </a:cubicBezTo>
                <a:cubicBezTo>
                  <a:pt x="230078" y="28085"/>
                  <a:pt x="266085" y="-2413"/>
                  <a:pt x="307107" y="970"/>
                </a:cubicBezTo>
                <a:cubicBezTo>
                  <a:pt x="348157" y="4335"/>
                  <a:pt x="378702" y="40333"/>
                  <a:pt x="375338" y="81374"/>
                </a:cubicBezTo>
                <a:cubicBezTo>
                  <a:pt x="375338" y="81393"/>
                  <a:pt x="375338" y="81402"/>
                  <a:pt x="375338" y="81411"/>
                </a:cubicBezTo>
                <a:cubicBezTo>
                  <a:pt x="367788" y="170950"/>
                  <a:pt x="367788" y="260973"/>
                  <a:pt x="375338" y="350511"/>
                </a:cubicBezTo>
                <a:cubicBezTo>
                  <a:pt x="376736" y="366730"/>
                  <a:pt x="378321" y="381644"/>
                  <a:pt x="379812" y="395719"/>
                </a:cubicBezTo>
                <a:cubicBezTo>
                  <a:pt x="387082" y="465813"/>
                  <a:pt x="393421" y="526214"/>
                  <a:pt x="365737" y="603206"/>
                </a:cubicBezTo>
                <a:cubicBezTo>
                  <a:pt x="352035" y="641050"/>
                  <a:pt x="315776" y="741718"/>
                  <a:pt x="210913" y="780307"/>
                </a:cubicBezTo>
                <a:cubicBezTo>
                  <a:pt x="185588" y="789675"/>
                  <a:pt x="158780" y="794448"/>
                  <a:pt x="131777" y="7943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-149120" y="-63677"/>
            <a:ext cx="1124604" cy="1651769"/>
          </a:xfrm>
          <a:custGeom>
            <a:avLst/>
            <a:gdLst/>
            <a:ahLst/>
            <a:cxnLst/>
            <a:rect l="l" t="t" r="r" b="b"/>
            <a:pathLst>
              <a:path w="669407" h="983196" extrusionOk="0">
                <a:moveTo>
                  <a:pt x="74535" y="983910"/>
                </a:moveTo>
                <a:cubicBezTo>
                  <a:pt x="34035" y="983920"/>
                  <a:pt x="926" y="951603"/>
                  <a:pt x="-34" y="911113"/>
                </a:cubicBezTo>
                <a:cubicBezTo>
                  <a:pt x="-1022" y="869941"/>
                  <a:pt x="31546" y="835761"/>
                  <a:pt x="72717" y="834773"/>
                </a:cubicBezTo>
                <a:cubicBezTo>
                  <a:pt x="72736" y="834773"/>
                  <a:pt x="72745" y="834773"/>
                  <a:pt x="72764" y="834773"/>
                </a:cubicBezTo>
                <a:cubicBezTo>
                  <a:pt x="133071" y="833468"/>
                  <a:pt x="247907" y="818927"/>
                  <a:pt x="339907" y="737554"/>
                </a:cubicBezTo>
                <a:cubicBezTo>
                  <a:pt x="411865" y="673891"/>
                  <a:pt x="437872" y="597737"/>
                  <a:pt x="467885" y="509653"/>
                </a:cubicBezTo>
                <a:cubicBezTo>
                  <a:pt x="514090" y="372390"/>
                  <a:pt x="529992" y="226748"/>
                  <a:pt x="514491" y="82746"/>
                </a:cubicBezTo>
                <a:cubicBezTo>
                  <a:pt x="510371" y="41771"/>
                  <a:pt x="540254" y="5214"/>
                  <a:pt x="581230" y="1093"/>
                </a:cubicBezTo>
                <a:cubicBezTo>
                  <a:pt x="581230" y="1093"/>
                  <a:pt x="581230" y="1093"/>
                  <a:pt x="581230" y="1093"/>
                </a:cubicBezTo>
                <a:cubicBezTo>
                  <a:pt x="622206" y="-3027"/>
                  <a:pt x="658763" y="26857"/>
                  <a:pt x="662882" y="67832"/>
                </a:cubicBezTo>
                <a:cubicBezTo>
                  <a:pt x="662882" y="67832"/>
                  <a:pt x="662882" y="67832"/>
                  <a:pt x="662882" y="67832"/>
                </a:cubicBezTo>
                <a:cubicBezTo>
                  <a:pt x="680481" y="233152"/>
                  <a:pt x="662072" y="400316"/>
                  <a:pt x="608914" y="557843"/>
                </a:cubicBezTo>
                <a:cubicBezTo>
                  <a:pt x="576662" y="652359"/>
                  <a:pt x="540124" y="759365"/>
                  <a:pt x="438617" y="849220"/>
                </a:cubicBezTo>
                <a:cubicBezTo>
                  <a:pt x="344008" y="933110"/>
                  <a:pt x="214910" y="980741"/>
                  <a:pt x="76026" y="9839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-121226" y="-91457"/>
            <a:ext cx="1548034" cy="1985839"/>
          </a:xfrm>
          <a:custGeom>
            <a:avLst/>
            <a:gdLst/>
            <a:ahLst/>
            <a:cxnLst/>
            <a:rect l="l" t="t" r="r" b="b"/>
            <a:pathLst>
              <a:path w="921449" h="1182047" extrusionOk="0">
                <a:moveTo>
                  <a:pt x="74528" y="1182762"/>
                </a:moveTo>
                <a:cubicBezTo>
                  <a:pt x="33916" y="1182771"/>
                  <a:pt x="770" y="1150287"/>
                  <a:pt x="-41" y="1109684"/>
                </a:cubicBezTo>
                <a:cubicBezTo>
                  <a:pt x="-870" y="1068531"/>
                  <a:pt x="31791" y="1034491"/>
                  <a:pt x="72944" y="1033624"/>
                </a:cubicBezTo>
                <a:cubicBezTo>
                  <a:pt x="210392" y="1031778"/>
                  <a:pt x="344075" y="988463"/>
                  <a:pt x="456507" y="909373"/>
                </a:cubicBezTo>
                <a:cubicBezTo>
                  <a:pt x="618414" y="793885"/>
                  <a:pt x="679281" y="635893"/>
                  <a:pt x="711905" y="551070"/>
                </a:cubicBezTo>
                <a:cubicBezTo>
                  <a:pt x="768102" y="402809"/>
                  <a:pt x="785654" y="242682"/>
                  <a:pt x="762891" y="85761"/>
                </a:cubicBezTo>
                <a:cubicBezTo>
                  <a:pt x="757084" y="44990"/>
                  <a:pt x="785420" y="7231"/>
                  <a:pt x="826191" y="1414"/>
                </a:cubicBezTo>
                <a:cubicBezTo>
                  <a:pt x="826219" y="1414"/>
                  <a:pt x="826247" y="1405"/>
                  <a:pt x="826275" y="1405"/>
                </a:cubicBezTo>
                <a:cubicBezTo>
                  <a:pt x="866905" y="-4131"/>
                  <a:pt x="904386" y="24186"/>
                  <a:pt x="910165" y="64789"/>
                </a:cubicBezTo>
                <a:cubicBezTo>
                  <a:pt x="936618" y="246904"/>
                  <a:pt x="916149" y="432767"/>
                  <a:pt x="850696" y="604760"/>
                </a:cubicBezTo>
                <a:cubicBezTo>
                  <a:pt x="815090" y="697039"/>
                  <a:pt x="741080" y="889240"/>
                  <a:pt x="543100" y="1030734"/>
                </a:cubicBezTo>
                <a:cubicBezTo>
                  <a:pt x="406285" y="1127320"/>
                  <a:pt x="243473" y="1180310"/>
                  <a:pt x="76019" y="11827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-177425" y="-45107"/>
            <a:ext cx="2022434" cy="2292157"/>
          </a:xfrm>
          <a:custGeom>
            <a:avLst/>
            <a:gdLst/>
            <a:ahLst/>
            <a:cxnLst/>
            <a:rect l="l" t="t" r="r" b="b"/>
            <a:pathLst>
              <a:path w="1203830" h="1364379" extrusionOk="0">
                <a:moveTo>
                  <a:pt x="74786" y="1365092"/>
                </a:moveTo>
                <a:cubicBezTo>
                  <a:pt x="35954" y="1365232"/>
                  <a:pt x="3517" y="1335554"/>
                  <a:pt x="217" y="1296862"/>
                </a:cubicBezTo>
                <a:cubicBezTo>
                  <a:pt x="-3278" y="1255830"/>
                  <a:pt x="27146" y="1219739"/>
                  <a:pt x="68168" y="1216234"/>
                </a:cubicBezTo>
                <a:cubicBezTo>
                  <a:pt x="224567" y="1203213"/>
                  <a:pt x="376464" y="1157316"/>
                  <a:pt x="513903" y="1081544"/>
                </a:cubicBezTo>
                <a:cubicBezTo>
                  <a:pt x="575702" y="1047522"/>
                  <a:pt x="763615" y="943965"/>
                  <a:pt x="901101" y="725944"/>
                </a:cubicBezTo>
                <a:cubicBezTo>
                  <a:pt x="1059560" y="474834"/>
                  <a:pt x="1062450" y="214775"/>
                  <a:pt x="1050239" y="82229"/>
                </a:cubicBezTo>
                <a:cubicBezTo>
                  <a:pt x="1046409" y="41225"/>
                  <a:pt x="1076534" y="4882"/>
                  <a:pt x="1117538" y="1042"/>
                </a:cubicBezTo>
                <a:cubicBezTo>
                  <a:pt x="1158541" y="-2789"/>
                  <a:pt x="1194884" y="27337"/>
                  <a:pt x="1198724" y="68341"/>
                </a:cubicBezTo>
                <a:cubicBezTo>
                  <a:pt x="1212799" y="219809"/>
                  <a:pt x="1209257" y="517058"/>
                  <a:pt x="1027310" y="805546"/>
                </a:cubicBezTo>
                <a:cubicBezTo>
                  <a:pt x="869410" y="1056004"/>
                  <a:pt x="656050" y="1173543"/>
                  <a:pt x="585955" y="1212226"/>
                </a:cubicBezTo>
                <a:cubicBezTo>
                  <a:pt x="430339" y="1298008"/>
                  <a:pt x="258384" y="1350001"/>
                  <a:pt x="81311" y="13648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9959871" y="5848480"/>
            <a:ext cx="1508191" cy="1160996"/>
          </a:xfrm>
          <a:custGeom>
            <a:avLst/>
            <a:gdLst/>
            <a:ahLst/>
            <a:cxnLst/>
            <a:rect l="l" t="t" r="r" b="b"/>
            <a:pathLst>
              <a:path w="1153492" h="887951" extrusionOk="0">
                <a:moveTo>
                  <a:pt x="167537" y="799761"/>
                </a:moveTo>
                <a:cubicBezTo>
                  <a:pt x="167444" y="737952"/>
                  <a:pt x="171079" y="676200"/>
                  <a:pt x="178350" y="614830"/>
                </a:cubicBezTo>
                <a:lnTo>
                  <a:pt x="175367" y="638599"/>
                </a:lnTo>
                <a:cubicBezTo>
                  <a:pt x="183476" y="571375"/>
                  <a:pt x="199788" y="505391"/>
                  <a:pt x="223837" y="442110"/>
                </a:cubicBezTo>
                <a:lnTo>
                  <a:pt x="215354" y="463455"/>
                </a:lnTo>
                <a:cubicBezTo>
                  <a:pt x="232971" y="418863"/>
                  <a:pt x="255901" y="376573"/>
                  <a:pt x="283771" y="337527"/>
                </a:cubicBezTo>
                <a:lnTo>
                  <a:pt x="270629" y="355610"/>
                </a:lnTo>
                <a:cubicBezTo>
                  <a:pt x="292999" y="324823"/>
                  <a:pt x="319098" y="296924"/>
                  <a:pt x="348273" y="272559"/>
                </a:cubicBezTo>
                <a:lnTo>
                  <a:pt x="331310" y="286541"/>
                </a:lnTo>
                <a:cubicBezTo>
                  <a:pt x="362628" y="261607"/>
                  <a:pt x="397116" y="240858"/>
                  <a:pt x="433842" y="224835"/>
                </a:cubicBezTo>
                <a:lnTo>
                  <a:pt x="413801" y="234156"/>
                </a:lnTo>
                <a:cubicBezTo>
                  <a:pt x="471311" y="208039"/>
                  <a:pt x="531992" y="189797"/>
                  <a:pt x="594351" y="179907"/>
                </a:cubicBezTo>
                <a:lnTo>
                  <a:pt x="572073" y="183170"/>
                </a:lnTo>
                <a:cubicBezTo>
                  <a:pt x="606375" y="178416"/>
                  <a:pt x="641236" y="178416"/>
                  <a:pt x="675537" y="183170"/>
                </a:cubicBezTo>
                <a:lnTo>
                  <a:pt x="653260" y="180001"/>
                </a:lnTo>
                <a:cubicBezTo>
                  <a:pt x="690079" y="185463"/>
                  <a:pt x="725871" y="195874"/>
                  <a:pt x="759894" y="210947"/>
                </a:cubicBezTo>
                <a:lnTo>
                  <a:pt x="739853" y="201625"/>
                </a:lnTo>
                <a:cubicBezTo>
                  <a:pt x="775274" y="217546"/>
                  <a:pt x="808456" y="238006"/>
                  <a:pt x="838656" y="262492"/>
                </a:cubicBezTo>
                <a:lnTo>
                  <a:pt x="821693" y="248604"/>
                </a:lnTo>
                <a:cubicBezTo>
                  <a:pt x="851240" y="272829"/>
                  <a:pt x="877526" y="300746"/>
                  <a:pt x="899990" y="331655"/>
                </a:cubicBezTo>
                <a:lnTo>
                  <a:pt x="886847" y="313572"/>
                </a:lnTo>
                <a:cubicBezTo>
                  <a:pt x="906701" y="341237"/>
                  <a:pt x="923293" y="371148"/>
                  <a:pt x="936155" y="402682"/>
                </a:cubicBezTo>
                <a:lnTo>
                  <a:pt x="927673" y="381336"/>
                </a:lnTo>
                <a:cubicBezTo>
                  <a:pt x="947247" y="433302"/>
                  <a:pt x="960297" y="487504"/>
                  <a:pt x="966542" y="542685"/>
                </a:cubicBezTo>
                <a:lnTo>
                  <a:pt x="963559" y="519009"/>
                </a:lnTo>
                <a:cubicBezTo>
                  <a:pt x="975024" y="610822"/>
                  <a:pt x="979033" y="703847"/>
                  <a:pt x="985650" y="796219"/>
                </a:cubicBezTo>
                <a:cubicBezTo>
                  <a:pt x="986117" y="819475"/>
                  <a:pt x="994878" y="841817"/>
                  <a:pt x="1010258" y="859229"/>
                </a:cubicBezTo>
                <a:cubicBezTo>
                  <a:pt x="1025638" y="875616"/>
                  <a:pt x="1047076" y="885030"/>
                  <a:pt x="1069540" y="885328"/>
                </a:cubicBezTo>
                <a:cubicBezTo>
                  <a:pt x="1092004" y="885086"/>
                  <a:pt x="1113442" y="875653"/>
                  <a:pt x="1128822" y="859229"/>
                </a:cubicBezTo>
                <a:cubicBezTo>
                  <a:pt x="1144854" y="842190"/>
                  <a:pt x="1153710" y="819615"/>
                  <a:pt x="1153430" y="796219"/>
                </a:cubicBezTo>
                <a:cubicBezTo>
                  <a:pt x="1147931" y="719599"/>
                  <a:pt x="1143549" y="642793"/>
                  <a:pt x="1136466" y="566454"/>
                </a:cubicBezTo>
                <a:cubicBezTo>
                  <a:pt x="1129102" y="487317"/>
                  <a:pt x="1118383" y="407995"/>
                  <a:pt x="1089394" y="333985"/>
                </a:cubicBezTo>
                <a:cubicBezTo>
                  <a:pt x="1064880" y="269530"/>
                  <a:pt x="1028062" y="210481"/>
                  <a:pt x="980897" y="160147"/>
                </a:cubicBezTo>
                <a:cubicBezTo>
                  <a:pt x="938858" y="115387"/>
                  <a:pt x="889084" y="78708"/>
                  <a:pt x="833809" y="51929"/>
                </a:cubicBezTo>
                <a:cubicBezTo>
                  <a:pt x="773875" y="22539"/>
                  <a:pt x="708721" y="5305"/>
                  <a:pt x="642075" y="1222"/>
                </a:cubicBezTo>
                <a:cubicBezTo>
                  <a:pt x="572353" y="-2413"/>
                  <a:pt x="502258" y="13899"/>
                  <a:pt x="435985" y="36083"/>
                </a:cubicBezTo>
                <a:cubicBezTo>
                  <a:pt x="398421" y="48583"/>
                  <a:pt x="361696" y="63748"/>
                  <a:pt x="326276" y="81477"/>
                </a:cubicBezTo>
                <a:cubicBezTo>
                  <a:pt x="291695" y="99271"/>
                  <a:pt x="259350" y="121017"/>
                  <a:pt x="229803" y="146258"/>
                </a:cubicBezTo>
                <a:cubicBezTo>
                  <a:pt x="178537" y="190189"/>
                  <a:pt x="135938" y="243216"/>
                  <a:pt x="103968" y="302666"/>
                </a:cubicBezTo>
                <a:cubicBezTo>
                  <a:pt x="21103" y="452270"/>
                  <a:pt x="969" y="628905"/>
                  <a:pt x="-56" y="799481"/>
                </a:cubicBezTo>
                <a:cubicBezTo>
                  <a:pt x="-56" y="846087"/>
                  <a:pt x="38720" y="890735"/>
                  <a:pt x="83834" y="888591"/>
                </a:cubicBezTo>
                <a:cubicBezTo>
                  <a:pt x="131185" y="886288"/>
                  <a:pt x="168284" y="846916"/>
                  <a:pt x="167724" y="7994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9603451" y="5488751"/>
            <a:ext cx="2184391" cy="1521061"/>
          </a:xfrm>
          <a:custGeom>
            <a:avLst/>
            <a:gdLst/>
            <a:ahLst/>
            <a:cxnLst/>
            <a:rect l="l" t="t" r="r" b="b"/>
            <a:pathLst>
              <a:path w="1670662" h="1163335" extrusionOk="0">
                <a:moveTo>
                  <a:pt x="174351" y="1052668"/>
                </a:moveTo>
                <a:cubicBezTo>
                  <a:pt x="173326" y="1045583"/>
                  <a:pt x="172301" y="1038500"/>
                  <a:pt x="171369" y="1031416"/>
                </a:cubicBezTo>
                <a:lnTo>
                  <a:pt x="174351" y="1054905"/>
                </a:lnTo>
                <a:cubicBezTo>
                  <a:pt x="164938" y="979105"/>
                  <a:pt x="164938" y="902430"/>
                  <a:pt x="174351" y="826631"/>
                </a:cubicBezTo>
                <a:lnTo>
                  <a:pt x="171369" y="850120"/>
                </a:lnTo>
                <a:cubicBezTo>
                  <a:pt x="181715" y="769809"/>
                  <a:pt x="202036" y="691111"/>
                  <a:pt x="231956" y="615881"/>
                </a:cubicBezTo>
                <a:lnTo>
                  <a:pt x="223567" y="637040"/>
                </a:lnTo>
                <a:cubicBezTo>
                  <a:pt x="251530" y="567206"/>
                  <a:pt x="287976" y="501110"/>
                  <a:pt x="332251" y="440271"/>
                </a:cubicBezTo>
                <a:lnTo>
                  <a:pt x="319108" y="458168"/>
                </a:lnTo>
                <a:cubicBezTo>
                  <a:pt x="358723" y="403900"/>
                  <a:pt x="405049" y="354825"/>
                  <a:pt x="456875" y="312106"/>
                </a:cubicBezTo>
                <a:lnTo>
                  <a:pt x="439817" y="325901"/>
                </a:lnTo>
                <a:cubicBezTo>
                  <a:pt x="487728" y="286967"/>
                  <a:pt x="540391" y="254408"/>
                  <a:pt x="596691" y="229055"/>
                </a:cubicBezTo>
                <a:lnTo>
                  <a:pt x="576650" y="238376"/>
                </a:lnTo>
                <a:cubicBezTo>
                  <a:pt x="637611" y="211419"/>
                  <a:pt x="701927" y="192945"/>
                  <a:pt x="767826" y="183475"/>
                </a:cubicBezTo>
                <a:lnTo>
                  <a:pt x="745829" y="185805"/>
                </a:lnTo>
                <a:cubicBezTo>
                  <a:pt x="816017" y="175925"/>
                  <a:pt x="887324" y="175925"/>
                  <a:pt x="957511" y="185805"/>
                </a:cubicBezTo>
                <a:lnTo>
                  <a:pt x="935233" y="182636"/>
                </a:lnTo>
                <a:cubicBezTo>
                  <a:pt x="1000854" y="192134"/>
                  <a:pt x="1064890" y="210543"/>
                  <a:pt x="1125570" y="237351"/>
                </a:cubicBezTo>
                <a:lnTo>
                  <a:pt x="1105530" y="228030"/>
                </a:lnTo>
                <a:cubicBezTo>
                  <a:pt x="1159219" y="252050"/>
                  <a:pt x="1209647" y="282950"/>
                  <a:pt x="1255414" y="319936"/>
                </a:cubicBezTo>
                <a:lnTo>
                  <a:pt x="1238449" y="306047"/>
                </a:lnTo>
                <a:cubicBezTo>
                  <a:pt x="1277877" y="338131"/>
                  <a:pt x="1313204" y="374912"/>
                  <a:pt x="1343684" y="415570"/>
                </a:cubicBezTo>
                <a:lnTo>
                  <a:pt x="1330541" y="397674"/>
                </a:lnTo>
                <a:cubicBezTo>
                  <a:pt x="1360928" y="439805"/>
                  <a:pt x="1386002" y="485553"/>
                  <a:pt x="1405110" y="533855"/>
                </a:cubicBezTo>
                <a:lnTo>
                  <a:pt x="1396627" y="512696"/>
                </a:lnTo>
                <a:cubicBezTo>
                  <a:pt x="1449572" y="645895"/>
                  <a:pt x="1463460" y="791397"/>
                  <a:pt x="1484526" y="932705"/>
                </a:cubicBezTo>
                <a:cubicBezTo>
                  <a:pt x="1491050" y="976141"/>
                  <a:pt x="1498134" y="1019485"/>
                  <a:pt x="1506617" y="1062548"/>
                </a:cubicBezTo>
                <a:cubicBezTo>
                  <a:pt x="1515938" y="1107849"/>
                  <a:pt x="1568602" y="1138329"/>
                  <a:pt x="1609801" y="1124254"/>
                </a:cubicBezTo>
                <a:cubicBezTo>
                  <a:pt x="1655381" y="1108688"/>
                  <a:pt x="1678032" y="1064133"/>
                  <a:pt x="1668431" y="1015477"/>
                </a:cubicBezTo>
                <a:cubicBezTo>
                  <a:pt x="1649044" y="917325"/>
                  <a:pt x="1637579" y="817776"/>
                  <a:pt x="1621826" y="718972"/>
                </a:cubicBezTo>
                <a:cubicBezTo>
                  <a:pt x="1606073" y="620169"/>
                  <a:pt x="1583889" y="524907"/>
                  <a:pt x="1545300" y="433280"/>
                </a:cubicBezTo>
                <a:cubicBezTo>
                  <a:pt x="1465138" y="242664"/>
                  <a:pt x="1298570" y="108254"/>
                  <a:pt x="1113452" y="44218"/>
                </a:cubicBezTo>
                <a:cubicBezTo>
                  <a:pt x="934674" y="-16835"/>
                  <a:pt x="740143" y="-13536"/>
                  <a:pt x="563507" y="53539"/>
                </a:cubicBezTo>
                <a:cubicBezTo>
                  <a:pt x="468899" y="90562"/>
                  <a:pt x="381933" y="144904"/>
                  <a:pt x="307177" y="213768"/>
                </a:cubicBezTo>
                <a:cubicBezTo>
                  <a:pt x="236524" y="279389"/>
                  <a:pt x="176682" y="355850"/>
                  <a:pt x="130076" y="440271"/>
                </a:cubicBezTo>
                <a:cubicBezTo>
                  <a:pt x="33044" y="614287"/>
                  <a:pt x="-11324" y="812780"/>
                  <a:pt x="2378" y="1011562"/>
                </a:cubicBezTo>
                <a:cubicBezTo>
                  <a:pt x="4615" y="1040830"/>
                  <a:pt x="8343" y="1070005"/>
                  <a:pt x="12631" y="1098994"/>
                </a:cubicBezTo>
                <a:cubicBezTo>
                  <a:pt x="15707" y="1119500"/>
                  <a:pt x="35001" y="1141871"/>
                  <a:pt x="51220" y="1151844"/>
                </a:cubicBezTo>
                <a:cubicBezTo>
                  <a:pt x="70609" y="1163757"/>
                  <a:pt x="94004" y="1167131"/>
                  <a:pt x="115909" y="1161165"/>
                </a:cubicBezTo>
                <a:cubicBezTo>
                  <a:pt x="137254" y="1154622"/>
                  <a:pt x="155151" y="1140044"/>
                  <a:pt x="165963" y="1120525"/>
                </a:cubicBezTo>
                <a:cubicBezTo>
                  <a:pt x="176216" y="1099366"/>
                  <a:pt x="179199" y="1075411"/>
                  <a:pt x="174445" y="1052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9300450" y="5125677"/>
            <a:ext cx="2844632" cy="1885168"/>
          </a:xfrm>
          <a:custGeom>
            <a:avLst/>
            <a:gdLst/>
            <a:ahLst/>
            <a:cxnLst/>
            <a:rect l="l" t="t" r="r" b="b"/>
            <a:pathLst>
              <a:path w="2175627" h="1441811" extrusionOk="0">
                <a:moveTo>
                  <a:pt x="167308" y="1358563"/>
                </a:moveTo>
                <a:cubicBezTo>
                  <a:pt x="171782" y="1239160"/>
                  <a:pt x="177561" y="1119663"/>
                  <a:pt x="193499" y="1001192"/>
                </a:cubicBezTo>
                <a:lnTo>
                  <a:pt x="190424" y="1023469"/>
                </a:lnTo>
                <a:cubicBezTo>
                  <a:pt x="206269" y="906769"/>
                  <a:pt x="232182" y="791094"/>
                  <a:pt x="277669" y="682224"/>
                </a:cubicBezTo>
                <a:lnTo>
                  <a:pt x="269280" y="702264"/>
                </a:lnTo>
                <a:cubicBezTo>
                  <a:pt x="298548" y="631974"/>
                  <a:pt x="336858" y="565775"/>
                  <a:pt x="383183" y="505309"/>
                </a:cubicBezTo>
                <a:lnTo>
                  <a:pt x="370042" y="522274"/>
                </a:lnTo>
                <a:cubicBezTo>
                  <a:pt x="416460" y="463169"/>
                  <a:pt x="470057" y="410122"/>
                  <a:pt x="529619" y="364374"/>
                </a:cubicBezTo>
                <a:lnTo>
                  <a:pt x="512560" y="377517"/>
                </a:lnTo>
                <a:cubicBezTo>
                  <a:pt x="582375" y="324312"/>
                  <a:pt x="658622" y="280121"/>
                  <a:pt x="739529" y="245997"/>
                </a:cubicBezTo>
                <a:lnTo>
                  <a:pt x="719490" y="254479"/>
                </a:lnTo>
                <a:cubicBezTo>
                  <a:pt x="811675" y="215768"/>
                  <a:pt x="908428" y="189352"/>
                  <a:pt x="1007511" y="175902"/>
                </a:cubicBezTo>
                <a:lnTo>
                  <a:pt x="985234" y="178885"/>
                </a:lnTo>
                <a:cubicBezTo>
                  <a:pt x="1082173" y="165695"/>
                  <a:pt x="1180418" y="165415"/>
                  <a:pt x="1277451" y="178046"/>
                </a:cubicBezTo>
                <a:lnTo>
                  <a:pt x="1255173" y="175063"/>
                </a:lnTo>
                <a:cubicBezTo>
                  <a:pt x="1341020" y="186500"/>
                  <a:pt x="1425003" y="209225"/>
                  <a:pt x="1504886" y="242641"/>
                </a:cubicBezTo>
                <a:lnTo>
                  <a:pt x="1484845" y="234159"/>
                </a:lnTo>
                <a:cubicBezTo>
                  <a:pt x="1554380" y="263791"/>
                  <a:pt x="1619908" y="302156"/>
                  <a:pt x="1679750" y="348342"/>
                </a:cubicBezTo>
                <a:lnTo>
                  <a:pt x="1662785" y="335293"/>
                </a:lnTo>
                <a:cubicBezTo>
                  <a:pt x="1720203" y="379689"/>
                  <a:pt x="1771934" y="431030"/>
                  <a:pt x="1816676" y="488159"/>
                </a:cubicBezTo>
                <a:lnTo>
                  <a:pt x="1803533" y="471194"/>
                </a:lnTo>
                <a:cubicBezTo>
                  <a:pt x="1845664" y="525546"/>
                  <a:pt x="1880712" y="585061"/>
                  <a:pt x="1907743" y="648295"/>
                </a:cubicBezTo>
                <a:lnTo>
                  <a:pt x="1899354" y="628255"/>
                </a:lnTo>
                <a:cubicBezTo>
                  <a:pt x="1928156" y="699505"/>
                  <a:pt x="1947358" y="774261"/>
                  <a:pt x="1956493" y="850563"/>
                </a:cubicBezTo>
                <a:lnTo>
                  <a:pt x="1953510" y="828286"/>
                </a:lnTo>
                <a:cubicBezTo>
                  <a:pt x="1973923" y="981338"/>
                  <a:pt x="1989676" y="1135230"/>
                  <a:pt x="2007479" y="1288655"/>
                </a:cubicBezTo>
                <a:cubicBezTo>
                  <a:pt x="2010182" y="1311678"/>
                  <a:pt x="2015029" y="1330973"/>
                  <a:pt x="2032086" y="1347937"/>
                </a:cubicBezTo>
                <a:cubicBezTo>
                  <a:pt x="2047933" y="1363550"/>
                  <a:pt x="2069184" y="1372377"/>
                  <a:pt x="2091369" y="1372545"/>
                </a:cubicBezTo>
                <a:cubicBezTo>
                  <a:pt x="2113553" y="1372470"/>
                  <a:pt x="2134899" y="1363634"/>
                  <a:pt x="2150651" y="1347937"/>
                </a:cubicBezTo>
                <a:cubicBezTo>
                  <a:pt x="2164726" y="1332650"/>
                  <a:pt x="2177775" y="1310653"/>
                  <a:pt x="2175259" y="1288655"/>
                </a:cubicBezTo>
                <a:cubicBezTo>
                  <a:pt x="2158667" y="1145669"/>
                  <a:pt x="2142635" y="1002590"/>
                  <a:pt x="2125298" y="859884"/>
                </a:cubicBezTo>
                <a:cubicBezTo>
                  <a:pt x="2116815" y="789976"/>
                  <a:pt x="2107401" y="720068"/>
                  <a:pt x="2086336" y="652396"/>
                </a:cubicBezTo>
                <a:cubicBezTo>
                  <a:pt x="2068532" y="595519"/>
                  <a:pt x="2044950" y="540636"/>
                  <a:pt x="2015868" y="488625"/>
                </a:cubicBezTo>
                <a:cubicBezTo>
                  <a:pt x="1898702" y="278807"/>
                  <a:pt x="1697739" y="123983"/>
                  <a:pt x="1470117" y="51279"/>
                </a:cubicBezTo>
                <a:cubicBezTo>
                  <a:pt x="1345029" y="12093"/>
                  <a:pt x="1213973" y="-4536"/>
                  <a:pt x="1083012" y="2157"/>
                </a:cubicBezTo>
                <a:cubicBezTo>
                  <a:pt x="955126" y="7740"/>
                  <a:pt x="829012" y="33662"/>
                  <a:pt x="709329" y="78962"/>
                </a:cubicBezTo>
                <a:cubicBezTo>
                  <a:pt x="593188" y="122949"/>
                  <a:pt x="484877" y="185363"/>
                  <a:pt x="388590" y="263800"/>
                </a:cubicBezTo>
                <a:cubicBezTo>
                  <a:pt x="296311" y="339543"/>
                  <a:pt x="219599" y="432558"/>
                  <a:pt x="162926" y="537654"/>
                </a:cubicBezTo>
                <a:cubicBezTo>
                  <a:pt x="42777" y="761360"/>
                  <a:pt x="15653" y="1018902"/>
                  <a:pt x="3815" y="1268521"/>
                </a:cubicBezTo>
                <a:cubicBezTo>
                  <a:pt x="2323" y="1298535"/>
                  <a:pt x="1112" y="1328549"/>
                  <a:pt x="-7" y="1358563"/>
                </a:cubicBezTo>
                <a:cubicBezTo>
                  <a:pt x="-1685" y="1402465"/>
                  <a:pt x="39794" y="1444504"/>
                  <a:pt x="83883" y="1442453"/>
                </a:cubicBezTo>
                <a:cubicBezTo>
                  <a:pt x="129837" y="1441558"/>
                  <a:pt x="166841" y="1404516"/>
                  <a:pt x="167773" y="13585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 rot="3560054" flipH="1">
            <a:off x="237327" y="4206068"/>
            <a:ext cx="972034" cy="718073"/>
          </a:xfrm>
          <a:custGeom>
            <a:avLst/>
            <a:gdLst/>
            <a:ahLst/>
            <a:cxnLst/>
            <a:rect l="l" t="t" r="r" b="b"/>
            <a:pathLst>
              <a:path w="535963" h="395933" extrusionOk="0">
                <a:moveTo>
                  <a:pt x="-56" y="108159"/>
                </a:moveTo>
                <a:cubicBezTo>
                  <a:pt x="7774" y="51068"/>
                  <a:pt x="53634" y="6746"/>
                  <a:pt x="110958" y="874"/>
                </a:cubicBezTo>
                <a:cubicBezTo>
                  <a:pt x="168460" y="-2025"/>
                  <a:pt x="220491" y="34793"/>
                  <a:pt x="236886" y="89983"/>
                </a:cubicBezTo>
                <a:cubicBezTo>
                  <a:pt x="242815" y="107460"/>
                  <a:pt x="240941" y="126643"/>
                  <a:pt x="231760" y="142647"/>
                </a:cubicBezTo>
                <a:cubicBezTo>
                  <a:pt x="221600" y="157654"/>
                  <a:pt x="198297" y="164366"/>
                  <a:pt x="184409" y="152621"/>
                </a:cubicBezTo>
                <a:cubicBezTo>
                  <a:pt x="170520" y="140876"/>
                  <a:pt x="173503" y="115337"/>
                  <a:pt x="184968" y="98931"/>
                </a:cubicBezTo>
                <a:cubicBezTo>
                  <a:pt x="216846" y="54749"/>
                  <a:pt x="289178" y="55775"/>
                  <a:pt x="329818" y="91941"/>
                </a:cubicBezTo>
                <a:cubicBezTo>
                  <a:pt x="370458" y="128107"/>
                  <a:pt x="382948" y="188134"/>
                  <a:pt x="375771" y="242104"/>
                </a:cubicBezTo>
                <a:cubicBezTo>
                  <a:pt x="374522" y="258313"/>
                  <a:pt x="369302" y="273967"/>
                  <a:pt x="360577" y="287684"/>
                </a:cubicBezTo>
                <a:cubicBezTo>
                  <a:pt x="351331" y="301443"/>
                  <a:pt x="335196" y="308916"/>
                  <a:pt x="318726" y="307072"/>
                </a:cubicBezTo>
                <a:cubicBezTo>
                  <a:pt x="299086" y="301835"/>
                  <a:pt x="285962" y="283346"/>
                  <a:pt x="287500" y="263076"/>
                </a:cubicBezTo>
                <a:cubicBezTo>
                  <a:pt x="289793" y="243258"/>
                  <a:pt x="300708" y="225457"/>
                  <a:pt x="317327" y="214420"/>
                </a:cubicBezTo>
                <a:cubicBezTo>
                  <a:pt x="363933" y="180491"/>
                  <a:pt x="434587" y="196337"/>
                  <a:pt x="475134" y="237630"/>
                </a:cubicBezTo>
                <a:cubicBezTo>
                  <a:pt x="515681" y="278922"/>
                  <a:pt x="531620" y="338857"/>
                  <a:pt x="535907" y="396647"/>
                </a:cubicBezTo>
              </a:path>
            </a:pathLst>
          </a:custGeom>
          <a:noFill/>
          <a:ln w="190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10611054" y="297921"/>
            <a:ext cx="1252316" cy="639993"/>
          </a:xfrm>
          <a:custGeom>
            <a:avLst/>
            <a:gdLst/>
            <a:ahLst/>
            <a:cxnLst/>
            <a:rect l="l" t="t" r="r" b="b"/>
            <a:pathLst>
              <a:path w="889745" h="454702" extrusionOk="0">
                <a:moveTo>
                  <a:pt x="353596" y="20875"/>
                </a:moveTo>
                <a:cubicBezTo>
                  <a:pt x="389557" y="-4805"/>
                  <a:pt x="437514" y="-6054"/>
                  <a:pt x="474770" y="17706"/>
                </a:cubicBezTo>
                <a:cubicBezTo>
                  <a:pt x="510871" y="42546"/>
                  <a:pt x="528422" y="86710"/>
                  <a:pt x="519232" y="129559"/>
                </a:cubicBezTo>
                <a:cubicBezTo>
                  <a:pt x="535358" y="97867"/>
                  <a:pt x="559686" y="68785"/>
                  <a:pt x="592496" y="54990"/>
                </a:cubicBezTo>
                <a:cubicBezTo>
                  <a:pt x="625306" y="41195"/>
                  <a:pt x="667065" y="46788"/>
                  <a:pt x="690181" y="74098"/>
                </a:cubicBezTo>
                <a:cubicBezTo>
                  <a:pt x="713298" y="101409"/>
                  <a:pt x="706679" y="150159"/>
                  <a:pt x="674428" y="164979"/>
                </a:cubicBezTo>
                <a:cubicBezTo>
                  <a:pt x="715161" y="145219"/>
                  <a:pt x="758318" y="124899"/>
                  <a:pt x="803619" y="128627"/>
                </a:cubicBezTo>
                <a:cubicBezTo>
                  <a:pt x="848920" y="132355"/>
                  <a:pt x="894500" y="170106"/>
                  <a:pt x="889279" y="215127"/>
                </a:cubicBezTo>
                <a:cubicBezTo>
                  <a:pt x="886017" y="243836"/>
                  <a:pt x="862901" y="267511"/>
                  <a:pt x="836056" y="278138"/>
                </a:cubicBezTo>
                <a:cubicBezTo>
                  <a:pt x="809212" y="288763"/>
                  <a:pt x="782926" y="286899"/>
                  <a:pt x="750489" y="284290"/>
                </a:cubicBezTo>
                <a:cubicBezTo>
                  <a:pt x="781248" y="292585"/>
                  <a:pt x="796535" y="302093"/>
                  <a:pt x="805669" y="324091"/>
                </a:cubicBezTo>
                <a:cubicBezTo>
                  <a:pt x="814804" y="346088"/>
                  <a:pt x="811635" y="361375"/>
                  <a:pt x="796908" y="380017"/>
                </a:cubicBezTo>
                <a:cubicBezTo>
                  <a:pt x="781360" y="398286"/>
                  <a:pt x="760826" y="411634"/>
                  <a:pt x="737812" y="418420"/>
                </a:cubicBezTo>
                <a:cubicBezTo>
                  <a:pt x="658900" y="443326"/>
                  <a:pt x="572716" y="419483"/>
                  <a:pt x="517834" y="357553"/>
                </a:cubicBezTo>
                <a:cubicBezTo>
                  <a:pt x="486328" y="388499"/>
                  <a:pt x="454078" y="419911"/>
                  <a:pt x="414370" y="439020"/>
                </a:cubicBezTo>
                <a:cubicBezTo>
                  <a:pt x="374662" y="458128"/>
                  <a:pt x="325167" y="462975"/>
                  <a:pt x="287323" y="440325"/>
                </a:cubicBezTo>
                <a:cubicBezTo>
                  <a:pt x="249480" y="417674"/>
                  <a:pt x="230837" y="362680"/>
                  <a:pt x="256190" y="326607"/>
                </a:cubicBezTo>
                <a:cubicBezTo>
                  <a:pt x="215737" y="355596"/>
                  <a:pt x="173233" y="385610"/>
                  <a:pt x="123924" y="392973"/>
                </a:cubicBezTo>
                <a:cubicBezTo>
                  <a:pt x="74616" y="400337"/>
                  <a:pt x="16918" y="377128"/>
                  <a:pt x="2750" y="329497"/>
                </a:cubicBezTo>
                <a:cubicBezTo>
                  <a:pt x="-6982" y="291821"/>
                  <a:pt x="9163" y="252225"/>
                  <a:pt x="42458" y="232091"/>
                </a:cubicBezTo>
                <a:cubicBezTo>
                  <a:pt x="74895" y="212703"/>
                  <a:pt x="111341" y="220533"/>
                  <a:pt x="150023" y="235447"/>
                </a:cubicBezTo>
                <a:cubicBezTo>
                  <a:pt x="121500" y="201984"/>
                  <a:pt x="86454" y="173461"/>
                  <a:pt x="105655" y="135618"/>
                </a:cubicBezTo>
                <a:cubicBezTo>
                  <a:pt x="124856" y="97774"/>
                  <a:pt x="172580" y="80623"/>
                  <a:pt x="214525" y="86962"/>
                </a:cubicBezTo>
                <a:cubicBezTo>
                  <a:pt x="238947" y="90690"/>
                  <a:pt x="305406" y="114925"/>
                  <a:pt x="305406" y="114925"/>
                </a:cubicBezTo>
                <a:cubicBezTo>
                  <a:pt x="305406" y="114925"/>
                  <a:pt x="314727" y="78946"/>
                  <a:pt x="319388" y="67387"/>
                </a:cubicBezTo>
                <a:cubicBezTo>
                  <a:pt x="326267" y="49015"/>
                  <a:pt x="338114" y="32918"/>
                  <a:pt x="353596" y="20875"/>
                </a:cubicBezTo>
                <a:close/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 rot="1147042">
            <a:off x="11267817" y="1096337"/>
            <a:ext cx="769442" cy="789377"/>
          </a:xfrm>
          <a:custGeom>
            <a:avLst/>
            <a:gdLst/>
            <a:ahLst/>
            <a:cxnLst/>
            <a:rect l="l" t="t" r="r" b="b"/>
            <a:pathLst>
              <a:path w="503991" h="491594" extrusionOk="0">
                <a:moveTo>
                  <a:pt x="128445" y="203014"/>
                </a:moveTo>
                <a:lnTo>
                  <a:pt x="92559" y="20693"/>
                </a:lnTo>
                <a:lnTo>
                  <a:pt x="236103" y="132546"/>
                </a:lnTo>
                <a:lnTo>
                  <a:pt x="352151" y="0"/>
                </a:lnTo>
                <a:lnTo>
                  <a:pt x="342457" y="190523"/>
                </a:lnTo>
                <a:lnTo>
                  <a:pt x="503992" y="287183"/>
                </a:lnTo>
                <a:lnTo>
                  <a:pt x="291378" y="303775"/>
                </a:lnTo>
                <a:lnTo>
                  <a:pt x="249992" y="491595"/>
                </a:lnTo>
                <a:lnTo>
                  <a:pt x="183626" y="305173"/>
                </a:lnTo>
                <a:lnTo>
                  <a:pt x="0" y="316172"/>
                </a:lnTo>
                <a:lnTo>
                  <a:pt x="128445" y="2030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601625" y="5404045"/>
            <a:ext cx="1292314" cy="1042826"/>
          </a:xfrm>
          <a:custGeom>
            <a:avLst/>
            <a:gdLst/>
            <a:ahLst/>
            <a:cxnLst/>
            <a:rect l="l" t="t" r="r" b="b"/>
            <a:pathLst>
              <a:path w="502846" h="405769" extrusionOk="0">
                <a:moveTo>
                  <a:pt x="37388" y="714"/>
                </a:moveTo>
                <a:cubicBezTo>
                  <a:pt x="17813" y="50395"/>
                  <a:pt x="-2041" y="101848"/>
                  <a:pt x="103" y="155258"/>
                </a:cubicBezTo>
                <a:cubicBezTo>
                  <a:pt x="2247" y="208668"/>
                  <a:pt x="31422" y="264874"/>
                  <a:pt x="82409" y="280999"/>
                </a:cubicBezTo>
                <a:cubicBezTo>
                  <a:pt x="125938" y="294794"/>
                  <a:pt x="174594" y="275966"/>
                  <a:pt x="207964" y="244740"/>
                </a:cubicBezTo>
                <a:cubicBezTo>
                  <a:pt x="241333" y="213515"/>
                  <a:pt x="262213" y="171570"/>
                  <a:pt x="281880" y="130371"/>
                </a:cubicBezTo>
                <a:cubicBezTo>
                  <a:pt x="290847" y="115009"/>
                  <a:pt x="295610" y="97550"/>
                  <a:pt x="295675" y="79757"/>
                </a:cubicBezTo>
                <a:cubicBezTo>
                  <a:pt x="294184" y="62140"/>
                  <a:pt x="279923" y="44336"/>
                  <a:pt x="262213" y="45642"/>
                </a:cubicBezTo>
                <a:cubicBezTo>
                  <a:pt x="241427" y="47319"/>
                  <a:pt x="231267" y="71647"/>
                  <a:pt x="228097" y="92247"/>
                </a:cubicBezTo>
                <a:cubicBezTo>
                  <a:pt x="216427" y="171747"/>
                  <a:pt x="239870" y="252384"/>
                  <a:pt x="292320" y="313251"/>
                </a:cubicBezTo>
                <a:cubicBezTo>
                  <a:pt x="345581" y="373446"/>
                  <a:pt x="422414" y="407477"/>
                  <a:pt x="502790" y="406462"/>
                </a:cubicBez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 flipH="1">
            <a:off x="10398319" y="1060437"/>
            <a:ext cx="648886" cy="619436"/>
          </a:xfrm>
          <a:custGeom>
            <a:avLst/>
            <a:gdLst/>
            <a:ahLst/>
            <a:cxnLst/>
            <a:rect l="l" t="t" r="r" b="b"/>
            <a:pathLst>
              <a:path w="310101" h="296027" extrusionOk="0">
                <a:moveTo>
                  <a:pt x="28953" y="164195"/>
                </a:moveTo>
                <a:cubicBezTo>
                  <a:pt x="7235" y="135672"/>
                  <a:pt x="-9636" y="96990"/>
                  <a:pt x="6116" y="64739"/>
                </a:cubicBezTo>
                <a:cubicBezTo>
                  <a:pt x="24758" y="26895"/>
                  <a:pt x="79567" y="20836"/>
                  <a:pt x="116292" y="41436"/>
                </a:cubicBezTo>
                <a:cubicBezTo>
                  <a:pt x="153017" y="62036"/>
                  <a:pt x="175481" y="100345"/>
                  <a:pt x="196267" y="136884"/>
                </a:cubicBezTo>
                <a:cubicBezTo>
                  <a:pt x="186862" y="115660"/>
                  <a:pt x="181098" y="93000"/>
                  <a:pt x="179209" y="69865"/>
                </a:cubicBezTo>
                <a:cubicBezTo>
                  <a:pt x="177558" y="46320"/>
                  <a:pt x="187859" y="23521"/>
                  <a:pt x="206613" y="9185"/>
                </a:cubicBezTo>
                <a:cubicBezTo>
                  <a:pt x="230643" y="-4760"/>
                  <a:pt x="260992" y="-1227"/>
                  <a:pt x="281182" y="17853"/>
                </a:cubicBezTo>
                <a:cubicBezTo>
                  <a:pt x="300495" y="36934"/>
                  <a:pt x="310944" y="63238"/>
                  <a:pt x="309984" y="90372"/>
                </a:cubicBezTo>
                <a:cubicBezTo>
                  <a:pt x="308838" y="117235"/>
                  <a:pt x="302937" y="143679"/>
                  <a:pt x="292554" y="168482"/>
                </a:cubicBezTo>
                <a:cubicBezTo>
                  <a:pt x="277640" y="208377"/>
                  <a:pt x="226187" y="296741"/>
                  <a:pt x="226187" y="296741"/>
                </a:cubicBezTo>
                <a:cubicBezTo>
                  <a:pt x="226187" y="296741"/>
                  <a:pt x="159821" y="264583"/>
                  <a:pt x="131951" y="250135"/>
                </a:cubicBezTo>
                <a:cubicBezTo>
                  <a:pt x="91697" y="229443"/>
                  <a:pt x="56523" y="200090"/>
                  <a:pt x="28953" y="164195"/>
                </a:cubicBezTo>
                <a:close/>
              </a:path>
            </a:pathLst>
          </a:custGeom>
          <a:solidFill>
            <a:schemeClr val="accent4"/>
          </a:solidFill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10294524" y="6219701"/>
            <a:ext cx="856468" cy="717020"/>
          </a:xfrm>
          <a:custGeom>
            <a:avLst/>
            <a:gdLst/>
            <a:ahLst/>
            <a:cxnLst/>
            <a:rect l="l" t="t" r="r" b="b"/>
            <a:pathLst>
              <a:path w="1153492" h="887951" extrusionOk="0">
                <a:moveTo>
                  <a:pt x="167537" y="799761"/>
                </a:moveTo>
                <a:cubicBezTo>
                  <a:pt x="167444" y="737952"/>
                  <a:pt x="171079" y="676200"/>
                  <a:pt x="178350" y="614830"/>
                </a:cubicBezTo>
                <a:lnTo>
                  <a:pt x="175367" y="638599"/>
                </a:lnTo>
                <a:cubicBezTo>
                  <a:pt x="183476" y="571375"/>
                  <a:pt x="199788" y="505391"/>
                  <a:pt x="223837" y="442110"/>
                </a:cubicBezTo>
                <a:lnTo>
                  <a:pt x="215354" y="463455"/>
                </a:lnTo>
                <a:cubicBezTo>
                  <a:pt x="232971" y="418863"/>
                  <a:pt x="255901" y="376573"/>
                  <a:pt x="283771" y="337527"/>
                </a:cubicBezTo>
                <a:lnTo>
                  <a:pt x="270629" y="355610"/>
                </a:lnTo>
                <a:cubicBezTo>
                  <a:pt x="292999" y="324823"/>
                  <a:pt x="319098" y="296924"/>
                  <a:pt x="348273" y="272559"/>
                </a:cubicBezTo>
                <a:lnTo>
                  <a:pt x="331310" y="286541"/>
                </a:lnTo>
                <a:cubicBezTo>
                  <a:pt x="362628" y="261607"/>
                  <a:pt x="397116" y="240858"/>
                  <a:pt x="433842" y="224835"/>
                </a:cubicBezTo>
                <a:lnTo>
                  <a:pt x="413801" y="234156"/>
                </a:lnTo>
                <a:cubicBezTo>
                  <a:pt x="471311" y="208039"/>
                  <a:pt x="531992" y="189797"/>
                  <a:pt x="594351" y="179907"/>
                </a:cubicBezTo>
                <a:lnTo>
                  <a:pt x="572073" y="183170"/>
                </a:lnTo>
                <a:cubicBezTo>
                  <a:pt x="606375" y="178416"/>
                  <a:pt x="641236" y="178416"/>
                  <a:pt x="675537" y="183170"/>
                </a:cubicBezTo>
                <a:lnTo>
                  <a:pt x="653260" y="180001"/>
                </a:lnTo>
                <a:cubicBezTo>
                  <a:pt x="690079" y="185463"/>
                  <a:pt x="725871" y="195874"/>
                  <a:pt x="759894" y="210947"/>
                </a:cubicBezTo>
                <a:lnTo>
                  <a:pt x="739853" y="201625"/>
                </a:lnTo>
                <a:cubicBezTo>
                  <a:pt x="775274" y="217546"/>
                  <a:pt x="808456" y="238006"/>
                  <a:pt x="838656" y="262492"/>
                </a:cubicBezTo>
                <a:lnTo>
                  <a:pt x="821693" y="248604"/>
                </a:lnTo>
                <a:cubicBezTo>
                  <a:pt x="851240" y="272829"/>
                  <a:pt x="877526" y="300746"/>
                  <a:pt x="899990" y="331655"/>
                </a:cubicBezTo>
                <a:lnTo>
                  <a:pt x="886847" y="313572"/>
                </a:lnTo>
                <a:cubicBezTo>
                  <a:pt x="906701" y="341237"/>
                  <a:pt x="923293" y="371148"/>
                  <a:pt x="936155" y="402682"/>
                </a:cubicBezTo>
                <a:lnTo>
                  <a:pt x="927673" y="381336"/>
                </a:lnTo>
                <a:cubicBezTo>
                  <a:pt x="947247" y="433302"/>
                  <a:pt x="960297" y="487504"/>
                  <a:pt x="966542" y="542685"/>
                </a:cubicBezTo>
                <a:lnTo>
                  <a:pt x="963559" y="519009"/>
                </a:lnTo>
                <a:cubicBezTo>
                  <a:pt x="975024" y="610822"/>
                  <a:pt x="979033" y="703847"/>
                  <a:pt x="985650" y="796219"/>
                </a:cubicBezTo>
                <a:cubicBezTo>
                  <a:pt x="986117" y="819475"/>
                  <a:pt x="994878" y="841817"/>
                  <a:pt x="1010258" y="859229"/>
                </a:cubicBezTo>
                <a:cubicBezTo>
                  <a:pt x="1025638" y="875616"/>
                  <a:pt x="1047076" y="885030"/>
                  <a:pt x="1069540" y="885328"/>
                </a:cubicBezTo>
                <a:cubicBezTo>
                  <a:pt x="1092004" y="885086"/>
                  <a:pt x="1113442" y="875653"/>
                  <a:pt x="1128822" y="859229"/>
                </a:cubicBezTo>
                <a:cubicBezTo>
                  <a:pt x="1144854" y="842190"/>
                  <a:pt x="1153710" y="819615"/>
                  <a:pt x="1153430" y="796219"/>
                </a:cubicBezTo>
                <a:cubicBezTo>
                  <a:pt x="1147931" y="719599"/>
                  <a:pt x="1143549" y="642793"/>
                  <a:pt x="1136466" y="566454"/>
                </a:cubicBezTo>
                <a:cubicBezTo>
                  <a:pt x="1129102" y="487317"/>
                  <a:pt x="1118383" y="407995"/>
                  <a:pt x="1089394" y="333985"/>
                </a:cubicBezTo>
                <a:cubicBezTo>
                  <a:pt x="1064880" y="269530"/>
                  <a:pt x="1028062" y="210481"/>
                  <a:pt x="980897" y="160147"/>
                </a:cubicBezTo>
                <a:cubicBezTo>
                  <a:pt x="938858" y="115387"/>
                  <a:pt x="889084" y="78708"/>
                  <a:pt x="833809" y="51929"/>
                </a:cubicBezTo>
                <a:cubicBezTo>
                  <a:pt x="773875" y="22539"/>
                  <a:pt x="708721" y="5305"/>
                  <a:pt x="642075" y="1222"/>
                </a:cubicBezTo>
                <a:cubicBezTo>
                  <a:pt x="572353" y="-2413"/>
                  <a:pt x="502258" y="13899"/>
                  <a:pt x="435985" y="36083"/>
                </a:cubicBezTo>
                <a:cubicBezTo>
                  <a:pt x="398421" y="48583"/>
                  <a:pt x="361696" y="63748"/>
                  <a:pt x="326276" y="81477"/>
                </a:cubicBezTo>
                <a:cubicBezTo>
                  <a:pt x="291695" y="99271"/>
                  <a:pt x="259350" y="121017"/>
                  <a:pt x="229803" y="146258"/>
                </a:cubicBezTo>
                <a:cubicBezTo>
                  <a:pt x="178537" y="190189"/>
                  <a:pt x="135938" y="243216"/>
                  <a:pt x="103968" y="302666"/>
                </a:cubicBezTo>
                <a:cubicBezTo>
                  <a:pt x="21103" y="452270"/>
                  <a:pt x="969" y="628905"/>
                  <a:pt x="-56" y="799481"/>
                </a:cubicBezTo>
                <a:cubicBezTo>
                  <a:pt x="-56" y="846087"/>
                  <a:pt x="38720" y="890735"/>
                  <a:pt x="83834" y="888591"/>
                </a:cubicBezTo>
                <a:cubicBezTo>
                  <a:pt x="131185" y="886288"/>
                  <a:pt x="168284" y="846916"/>
                  <a:pt x="167724" y="799481"/>
                </a:cubicBezTo>
                <a:close/>
              </a:path>
            </a:pathLst>
          </a:custGeom>
          <a:solidFill>
            <a:schemeClr val="accent5"/>
          </a:solidFill>
          <a:ln w="762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ldrich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/>
              <a:buNone/>
              <a:defRPr sz="5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/>
              <a:buNone/>
              <a:defRPr sz="5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/>
              <a:buNone/>
              <a:defRPr sz="5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/>
              <a:buNone/>
              <a:defRPr sz="5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/>
              <a:buNone/>
              <a:defRPr sz="5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/>
              <a:buNone/>
              <a:defRPr sz="5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/>
              <a:buNone/>
              <a:defRPr sz="5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/>
              <a:buNone/>
              <a:defRPr sz="5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720400" y="2162000"/>
            <a:ext cx="7769400" cy="33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/>
          <p:nvPr/>
        </p:nvSpPr>
        <p:spPr>
          <a:xfrm rot="1147042">
            <a:off x="10065592" y="5030037"/>
            <a:ext cx="769442" cy="789377"/>
          </a:xfrm>
          <a:custGeom>
            <a:avLst/>
            <a:gdLst/>
            <a:ahLst/>
            <a:cxnLst/>
            <a:rect l="l" t="t" r="r" b="b"/>
            <a:pathLst>
              <a:path w="503991" h="491594" extrusionOk="0">
                <a:moveTo>
                  <a:pt x="128445" y="203014"/>
                </a:moveTo>
                <a:lnTo>
                  <a:pt x="92559" y="20693"/>
                </a:lnTo>
                <a:lnTo>
                  <a:pt x="236103" y="132546"/>
                </a:lnTo>
                <a:lnTo>
                  <a:pt x="352151" y="0"/>
                </a:lnTo>
                <a:lnTo>
                  <a:pt x="342457" y="190523"/>
                </a:lnTo>
                <a:lnTo>
                  <a:pt x="503992" y="287183"/>
                </a:lnTo>
                <a:lnTo>
                  <a:pt x="291378" y="303775"/>
                </a:lnTo>
                <a:lnTo>
                  <a:pt x="249992" y="491595"/>
                </a:lnTo>
                <a:lnTo>
                  <a:pt x="183626" y="305173"/>
                </a:lnTo>
                <a:lnTo>
                  <a:pt x="0" y="316172"/>
                </a:lnTo>
                <a:lnTo>
                  <a:pt x="128445" y="2030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5"/>
          <p:cNvSpPr/>
          <p:nvPr/>
        </p:nvSpPr>
        <p:spPr>
          <a:xfrm flipH="1">
            <a:off x="11364769" y="269737"/>
            <a:ext cx="648886" cy="619436"/>
          </a:xfrm>
          <a:custGeom>
            <a:avLst/>
            <a:gdLst/>
            <a:ahLst/>
            <a:cxnLst/>
            <a:rect l="l" t="t" r="r" b="b"/>
            <a:pathLst>
              <a:path w="310101" h="296027" extrusionOk="0">
                <a:moveTo>
                  <a:pt x="28953" y="164195"/>
                </a:moveTo>
                <a:cubicBezTo>
                  <a:pt x="7235" y="135672"/>
                  <a:pt x="-9636" y="96990"/>
                  <a:pt x="6116" y="64739"/>
                </a:cubicBezTo>
                <a:cubicBezTo>
                  <a:pt x="24758" y="26895"/>
                  <a:pt x="79567" y="20836"/>
                  <a:pt x="116292" y="41436"/>
                </a:cubicBezTo>
                <a:cubicBezTo>
                  <a:pt x="153017" y="62036"/>
                  <a:pt x="175481" y="100345"/>
                  <a:pt x="196267" y="136884"/>
                </a:cubicBezTo>
                <a:cubicBezTo>
                  <a:pt x="186862" y="115660"/>
                  <a:pt x="181098" y="93000"/>
                  <a:pt x="179209" y="69865"/>
                </a:cubicBezTo>
                <a:cubicBezTo>
                  <a:pt x="177558" y="46320"/>
                  <a:pt x="187859" y="23521"/>
                  <a:pt x="206613" y="9185"/>
                </a:cubicBezTo>
                <a:cubicBezTo>
                  <a:pt x="230643" y="-4760"/>
                  <a:pt x="260992" y="-1227"/>
                  <a:pt x="281182" y="17853"/>
                </a:cubicBezTo>
                <a:cubicBezTo>
                  <a:pt x="300495" y="36934"/>
                  <a:pt x="310944" y="63238"/>
                  <a:pt x="309984" y="90372"/>
                </a:cubicBezTo>
                <a:cubicBezTo>
                  <a:pt x="308838" y="117235"/>
                  <a:pt x="302937" y="143679"/>
                  <a:pt x="292554" y="168482"/>
                </a:cubicBezTo>
                <a:cubicBezTo>
                  <a:pt x="277640" y="208377"/>
                  <a:pt x="226187" y="296741"/>
                  <a:pt x="226187" y="296741"/>
                </a:cubicBezTo>
                <a:cubicBezTo>
                  <a:pt x="226187" y="296741"/>
                  <a:pt x="159821" y="264583"/>
                  <a:pt x="131951" y="250135"/>
                </a:cubicBezTo>
                <a:cubicBezTo>
                  <a:pt x="91697" y="229443"/>
                  <a:pt x="56523" y="200090"/>
                  <a:pt x="28953" y="164195"/>
                </a:cubicBezTo>
                <a:close/>
              </a:path>
            </a:pathLst>
          </a:custGeom>
          <a:solidFill>
            <a:schemeClr val="accent4"/>
          </a:solidFill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5"/>
          <p:cNvSpPr/>
          <p:nvPr/>
        </p:nvSpPr>
        <p:spPr>
          <a:xfrm rot="-3772208" flipH="1">
            <a:off x="11599428" y="4123816"/>
            <a:ext cx="972589" cy="718483"/>
          </a:xfrm>
          <a:custGeom>
            <a:avLst/>
            <a:gdLst/>
            <a:ahLst/>
            <a:cxnLst/>
            <a:rect l="l" t="t" r="r" b="b"/>
            <a:pathLst>
              <a:path w="535963" h="395933" extrusionOk="0">
                <a:moveTo>
                  <a:pt x="-56" y="108159"/>
                </a:moveTo>
                <a:cubicBezTo>
                  <a:pt x="7774" y="51068"/>
                  <a:pt x="53634" y="6746"/>
                  <a:pt x="110958" y="874"/>
                </a:cubicBezTo>
                <a:cubicBezTo>
                  <a:pt x="168460" y="-2025"/>
                  <a:pt x="220491" y="34793"/>
                  <a:pt x="236886" y="89983"/>
                </a:cubicBezTo>
                <a:cubicBezTo>
                  <a:pt x="242815" y="107460"/>
                  <a:pt x="240941" y="126643"/>
                  <a:pt x="231760" y="142647"/>
                </a:cubicBezTo>
                <a:cubicBezTo>
                  <a:pt x="221600" y="157654"/>
                  <a:pt x="198297" y="164366"/>
                  <a:pt x="184409" y="152621"/>
                </a:cubicBezTo>
                <a:cubicBezTo>
                  <a:pt x="170520" y="140876"/>
                  <a:pt x="173503" y="115337"/>
                  <a:pt x="184968" y="98931"/>
                </a:cubicBezTo>
                <a:cubicBezTo>
                  <a:pt x="216846" y="54749"/>
                  <a:pt x="289178" y="55775"/>
                  <a:pt x="329818" y="91941"/>
                </a:cubicBezTo>
                <a:cubicBezTo>
                  <a:pt x="370458" y="128107"/>
                  <a:pt x="382948" y="188134"/>
                  <a:pt x="375771" y="242104"/>
                </a:cubicBezTo>
                <a:cubicBezTo>
                  <a:pt x="374522" y="258313"/>
                  <a:pt x="369302" y="273967"/>
                  <a:pt x="360577" y="287684"/>
                </a:cubicBezTo>
                <a:cubicBezTo>
                  <a:pt x="351331" y="301443"/>
                  <a:pt x="335196" y="308916"/>
                  <a:pt x="318726" y="307072"/>
                </a:cubicBezTo>
                <a:cubicBezTo>
                  <a:pt x="299086" y="301835"/>
                  <a:pt x="285962" y="283346"/>
                  <a:pt x="287500" y="263076"/>
                </a:cubicBezTo>
                <a:cubicBezTo>
                  <a:pt x="289793" y="243258"/>
                  <a:pt x="300708" y="225457"/>
                  <a:pt x="317327" y="214420"/>
                </a:cubicBezTo>
                <a:cubicBezTo>
                  <a:pt x="363933" y="180491"/>
                  <a:pt x="434587" y="196337"/>
                  <a:pt x="475134" y="237630"/>
                </a:cubicBezTo>
                <a:cubicBezTo>
                  <a:pt x="515681" y="278922"/>
                  <a:pt x="531620" y="338857"/>
                  <a:pt x="535907" y="396647"/>
                </a:cubicBez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"/>
          <p:cNvSpPr/>
          <p:nvPr/>
        </p:nvSpPr>
        <p:spPr>
          <a:xfrm rot="-9469379">
            <a:off x="132391" y="51836"/>
            <a:ext cx="428598" cy="785508"/>
          </a:xfrm>
          <a:custGeom>
            <a:avLst/>
            <a:gdLst/>
            <a:ahLst/>
            <a:cxnLst/>
            <a:rect l="l" t="t" r="r" b="b"/>
            <a:pathLst>
              <a:path w="232781" h="426626" extrusionOk="0">
                <a:moveTo>
                  <a:pt x="232675" y="714"/>
                </a:moveTo>
                <a:cubicBezTo>
                  <a:pt x="233235" y="43777"/>
                  <a:pt x="229227" y="87773"/>
                  <a:pt x="211517" y="127108"/>
                </a:cubicBezTo>
                <a:cubicBezTo>
                  <a:pt x="193807" y="166443"/>
                  <a:pt x="160996" y="200465"/>
                  <a:pt x="119331" y="210998"/>
                </a:cubicBezTo>
                <a:cubicBezTo>
                  <a:pt x="77666" y="221531"/>
                  <a:pt x="28077" y="204753"/>
                  <a:pt x="8503" y="166350"/>
                </a:cubicBezTo>
                <a:cubicBezTo>
                  <a:pt x="-5246" y="138293"/>
                  <a:pt x="-2263" y="104933"/>
                  <a:pt x="16240" y="79757"/>
                </a:cubicBezTo>
                <a:cubicBezTo>
                  <a:pt x="35581" y="55242"/>
                  <a:pt x="66928" y="43507"/>
                  <a:pt x="97613" y="49277"/>
                </a:cubicBezTo>
                <a:cubicBezTo>
                  <a:pt x="145337" y="58598"/>
                  <a:pt x="173953" y="107813"/>
                  <a:pt x="190171" y="153673"/>
                </a:cubicBezTo>
                <a:cubicBezTo>
                  <a:pt x="221090" y="241422"/>
                  <a:pt x="229171" y="335602"/>
                  <a:pt x="213661" y="427341"/>
                </a:cubicBez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5"/>
          <p:cNvSpPr/>
          <p:nvPr/>
        </p:nvSpPr>
        <p:spPr>
          <a:xfrm rot="1147042">
            <a:off x="10126567" y="5030037"/>
            <a:ext cx="769442" cy="789377"/>
          </a:xfrm>
          <a:custGeom>
            <a:avLst/>
            <a:gdLst/>
            <a:ahLst/>
            <a:cxnLst/>
            <a:rect l="l" t="t" r="r" b="b"/>
            <a:pathLst>
              <a:path w="503991" h="491594" extrusionOk="0">
                <a:moveTo>
                  <a:pt x="128445" y="203014"/>
                </a:moveTo>
                <a:lnTo>
                  <a:pt x="92559" y="20693"/>
                </a:lnTo>
                <a:lnTo>
                  <a:pt x="236103" y="132546"/>
                </a:lnTo>
                <a:lnTo>
                  <a:pt x="352151" y="0"/>
                </a:lnTo>
                <a:lnTo>
                  <a:pt x="342457" y="190523"/>
                </a:lnTo>
                <a:lnTo>
                  <a:pt x="503992" y="287183"/>
                </a:lnTo>
                <a:lnTo>
                  <a:pt x="291378" y="303775"/>
                </a:lnTo>
                <a:lnTo>
                  <a:pt x="249992" y="491595"/>
                </a:lnTo>
                <a:lnTo>
                  <a:pt x="183626" y="305173"/>
                </a:lnTo>
                <a:lnTo>
                  <a:pt x="0" y="316172"/>
                </a:lnTo>
                <a:lnTo>
                  <a:pt x="128445" y="203014"/>
                </a:lnTo>
                <a:close/>
              </a:path>
            </a:pathLst>
          </a:custGeom>
          <a:noFill/>
          <a:ln w="190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" name="Google Shape;56;p5"/>
          <p:cNvGrpSpPr/>
          <p:nvPr/>
        </p:nvGrpSpPr>
        <p:grpSpPr>
          <a:xfrm rot="-8670537">
            <a:off x="481073" y="5670895"/>
            <a:ext cx="358103" cy="1075775"/>
            <a:chOff x="5847863" y="4281335"/>
            <a:chExt cx="358150" cy="1075915"/>
          </a:xfrm>
        </p:grpSpPr>
        <p:sp>
          <p:nvSpPr>
            <p:cNvPr id="57" name="Google Shape;57;p5"/>
            <p:cNvSpPr/>
            <p:nvPr/>
          </p:nvSpPr>
          <p:spPr>
            <a:xfrm>
              <a:off x="5888440" y="4281335"/>
              <a:ext cx="317573" cy="1046246"/>
            </a:xfrm>
            <a:custGeom>
              <a:avLst/>
              <a:gdLst/>
              <a:ahLst/>
              <a:cxnLst/>
              <a:rect l="l" t="t" r="r" b="b"/>
              <a:pathLst>
                <a:path w="118830" h="391486" extrusionOk="0">
                  <a:moveTo>
                    <a:pt x="35089" y="714"/>
                  </a:moveTo>
                  <a:cubicBezTo>
                    <a:pt x="15981" y="65971"/>
                    <a:pt x="8906" y="134164"/>
                    <a:pt x="14210" y="201956"/>
                  </a:cubicBezTo>
                  <a:cubicBezTo>
                    <a:pt x="16726" y="233182"/>
                    <a:pt x="25861" y="269628"/>
                    <a:pt x="55036" y="280906"/>
                  </a:cubicBezTo>
                  <a:cubicBezTo>
                    <a:pt x="84211" y="292185"/>
                    <a:pt x="121589" y="263010"/>
                    <a:pt x="118606" y="230945"/>
                  </a:cubicBezTo>
                  <a:cubicBezTo>
                    <a:pt x="115623" y="198880"/>
                    <a:pt x="77500" y="176323"/>
                    <a:pt x="47113" y="187043"/>
                  </a:cubicBezTo>
                  <a:cubicBezTo>
                    <a:pt x="9829" y="200279"/>
                    <a:pt x="-3034" y="247909"/>
                    <a:pt x="508" y="287617"/>
                  </a:cubicBezTo>
                  <a:cubicBezTo>
                    <a:pt x="3360" y="324678"/>
                    <a:pt x="14993" y="360527"/>
                    <a:pt x="34437" y="392200"/>
                  </a:cubicBez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5847863" y="5204549"/>
              <a:ext cx="145229" cy="152701"/>
            </a:xfrm>
            <a:custGeom>
              <a:avLst/>
              <a:gdLst/>
              <a:ahLst/>
              <a:cxnLst/>
              <a:rect l="l" t="t" r="r" b="b"/>
              <a:pathLst>
                <a:path w="54342" h="57138" extrusionOk="0">
                  <a:moveTo>
                    <a:pt x="7960" y="23178"/>
                  </a:moveTo>
                  <a:lnTo>
                    <a:pt x="-56" y="17212"/>
                  </a:lnTo>
                  <a:lnTo>
                    <a:pt x="54286" y="57852"/>
                  </a:lnTo>
                  <a:lnTo>
                    <a:pt x="52608" y="714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59;p5"/>
          <p:cNvSpPr/>
          <p:nvPr/>
        </p:nvSpPr>
        <p:spPr>
          <a:xfrm flipH="1">
            <a:off x="11407444" y="269737"/>
            <a:ext cx="648886" cy="619436"/>
          </a:xfrm>
          <a:custGeom>
            <a:avLst/>
            <a:gdLst/>
            <a:ahLst/>
            <a:cxnLst/>
            <a:rect l="l" t="t" r="r" b="b"/>
            <a:pathLst>
              <a:path w="310101" h="296027" extrusionOk="0">
                <a:moveTo>
                  <a:pt x="28953" y="164195"/>
                </a:moveTo>
                <a:cubicBezTo>
                  <a:pt x="7235" y="135672"/>
                  <a:pt x="-9636" y="96990"/>
                  <a:pt x="6116" y="64739"/>
                </a:cubicBezTo>
                <a:cubicBezTo>
                  <a:pt x="24758" y="26895"/>
                  <a:pt x="79567" y="20836"/>
                  <a:pt x="116292" y="41436"/>
                </a:cubicBezTo>
                <a:cubicBezTo>
                  <a:pt x="153017" y="62036"/>
                  <a:pt x="175481" y="100345"/>
                  <a:pt x="196267" y="136884"/>
                </a:cubicBezTo>
                <a:cubicBezTo>
                  <a:pt x="186862" y="115660"/>
                  <a:pt x="181098" y="93000"/>
                  <a:pt x="179209" y="69865"/>
                </a:cubicBezTo>
                <a:cubicBezTo>
                  <a:pt x="177558" y="46320"/>
                  <a:pt x="187859" y="23521"/>
                  <a:pt x="206613" y="9185"/>
                </a:cubicBezTo>
                <a:cubicBezTo>
                  <a:pt x="230643" y="-4760"/>
                  <a:pt x="260992" y="-1227"/>
                  <a:pt x="281182" y="17853"/>
                </a:cubicBezTo>
                <a:cubicBezTo>
                  <a:pt x="300495" y="36934"/>
                  <a:pt x="310944" y="63238"/>
                  <a:pt x="309984" y="90372"/>
                </a:cubicBezTo>
                <a:cubicBezTo>
                  <a:pt x="308838" y="117235"/>
                  <a:pt x="302937" y="143679"/>
                  <a:pt x="292554" y="168482"/>
                </a:cubicBezTo>
                <a:cubicBezTo>
                  <a:pt x="277640" y="208377"/>
                  <a:pt x="226187" y="296741"/>
                  <a:pt x="226187" y="296741"/>
                </a:cubicBezTo>
                <a:cubicBezTo>
                  <a:pt x="226187" y="296741"/>
                  <a:pt x="159821" y="264583"/>
                  <a:pt x="131951" y="250135"/>
                </a:cubicBezTo>
                <a:cubicBezTo>
                  <a:pt x="91697" y="229443"/>
                  <a:pt x="56523" y="200090"/>
                  <a:pt x="28953" y="164195"/>
                </a:cubicBezTo>
                <a:close/>
              </a:path>
            </a:pathLst>
          </a:custGeom>
          <a:noFill/>
          <a:ln w="190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5"/>
          <p:cNvSpPr/>
          <p:nvPr/>
        </p:nvSpPr>
        <p:spPr>
          <a:xfrm rot="-704196" flipH="1">
            <a:off x="10755869" y="662126"/>
            <a:ext cx="571684" cy="545738"/>
          </a:xfrm>
          <a:custGeom>
            <a:avLst/>
            <a:gdLst/>
            <a:ahLst/>
            <a:cxnLst/>
            <a:rect l="l" t="t" r="r" b="b"/>
            <a:pathLst>
              <a:path w="310101" h="296027" extrusionOk="0">
                <a:moveTo>
                  <a:pt x="28953" y="164195"/>
                </a:moveTo>
                <a:cubicBezTo>
                  <a:pt x="7235" y="135672"/>
                  <a:pt x="-9636" y="96990"/>
                  <a:pt x="6116" y="64739"/>
                </a:cubicBezTo>
                <a:cubicBezTo>
                  <a:pt x="24758" y="26895"/>
                  <a:pt x="79567" y="20836"/>
                  <a:pt x="116292" y="41436"/>
                </a:cubicBezTo>
                <a:cubicBezTo>
                  <a:pt x="153017" y="62036"/>
                  <a:pt x="175481" y="100345"/>
                  <a:pt x="196267" y="136884"/>
                </a:cubicBezTo>
                <a:cubicBezTo>
                  <a:pt x="186862" y="115660"/>
                  <a:pt x="181098" y="93000"/>
                  <a:pt x="179209" y="69865"/>
                </a:cubicBezTo>
                <a:cubicBezTo>
                  <a:pt x="177558" y="46320"/>
                  <a:pt x="187859" y="23521"/>
                  <a:pt x="206613" y="9185"/>
                </a:cubicBezTo>
                <a:cubicBezTo>
                  <a:pt x="230643" y="-4760"/>
                  <a:pt x="260992" y="-1227"/>
                  <a:pt x="281182" y="17853"/>
                </a:cubicBezTo>
                <a:cubicBezTo>
                  <a:pt x="300495" y="36934"/>
                  <a:pt x="310944" y="63238"/>
                  <a:pt x="309984" y="90372"/>
                </a:cubicBezTo>
                <a:cubicBezTo>
                  <a:pt x="308838" y="117235"/>
                  <a:pt x="302937" y="143679"/>
                  <a:pt x="292554" y="168482"/>
                </a:cubicBezTo>
                <a:cubicBezTo>
                  <a:pt x="277640" y="208377"/>
                  <a:pt x="226187" y="296741"/>
                  <a:pt x="226187" y="296741"/>
                </a:cubicBezTo>
                <a:cubicBezTo>
                  <a:pt x="226187" y="296741"/>
                  <a:pt x="159821" y="264583"/>
                  <a:pt x="131951" y="250135"/>
                </a:cubicBezTo>
                <a:cubicBezTo>
                  <a:pt x="91697" y="229443"/>
                  <a:pt x="56523" y="200090"/>
                  <a:pt x="28953" y="164195"/>
                </a:cubicBezTo>
                <a:close/>
              </a:path>
            </a:pathLst>
          </a:custGeom>
          <a:solidFill>
            <a:schemeClr val="accent4"/>
          </a:solidFill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"/>
          <p:cNvSpPr/>
          <p:nvPr/>
        </p:nvSpPr>
        <p:spPr>
          <a:xfrm rot="-704196" flipH="1">
            <a:off x="10792653" y="654475"/>
            <a:ext cx="571684" cy="545738"/>
          </a:xfrm>
          <a:custGeom>
            <a:avLst/>
            <a:gdLst/>
            <a:ahLst/>
            <a:cxnLst/>
            <a:rect l="l" t="t" r="r" b="b"/>
            <a:pathLst>
              <a:path w="310101" h="296027" extrusionOk="0">
                <a:moveTo>
                  <a:pt x="28953" y="164195"/>
                </a:moveTo>
                <a:cubicBezTo>
                  <a:pt x="7235" y="135672"/>
                  <a:pt x="-9636" y="96990"/>
                  <a:pt x="6116" y="64739"/>
                </a:cubicBezTo>
                <a:cubicBezTo>
                  <a:pt x="24758" y="26895"/>
                  <a:pt x="79567" y="20836"/>
                  <a:pt x="116292" y="41436"/>
                </a:cubicBezTo>
                <a:cubicBezTo>
                  <a:pt x="153017" y="62036"/>
                  <a:pt x="175481" y="100345"/>
                  <a:pt x="196267" y="136884"/>
                </a:cubicBezTo>
                <a:cubicBezTo>
                  <a:pt x="186862" y="115660"/>
                  <a:pt x="181098" y="93000"/>
                  <a:pt x="179209" y="69865"/>
                </a:cubicBezTo>
                <a:cubicBezTo>
                  <a:pt x="177558" y="46320"/>
                  <a:pt x="187859" y="23521"/>
                  <a:pt x="206613" y="9185"/>
                </a:cubicBezTo>
                <a:cubicBezTo>
                  <a:pt x="230643" y="-4760"/>
                  <a:pt x="260992" y="-1227"/>
                  <a:pt x="281182" y="17853"/>
                </a:cubicBezTo>
                <a:cubicBezTo>
                  <a:pt x="300495" y="36934"/>
                  <a:pt x="310944" y="63238"/>
                  <a:pt x="309984" y="90372"/>
                </a:cubicBezTo>
                <a:cubicBezTo>
                  <a:pt x="308838" y="117235"/>
                  <a:pt x="302937" y="143679"/>
                  <a:pt x="292554" y="168482"/>
                </a:cubicBezTo>
                <a:cubicBezTo>
                  <a:pt x="277640" y="208377"/>
                  <a:pt x="226187" y="296741"/>
                  <a:pt x="226187" y="296741"/>
                </a:cubicBezTo>
                <a:cubicBezTo>
                  <a:pt x="226187" y="296741"/>
                  <a:pt x="159821" y="264583"/>
                  <a:pt x="131951" y="250135"/>
                </a:cubicBezTo>
                <a:cubicBezTo>
                  <a:pt x="91697" y="229443"/>
                  <a:pt x="56523" y="200090"/>
                  <a:pt x="28953" y="164195"/>
                </a:cubicBezTo>
                <a:close/>
              </a:path>
            </a:pathLst>
          </a:custGeom>
          <a:noFill/>
          <a:ln w="190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 rot="2831391">
            <a:off x="10898042" y="4692610"/>
            <a:ext cx="769442" cy="789626"/>
          </a:xfrm>
          <a:custGeom>
            <a:avLst/>
            <a:gdLst/>
            <a:ahLst/>
            <a:cxnLst/>
            <a:rect l="l" t="t" r="r" b="b"/>
            <a:pathLst>
              <a:path w="503991" h="491594" extrusionOk="0">
                <a:moveTo>
                  <a:pt x="128445" y="203014"/>
                </a:moveTo>
                <a:lnTo>
                  <a:pt x="92559" y="20693"/>
                </a:lnTo>
                <a:lnTo>
                  <a:pt x="236103" y="132546"/>
                </a:lnTo>
                <a:lnTo>
                  <a:pt x="352151" y="0"/>
                </a:lnTo>
                <a:lnTo>
                  <a:pt x="342457" y="190523"/>
                </a:lnTo>
                <a:lnTo>
                  <a:pt x="503992" y="287183"/>
                </a:lnTo>
                <a:lnTo>
                  <a:pt x="291378" y="303775"/>
                </a:lnTo>
                <a:lnTo>
                  <a:pt x="249992" y="491595"/>
                </a:lnTo>
                <a:lnTo>
                  <a:pt x="183626" y="305173"/>
                </a:lnTo>
                <a:lnTo>
                  <a:pt x="0" y="316172"/>
                </a:lnTo>
                <a:lnTo>
                  <a:pt x="128445" y="2030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 rot="2831391">
            <a:off x="10951851" y="4721290"/>
            <a:ext cx="769442" cy="789626"/>
          </a:xfrm>
          <a:custGeom>
            <a:avLst/>
            <a:gdLst/>
            <a:ahLst/>
            <a:cxnLst/>
            <a:rect l="l" t="t" r="r" b="b"/>
            <a:pathLst>
              <a:path w="503991" h="491594" extrusionOk="0">
                <a:moveTo>
                  <a:pt x="128445" y="203014"/>
                </a:moveTo>
                <a:lnTo>
                  <a:pt x="92559" y="20693"/>
                </a:lnTo>
                <a:lnTo>
                  <a:pt x="236103" y="132546"/>
                </a:lnTo>
                <a:lnTo>
                  <a:pt x="352151" y="0"/>
                </a:lnTo>
                <a:lnTo>
                  <a:pt x="342457" y="190523"/>
                </a:lnTo>
                <a:lnTo>
                  <a:pt x="503992" y="287183"/>
                </a:lnTo>
                <a:lnTo>
                  <a:pt x="291378" y="303775"/>
                </a:lnTo>
                <a:lnTo>
                  <a:pt x="249992" y="491595"/>
                </a:lnTo>
                <a:lnTo>
                  <a:pt x="183626" y="305173"/>
                </a:lnTo>
                <a:lnTo>
                  <a:pt x="0" y="316172"/>
                </a:lnTo>
                <a:lnTo>
                  <a:pt x="128445" y="203014"/>
                </a:lnTo>
                <a:close/>
              </a:path>
            </a:pathLst>
          </a:custGeom>
          <a:noFill/>
          <a:ln w="190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 rot="-1146381" flipH="1">
            <a:off x="10919995" y="5584076"/>
            <a:ext cx="612046" cy="628080"/>
          </a:xfrm>
          <a:custGeom>
            <a:avLst/>
            <a:gdLst/>
            <a:ahLst/>
            <a:cxnLst/>
            <a:rect l="l" t="t" r="r" b="b"/>
            <a:pathLst>
              <a:path w="503991" h="491594" extrusionOk="0">
                <a:moveTo>
                  <a:pt x="128445" y="203014"/>
                </a:moveTo>
                <a:lnTo>
                  <a:pt x="92559" y="20693"/>
                </a:lnTo>
                <a:lnTo>
                  <a:pt x="236103" y="132546"/>
                </a:lnTo>
                <a:lnTo>
                  <a:pt x="352151" y="0"/>
                </a:lnTo>
                <a:lnTo>
                  <a:pt x="342457" y="190523"/>
                </a:lnTo>
                <a:lnTo>
                  <a:pt x="503992" y="287183"/>
                </a:lnTo>
                <a:lnTo>
                  <a:pt x="291378" y="303775"/>
                </a:lnTo>
                <a:lnTo>
                  <a:pt x="249992" y="491595"/>
                </a:lnTo>
                <a:lnTo>
                  <a:pt x="183626" y="305173"/>
                </a:lnTo>
                <a:lnTo>
                  <a:pt x="0" y="316172"/>
                </a:lnTo>
                <a:lnTo>
                  <a:pt x="128445" y="2030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 rot="-1146381" flipH="1">
            <a:off x="10871458" y="5584076"/>
            <a:ext cx="612046" cy="628080"/>
          </a:xfrm>
          <a:custGeom>
            <a:avLst/>
            <a:gdLst/>
            <a:ahLst/>
            <a:cxnLst/>
            <a:rect l="l" t="t" r="r" b="b"/>
            <a:pathLst>
              <a:path w="503991" h="491594" extrusionOk="0">
                <a:moveTo>
                  <a:pt x="128445" y="203014"/>
                </a:moveTo>
                <a:lnTo>
                  <a:pt x="92559" y="20693"/>
                </a:lnTo>
                <a:lnTo>
                  <a:pt x="236103" y="132546"/>
                </a:lnTo>
                <a:lnTo>
                  <a:pt x="352151" y="0"/>
                </a:lnTo>
                <a:lnTo>
                  <a:pt x="342457" y="190523"/>
                </a:lnTo>
                <a:lnTo>
                  <a:pt x="503992" y="287183"/>
                </a:lnTo>
                <a:lnTo>
                  <a:pt x="291378" y="303775"/>
                </a:lnTo>
                <a:lnTo>
                  <a:pt x="249992" y="491595"/>
                </a:lnTo>
                <a:lnTo>
                  <a:pt x="183626" y="305173"/>
                </a:lnTo>
                <a:lnTo>
                  <a:pt x="0" y="316172"/>
                </a:lnTo>
                <a:lnTo>
                  <a:pt x="128445" y="203014"/>
                </a:lnTo>
                <a:close/>
              </a:path>
            </a:pathLst>
          </a:custGeom>
          <a:noFill/>
          <a:ln w="190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subTitle" idx="1"/>
          </p:nvPr>
        </p:nvSpPr>
        <p:spPr>
          <a:xfrm>
            <a:off x="2393782" y="1729975"/>
            <a:ext cx="8062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12" name="Google Shape;212;p11"/>
          <p:cNvSpPr txBox="1">
            <a:spLocks noGrp="1"/>
          </p:cNvSpPr>
          <p:nvPr>
            <p:ph type="subTitle" idx="2"/>
          </p:nvPr>
        </p:nvSpPr>
        <p:spPr>
          <a:xfrm>
            <a:off x="2393782" y="3334868"/>
            <a:ext cx="8062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13" name="Google Shape;213;p11"/>
          <p:cNvSpPr txBox="1">
            <a:spLocks noGrp="1"/>
          </p:cNvSpPr>
          <p:nvPr>
            <p:ph type="subTitle" idx="3"/>
          </p:nvPr>
        </p:nvSpPr>
        <p:spPr>
          <a:xfrm>
            <a:off x="2393782" y="4939762"/>
            <a:ext cx="8062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14" name="Google Shape;214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15" name="Google Shape;215;p11"/>
          <p:cNvSpPr txBox="1">
            <a:spLocks noGrp="1"/>
          </p:cNvSpPr>
          <p:nvPr>
            <p:ph type="body" idx="4"/>
          </p:nvPr>
        </p:nvSpPr>
        <p:spPr>
          <a:xfrm>
            <a:off x="2393775" y="2167925"/>
            <a:ext cx="80628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16" name="Google Shape;216;p11"/>
          <p:cNvSpPr txBox="1">
            <a:spLocks noGrp="1"/>
          </p:cNvSpPr>
          <p:nvPr>
            <p:ph type="body" idx="5"/>
          </p:nvPr>
        </p:nvSpPr>
        <p:spPr>
          <a:xfrm>
            <a:off x="2393775" y="3761388"/>
            <a:ext cx="80628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17" name="Google Shape;217;p11"/>
          <p:cNvSpPr txBox="1">
            <a:spLocks noGrp="1"/>
          </p:cNvSpPr>
          <p:nvPr>
            <p:ph type="body" idx="6"/>
          </p:nvPr>
        </p:nvSpPr>
        <p:spPr>
          <a:xfrm>
            <a:off x="2393775" y="5353050"/>
            <a:ext cx="80637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18" name="Google Shape;218;p11"/>
          <p:cNvSpPr/>
          <p:nvPr/>
        </p:nvSpPr>
        <p:spPr>
          <a:xfrm rot="-7429286" flipH="1">
            <a:off x="11136629" y="-36628"/>
            <a:ext cx="972541" cy="718447"/>
          </a:xfrm>
          <a:custGeom>
            <a:avLst/>
            <a:gdLst/>
            <a:ahLst/>
            <a:cxnLst/>
            <a:rect l="l" t="t" r="r" b="b"/>
            <a:pathLst>
              <a:path w="535963" h="395933" extrusionOk="0">
                <a:moveTo>
                  <a:pt x="-56" y="108159"/>
                </a:moveTo>
                <a:cubicBezTo>
                  <a:pt x="7774" y="51068"/>
                  <a:pt x="53634" y="6746"/>
                  <a:pt x="110958" y="874"/>
                </a:cubicBezTo>
                <a:cubicBezTo>
                  <a:pt x="168460" y="-2025"/>
                  <a:pt x="220491" y="34793"/>
                  <a:pt x="236886" y="89983"/>
                </a:cubicBezTo>
                <a:cubicBezTo>
                  <a:pt x="242815" y="107460"/>
                  <a:pt x="240941" y="126643"/>
                  <a:pt x="231760" y="142647"/>
                </a:cubicBezTo>
                <a:cubicBezTo>
                  <a:pt x="221600" y="157654"/>
                  <a:pt x="198297" y="164366"/>
                  <a:pt x="184409" y="152621"/>
                </a:cubicBezTo>
                <a:cubicBezTo>
                  <a:pt x="170520" y="140876"/>
                  <a:pt x="173503" y="115337"/>
                  <a:pt x="184968" y="98931"/>
                </a:cubicBezTo>
                <a:cubicBezTo>
                  <a:pt x="216846" y="54749"/>
                  <a:pt x="289178" y="55775"/>
                  <a:pt x="329818" y="91941"/>
                </a:cubicBezTo>
                <a:cubicBezTo>
                  <a:pt x="370458" y="128107"/>
                  <a:pt x="382948" y="188134"/>
                  <a:pt x="375771" y="242104"/>
                </a:cubicBezTo>
                <a:cubicBezTo>
                  <a:pt x="374522" y="258313"/>
                  <a:pt x="369302" y="273967"/>
                  <a:pt x="360577" y="287684"/>
                </a:cubicBezTo>
                <a:cubicBezTo>
                  <a:pt x="351331" y="301443"/>
                  <a:pt x="335196" y="308916"/>
                  <a:pt x="318726" y="307072"/>
                </a:cubicBezTo>
                <a:cubicBezTo>
                  <a:pt x="299086" y="301835"/>
                  <a:pt x="285962" y="283346"/>
                  <a:pt x="287500" y="263076"/>
                </a:cubicBezTo>
                <a:cubicBezTo>
                  <a:pt x="289793" y="243258"/>
                  <a:pt x="300708" y="225457"/>
                  <a:pt x="317327" y="214420"/>
                </a:cubicBezTo>
                <a:cubicBezTo>
                  <a:pt x="363933" y="180491"/>
                  <a:pt x="434587" y="196337"/>
                  <a:pt x="475134" y="237630"/>
                </a:cubicBezTo>
                <a:cubicBezTo>
                  <a:pt x="515681" y="278922"/>
                  <a:pt x="531620" y="338857"/>
                  <a:pt x="535907" y="396647"/>
                </a:cubicBez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1"/>
          <p:cNvSpPr/>
          <p:nvPr/>
        </p:nvSpPr>
        <p:spPr>
          <a:xfrm rot="-9469379">
            <a:off x="132391" y="51836"/>
            <a:ext cx="428598" cy="785508"/>
          </a:xfrm>
          <a:custGeom>
            <a:avLst/>
            <a:gdLst/>
            <a:ahLst/>
            <a:cxnLst/>
            <a:rect l="l" t="t" r="r" b="b"/>
            <a:pathLst>
              <a:path w="232781" h="426626" extrusionOk="0">
                <a:moveTo>
                  <a:pt x="232675" y="714"/>
                </a:moveTo>
                <a:cubicBezTo>
                  <a:pt x="233235" y="43777"/>
                  <a:pt x="229227" y="87773"/>
                  <a:pt x="211517" y="127108"/>
                </a:cubicBezTo>
                <a:cubicBezTo>
                  <a:pt x="193807" y="166443"/>
                  <a:pt x="160996" y="200465"/>
                  <a:pt x="119331" y="210998"/>
                </a:cubicBezTo>
                <a:cubicBezTo>
                  <a:pt x="77666" y="221531"/>
                  <a:pt x="28077" y="204753"/>
                  <a:pt x="8503" y="166350"/>
                </a:cubicBezTo>
                <a:cubicBezTo>
                  <a:pt x="-5246" y="138293"/>
                  <a:pt x="-2263" y="104933"/>
                  <a:pt x="16240" y="79757"/>
                </a:cubicBezTo>
                <a:cubicBezTo>
                  <a:pt x="35581" y="55242"/>
                  <a:pt x="66928" y="43507"/>
                  <a:pt x="97613" y="49277"/>
                </a:cubicBezTo>
                <a:cubicBezTo>
                  <a:pt x="145337" y="58598"/>
                  <a:pt x="173953" y="107813"/>
                  <a:pt x="190171" y="153673"/>
                </a:cubicBezTo>
                <a:cubicBezTo>
                  <a:pt x="221090" y="241422"/>
                  <a:pt x="229171" y="335602"/>
                  <a:pt x="213661" y="427341"/>
                </a:cubicBez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1"/>
          <p:cNvSpPr/>
          <p:nvPr/>
        </p:nvSpPr>
        <p:spPr>
          <a:xfrm>
            <a:off x="9854704" y="297921"/>
            <a:ext cx="1252316" cy="639993"/>
          </a:xfrm>
          <a:custGeom>
            <a:avLst/>
            <a:gdLst/>
            <a:ahLst/>
            <a:cxnLst/>
            <a:rect l="l" t="t" r="r" b="b"/>
            <a:pathLst>
              <a:path w="889745" h="454702" extrusionOk="0">
                <a:moveTo>
                  <a:pt x="353596" y="20875"/>
                </a:moveTo>
                <a:cubicBezTo>
                  <a:pt x="389557" y="-4805"/>
                  <a:pt x="437514" y="-6054"/>
                  <a:pt x="474770" y="17706"/>
                </a:cubicBezTo>
                <a:cubicBezTo>
                  <a:pt x="510871" y="42546"/>
                  <a:pt x="528422" y="86710"/>
                  <a:pt x="519232" y="129559"/>
                </a:cubicBezTo>
                <a:cubicBezTo>
                  <a:pt x="535358" y="97867"/>
                  <a:pt x="559686" y="68785"/>
                  <a:pt x="592496" y="54990"/>
                </a:cubicBezTo>
                <a:cubicBezTo>
                  <a:pt x="625306" y="41195"/>
                  <a:pt x="667065" y="46788"/>
                  <a:pt x="690181" y="74098"/>
                </a:cubicBezTo>
                <a:cubicBezTo>
                  <a:pt x="713298" y="101409"/>
                  <a:pt x="706679" y="150159"/>
                  <a:pt x="674428" y="164979"/>
                </a:cubicBezTo>
                <a:cubicBezTo>
                  <a:pt x="715161" y="145219"/>
                  <a:pt x="758318" y="124899"/>
                  <a:pt x="803619" y="128627"/>
                </a:cubicBezTo>
                <a:cubicBezTo>
                  <a:pt x="848920" y="132355"/>
                  <a:pt x="894500" y="170106"/>
                  <a:pt x="889279" y="215127"/>
                </a:cubicBezTo>
                <a:cubicBezTo>
                  <a:pt x="886017" y="243836"/>
                  <a:pt x="862901" y="267511"/>
                  <a:pt x="836056" y="278138"/>
                </a:cubicBezTo>
                <a:cubicBezTo>
                  <a:pt x="809212" y="288763"/>
                  <a:pt x="782926" y="286899"/>
                  <a:pt x="750489" y="284290"/>
                </a:cubicBezTo>
                <a:cubicBezTo>
                  <a:pt x="781248" y="292585"/>
                  <a:pt x="796535" y="302093"/>
                  <a:pt x="805669" y="324091"/>
                </a:cubicBezTo>
                <a:cubicBezTo>
                  <a:pt x="814804" y="346088"/>
                  <a:pt x="811635" y="361375"/>
                  <a:pt x="796908" y="380017"/>
                </a:cubicBezTo>
                <a:cubicBezTo>
                  <a:pt x="781360" y="398286"/>
                  <a:pt x="760826" y="411634"/>
                  <a:pt x="737812" y="418420"/>
                </a:cubicBezTo>
                <a:cubicBezTo>
                  <a:pt x="658900" y="443326"/>
                  <a:pt x="572716" y="419483"/>
                  <a:pt x="517834" y="357553"/>
                </a:cubicBezTo>
                <a:cubicBezTo>
                  <a:pt x="486328" y="388499"/>
                  <a:pt x="454078" y="419911"/>
                  <a:pt x="414370" y="439020"/>
                </a:cubicBezTo>
                <a:cubicBezTo>
                  <a:pt x="374662" y="458128"/>
                  <a:pt x="325167" y="462975"/>
                  <a:pt x="287323" y="440325"/>
                </a:cubicBezTo>
                <a:cubicBezTo>
                  <a:pt x="249480" y="417674"/>
                  <a:pt x="230837" y="362680"/>
                  <a:pt x="256190" y="326607"/>
                </a:cubicBezTo>
                <a:cubicBezTo>
                  <a:pt x="215737" y="355596"/>
                  <a:pt x="173233" y="385610"/>
                  <a:pt x="123924" y="392973"/>
                </a:cubicBezTo>
                <a:cubicBezTo>
                  <a:pt x="74616" y="400337"/>
                  <a:pt x="16918" y="377128"/>
                  <a:pt x="2750" y="329497"/>
                </a:cubicBezTo>
                <a:cubicBezTo>
                  <a:pt x="-6982" y="291821"/>
                  <a:pt x="9163" y="252225"/>
                  <a:pt x="42458" y="232091"/>
                </a:cubicBezTo>
                <a:cubicBezTo>
                  <a:pt x="74895" y="212703"/>
                  <a:pt x="111341" y="220533"/>
                  <a:pt x="150023" y="235447"/>
                </a:cubicBezTo>
                <a:cubicBezTo>
                  <a:pt x="121500" y="201984"/>
                  <a:pt x="86454" y="173461"/>
                  <a:pt x="105655" y="135618"/>
                </a:cubicBezTo>
                <a:cubicBezTo>
                  <a:pt x="124856" y="97774"/>
                  <a:pt x="172580" y="80623"/>
                  <a:pt x="214525" y="86962"/>
                </a:cubicBezTo>
                <a:cubicBezTo>
                  <a:pt x="238947" y="90690"/>
                  <a:pt x="305406" y="114925"/>
                  <a:pt x="305406" y="114925"/>
                </a:cubicBezTo>
                <a:cubicBezTo>
                  <a:pt x="305406" y="114925"/>
                  <a:pt x="314727" y="78946"/>
                  <a:pt x="319388" y="67387"/>
                </a:cubicBezTo>
                <a:cubicBezTo>
                  <a:pt x="326267" y="49015"/>
                  <a:pt x="338114" y="32918"/>
                  <a:pt x="353596" y="20875"/>
                </a:cubicBezTo>
                <a:close/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"/>
          <p:cNvSpPr/>
          <p:nvPr/>
        </p:nvSpPr>
        <p:spPr>
          <a:xfrm>
            <a:off x="2240450" y="1086700"/>
            <a:ext cx="7718404" cy="3710814"/>
          </a:xfrm>
          <a:custGeom>
            <a:avLst/>
            <a:gdLst/>
            <a:ahLst/>
            <a:cxnLst/>
            <a:rect l="l" t="t" r="r" b="b"/>
            <a:pathLst>
              <a:path w="1695421" h="1144430" extrusionOk="0">
                <a:moveTo>
                  <a:pt x="1496" y="692981"/>
                </a:moveTo>
                <a:cubicBezTo>
                  <a:pt x="-4563" y="598651"/>
                  <a:pt x="6530" y="350896"/>
                  <a:pt x="45119" y="263744"/>
                </a:cubicBezTo>
                <a:cubicBezTo>
                  <a:pt x="136093" y="58680"/>
                  <a:pt x="323168" y="40038"/>
                  <a:pt x="422251" y="29878"/>
                </a:cubicBezTo>
                <a:cubicBezTo>
                  <a:pt x="790900" y="-7407"/>
                  <a:pt x="990186" y="-10576"/>
                  <a:pt x="1328914" y="29878"/>
                </a:cubicBezTo>
                <a:cubicBezTo>
                  <a:pt x="1448970" y="44232"/>
                  <a:pt x="1544884" y="147789"/>
                  <a:pt x="1601743" y="249762"/>
                </a:cubicBezTo>
                <a:cubicBezTo>
                  <a:pt x="1678642" y="387435"/>
                  <a:pt x="1702597" y="540488"/>
                  <a:pt x="1693556" y="696430"/>
                </a:cubicBezTo>
                <a:cubicBezTo>
                  <a:pt x="1687031" y="809774"/>
                  <a:pt x="1674913" y="935423"/>
                  <a:pt x="1590185" y="1011949"/>
                </a:cubicBezTo>
                <a:cubicBezTo>
                  <a:pt x="1529038" y="1067037"/>
                  <a:pt x="1442818" y="1083908"/>
                  <a:pt x="1360885" y="1095093"/>
                </a:cubicBezTo>
                <a:cubicBezTo>
                  <a:pt x="1059907" y="1136199"/>
                  <a:pt x="751938" y="1166586"/>
                  <a:pt x="450680" y="1125946"/>
                </a:cubicBezTo>
                <a:cubicBezTo>
                  <a:pt x="120060" y="1081298"/>
                  <a:pt x="11749" y="853490"/>
                  <a:pt x="1496" y="6929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5200637" y="5940625"/>
            <a:ext cx="1790796" cy="1391863"/>
          </a:xfrm>
          <a:custGeom>
            <a:avLst/>
            <a:gdLst/>
            <a:ahLst/>
            <a:cxnLst/>
            <a:rect l="l" t="t" r="r" b="b"/>
            <a:pathLst>
              <a:path w="1153492" h="887951" extrusionOk="0">
                <a:moveTo>
                  <a:pt x="167537" y="799761"/>
                </a:moveTo>
                <a:cubicBezTo>
                  <a:pt x="167444" y="737952"/>
                  <a:pt x="171079" y="676200"/>
                  <a:pt x="178350" y="614830"/>
                </a:cubicBezTo>
                <a:lnTo>
                  <a:pt x="175367" y="638599"/>
                </a:lnTo>
                <a:cubicBezTo>
                  <a:pt x="183476" y="571375"/>
                  <a:pt x="199788" y="505391"/>
                  <a:pt x="223837" y="442110"/>
                </a:cubicBezTo>
                <a:lnTo>
                  <a:pt x="215354" y="463455"/>
                </a:lnTo>
                <a:cubicBezTo>
                  <a:pt x="232971" y="418863"/>
                  <a:pt x="255901" y="376573"/>
                  <a:pt x="283771" y="337527"/>
                </a:cubicBezTo>
                <a:lnTo>
                  <a:pt x="270629" y="355610"/>
                </a:lnTo>
                <a:cubicBezTo>
                  <a:pt x="292999" y="324823"/>
                  <a:pt x="319098" y="296924"/>
                  <a:pt x="348273" y="272559"/>
                </a:cubicBezTo>
                <a:lnTo>
                  <a:pt x="331310" y="286541"/>
                </a:lnTo>
                <a:cubicBezTo>
                  <a:pt x="362628" y="261607"/>
                  <a:pt x="397116" y="240858"/>
                  <a:pt x="433842" y="224835"/>
                </a:cubicBezTo>
                <a:lnTo>
                  <a:pt x="413801" y="234156"/>
                </a:lnTo>
                <a:cubicBezTo>
                  <a:pt x="471311" y="208039"/>
                  <a:pt x="531992" y="189797"/>
                  <a:pt x="594351" y="179907"/>
                </a:cubicBezTo>
                <a:lnTo>
                  <a:pt x="572073" y="183170"/>
                </a:lnTo>
                <a:cubicBezTo>
                  <a:pt x="606375" y="178416"/>
                  <a:pt x="641236" y="178416"/>
                  <a:pt x="675537" y="183170"/>
                </a:cubicBezTo>
                <a:lnTo>
                  <a:pt x="653260" y="180001"/>
                </a:lnTo>
                <a:cubicBezTo>
                  <a:pt x="690079" y="185463"/>
                  <a:pt x="725871" y="195874"/>
                  <a:pt x="759894" y="210947"/>
                </a:cubicBezTo>
                <a:lnTo>
                  <a:pt x="739853" y="201625"/>
                </a:lnTo>
                <a:cubicBezTo>
                  <a:pt x="775274" y="217546"/>
                  <a:pt x="808456" y="238006"/>
                  <a:pt x="838656" y="262492"/>
                </a:cubicBezTo>
                <a:lnTo>
                  <a:pt x="821693" y="248604"/>
                </a:lnTo>
                <a:cubicBezTo>
                  <a:pt x="851240" y="272829"/>
                  <a:pt x="877526" y="300746"/>
                  <a:pt x="899990" y="331655"/>
                </a:cubicBezTo>
                <a:lnTo>
                  <a:pt x="886847" y="313572"/>
                </a:lnTo>
                <a:cubicBezTo>
                  <a:pt x="906701" y="341237"/>
                  <a:pt x="923293" y="371148"/>
                  <a:pt x="936155" y="402682"/>
                </a:cubicBezTo>
                <a:lnTo>
                  <a:pt x="927673" y="381336"/>
                </a:lnTo>
                <a:cubicBezTo>
                  <a:pt x="947247" y="433302"/>
                  <a:pt x="960297" y="487504"/>
                  <a:pt x="966542" y="542685"/>
                </a:cubicBezTo>
                <a:lnTo>
                  <a:pt x="963559" y="519009"/>
                </a:lnTo>
                <a:cubicBezTo>
                  <a:pt x="975024" y="610822"/>
                  <a:pt x="979033" y="703847"/>
                  <a:pt x="985650" y="796219"/>
                </a:cubicBezTo>
                <a:cubicBezTo>
                  <a:pt x="986117" y="819475"/>
                  <a:pt x="994878" y="841817"/>
                  <a:pt x="1010258" y="859229"/>
                </a:cubicBezTo>
                <a:cubicBezTo>
                  <a:pt x="1025638" y="875616"/>
                  <a:pt x="1047076" y="885030"/>
                  <a:pt x="1069540" y="885328"/>
                </a:cubicBezTo>
                <a:cubicBezTo>
                  <a:pt x="1092004" y="885086"/>
                  <a:pt x="1113442" y="875653"/>
                  <a:pt x="1128822" y="859229"/>
                </a:cubicBezTo>
                <a:cubicBezTo>
                  <a:pt x="1144854" y="842190"/>
                  <a:pt x="1153710" y="819615"/>
                  <a:pt x="1153430" y="796219"/>
                </a:cubicBezTo>
                <a:cubicBezTo>
                  <a:pt x="1147931" y="719599"/>
                  <a:pt x="1143549" y="642793"/>
                  <a:pt x="1136466" y="566454"/>
                </a:cubicBezTo>
                <a:cubicBezTo>
                  <a:pt x="1129102" y="487317"/>
                  <a:pt x="1118383" y="407995"/>
                  <a:pt x="1089394" y="333985"/>
                </a:cubicBezTo>
                <a:cubicBezTo>
                  <a:pt x="1064880" y="269530"/>
                  <a:pt x="1028062" y="210481"/>
                  <a:pt x="980897" y="160147"/>
                </a:cubicBezTo>
                <a:cubicBezTo>
                  <a:pt x="938858" y="115387"/>
                  <a:pt x="889084" y="78708"/>
                  <a:pt x="833809" y="51929"/>
                </a:cubicBezTo>
                <a:cubicBezTo>
                  <a:pt x="773875" y="22539"/>
                  <a:pt x="708721" y="5305"/>
                  <a:pt x="642075" y="1222"/>
                </a:cubicBezTo>
                <a:cubicBezTo>
                  <a:pt x="572353" y="-2413"/>
                  <a:pt x="502258" y="13899"/>
                  <a:pt x="435985" y="36083"/>
                </a:cubicBezTo>
                <a:cubicBezTo>
                  <a:pt x="398421" y="48583"/>
                  <a:pt x="361696" y="63748"/>
                  <a:pt x="326276" y="81477"/>
                </a:cubicBezTo>
                <a:cubicBezTo>
                  <a:pt x="291695" y="99271"/>
                  <a:pt x="259350" y="121017"/>
                  <a:pt x="229803" y="146258"/>
                </a:cubicBezTo>
                <a:cubicBezTo>
                  <a:pt x="178537" y="190189"/>
                  <a:pt x="135938" y="243216"/>
                  <a:pt x="103968" y="302666"/>
                </a:cubicBezTo>
                <a:cubicBezTo>
                  <a:pt x="21103" y="452270"/>
                  <a:pt x="969" y="628905"/>
                  <a:pt x="-56" y="799481"/>
                </a:cubicBezTo>
                <a:cubicBezTo>
                  <a:pt x="-56" y="846087"/>
                  <a:pt x="38720" y="890735"/>
                  <a:pt x="83834" y="888591"/>
                </a:cubicBezTo>
                <a:cubicBezTo>
                  <a:pt x="131185" y="886288"/>
                  <a:pt x="168284" y="846916"/>
                  <a:pt x="167724" y="7994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4895238" y="5559825"/>
            <a:ext cx="2401577" cy="1715919"/>
          </a:xfrm>
          <a:custGeom>
            <a:avLst/>
            <a:gdLst/>
            <a:ahLst/>
            <a:cxnLst/>
            <a:rect l="l" t="t" r="r" b="b"/>
            <a:pathLst>
              <a:path w="1670662" h="1163335" extrusionOk="0">
                <a:moveTo>
                  <a:pt x="174351" y="1052668"/>
                </a:moveTo>
                <a:cubicBezTo>
                  <a:pt x="173326" y="1045583"/>
                  <a:pt x="172301" y="1038500"/>
                  <a:pt x="171369" y="1031416"/>
                </a:cubicBezTo>
                <a:lnTo>
                  <a:pt x="174351" y="1054905"/>
                </a:lnTo>
                <a:cubicBezTo>
                  <a:pt x="164938" y="979105"/>
                  <a:pt x="164938" y="902430"/>
                  <a:pt x="174351" y="826631"/>
                </a:cubicBezTo>
                <a:lnTo>
                  <a:pt x="171369" y="850120"/>
                </a:lnTo>
                <a:cubicBezTo>
                  <a:pt x="181715" y="769809"/>
                  <a:pt x="202036" y="691111"/>
                  <a:pt x="231956" y="615881"/>
                </a:cubicBezTo>
                <a:lnTo>
                  <a:pt x="223567" y="637040"/>
                </a:lnTo>
                <a:cubicBezTo>
                  <a:pt x="251530" y="567206"/>
                  <a:pt x="287976" y="501110"/>
                  <a:pt x="332251" y="440271"/>
                </a:cubicBezTo>
                <a:lnTo>
                  <a:pt x="319108" y="458168"/>
                </a:lnTo>
                <a:cubicBezTo>
                  <a:pt x="358723" y="403900"/>
                  <a:pt x="405049" y="354825"/>
                  <a:pt x="456875" y="312106"/>
                </a:cubicBezTo>
                <a:lnTo>
                  <a:pt x="439817" y="325901"/>
                </a:lnTo>
                <a:cubicBezTo>
                  <a:pt x="487728" y="286967"/>
                  <a:pt x="540391" y="254408"/>
                  <a:pt x="596691" y="229055"/>
                </a:cubicBezTo>
                <a:lnTo>
                  <a:pt x="576650" y="238376"/>
                </a:lnTo>
                <a:cubicBezTo>
                  <a:pt x="637611" y="211419"/>
                  <a:pt x="701927" y="192945"/>
                  <a:pt x="767826" y="183475"/>
                </a:cubicBezTo>
                <a:lnTo>
                  <a:pt x="745829" y="185805"/>
                </a:lnTo>
                <a:cubicBezTo>
                  <a:pt x="816017" y="175925"/>
                  <a:pt x="887324" y="175925"/>
                  <a:pt x="957511" y="185805"/>
                </a:cubicBezTo>
                <a:lnTo>
                  <a:pt x="935233" y="182636"/>
                </a:lnTo>
                <a:cubicBezTo>
                  <a:pt x="1000854" y="192134"/>
                  <a:pt x="1064890" y="210543"/>
                  <a:pt x="1125570" y="237351"/>
                </a:cubicBezTo>
                <a:lnTo>
                  <a:pt x="1105530" y="228030"/>
                </a:lnTo>
                <a:cubicBezTo>
                  <a:pt x="1159219" y="252050"/>
                  <a:pt x="1209647" y="282950"/>
                  <a:pt x="1255414" y="319936"/>
                </a:cubicBezTo>
                <a:lnTo>
                  <a:pt x="1238449" y="306047"/>
                </a:lnTo>
                <a:cubicBezTo>
                  <a:pt x="1277877" y="338131"/>
                  <a:pt x="1313204" y="374912"/>
                  <a:pt x="1343684" y="415570"/>
                </a:cubicBezTo>
                <a:lnTo>
                  <a:pt x="1330541" y="397674"/>
                </a:lnTo>
                <a:cubicBezTo>
                  <a:pt x="1360928" y="439805"/>
                  <a:pt x="1386002" y="485553"/>
                  <a:pt x="1405110" y="533855"/>
                </a:cubicBezTo>
                <a:lnTo>
                  <a:pt x="1396627" y="512696"/>
                </a:lnTo>
                <a:cubicBezTo>
                  <a:pt x="1449572" y="645895"/>
                  <a:pt x="1463460" y="791397"/>
                  <a:pt x="1484526" y="932705"/>
                </a:cubicBezTo>
                <a:cubicBezTo>
                  <a:pt x="1491050" y="976141"/>
                  <a:pt x="1498134" y="1019485"/>
                  <a:pt x="1506617" y="1062548"/>
                </a:cubicBezTo>
                <a:cubicBezTo>
                  <a:pt x="1515938" y="1107849"/>
                  <a:pt x="1568602" y="1138329"/>
                  <a:pt x="1609801" y="1124254"/>
                </a:cubicBezTo>
                <a:cubicBezTo>
                  <a:pt x="1655381" y="1108688"/>
                  <a:pt x="1678032" y="1064133"/>
                  <a:pt x="1668431" y="1015477"/>
                </a:cubicBezTo>
                <a:cubicBezTo>
                  <a:pt x="1649044" y="917325"/>
                  <a:pt x="1637579" y="817776"/>
                  <a:pt x="1621826" y="718972"/>
                </a:cubicBezTo>
                <a:cubicBezTo>
                  <a:pt x="1606073" y="620169"/>
                  <a:pt x="1583889" y="524907"/>
                  <a:pt x="1545300" y="433280"/>
                </a:cubicBezTo>
                <a:cubicBezTo>
                  <a:pt x="1465138" y="242664"/>
                  <a:pt x="1298570" y="108254"/>
                  <a:pt x="1113452" y="44218"/>
                </a:cubicBezTo>
                <a:cubicBezTo>
                  <a:pt x="934674" y="-16835"/>
                  <a:pt x="740143" y="-13536"/>
                  <a:pt x="563507" y="53539"/>
                </a:cubicBezTo>
                <a:cubicBezTo>
                  <a:pt x="468899" y="90562"/>
                  <a:pt x="381933" y="144904"/>
                  <a:pt x="307177" y="213768"/>
                </a:cubicBezTo>
                <a:cubicBezTo>
                  <a:pt x="236524" y="279389"/>
                  <a:pt x="176682" y="355850"/>
                  <a:pt x="130076" y="440271"/>
                </a:cubicBezTo>
                <a:cubicBezTo>
                  <a:pt x="33044" y="614287"/>
                  <a:pt x="-11324" y="812780"/>
                  <a:pt x="2378" y="1011562"/>
                </a:cubicBezTo>
                <a:cubicBezTo>
                  <a:pt x="4615" y="1040830"/>
                  <a:pt x="8343" y="1070005"/>
                  <a:pt x="12631" y="1098994"/>
                </a:cubicBezTo>
                <a:cubicBezTo>
                  <a:pt x="15707" y="1119500"/>
                  <a:pt x="35001" y="1141871"/>
                  <a:pt x="51220" y="1151844"/>
                </a:cubicBezTo>
                <a:cubicBezTo>
                  <a:pt x="70609" y="1163757"/>
                  <a:pt x="94004" y="1167131"/>
                  <a:pt x="115909" y="1161165"/>
                </a:cubicBezTo>
                <a:cubicBezTo>
                  <a:pt x="137254" y="1154622"/>
                  <a:pt x="155151" y="1140044"/>
                  <a:pt x="165963" y="1120525"/>
                </a:cubicBezTo>
                <a:cubicBezTo>
                  <a:pt x="176216" y="1099366"/>
                  <a:pt x="179199" y="1075411"/>
                  <a:pt x="174445" y="1052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4673713" y="5220238"/>
            <a:ext cx="2844632" cy="1957258"/>
          </a:xfrm>
          <a:custGeom>
            <a:avLst/>
            <a:gdLst/>
            <a:ahLst/>
            <a:cxnLst/>
            <a:rect l="l" t="t" r="r" b="b"/>
            <a:pathLst>
              <a:path w="2175627" h="1441811" extrusionOk="0">
                <a:moveTo>
                  <a:pt x="167308" y="1358563"/>
                </a:moveTo>
                <a:cubicBezTo>
                  <a:pt x="171782" y="1239160"/>
                  <a:pt x="177561" y="1119663"/>
                  <a:pt x="193499" y="1001192"/>
                </a:cubicBezTo>
                <a:lnTo>
                  <a:pt x="190424" y="1023469"/>
                </a:lnTo>
                <a:cubicBezTo>
                  <a:pt x="206269" y="906769"/>
                  <a:pt x="232182" y="791094"/>
                  <a:pt x="277669" y="682224"/>
                </a:cubicBezTo>
                <a:lnTo>
                  <a:pt x="269280" y="702264"/>
                </a:lnTo>
                <a:cubicBezTo>
                  <a:pt x="298548" y="631974"/>
                  <a:pt x="336858" y="565775"/>
                  <a:pt x="383183" y="505309"/>
                </a:cubicBezTo>
                <a:lnTo>
                  <a:pt x="370042" y="522274"/>
                </a:lnTo>
                <a:cubicBezTo>
                  <a:pt x="416460" y="463169"/>
                  <a:pt x="470057" y="410122"/>
                  <a:pt x="529619" y="364374"/>
                </a:cubicBezTo>
                <a:lnTo>
                  <a:pt x="512560" y="377517"/>
                </a:lnTo>
                <a:cubicBezTo>
                  <a:pt x="582375" y="324312"/>
                  <a:pt x="658622" y="280121"/>
                  <a:pt x="739529" y="245997"/>
                </a:cubicBezTo>
                <a:lnTo>
                  <a:pt x="719490" y="254479"/>
                </a:lnTo>
                <a:cubicBezTo>
                  <a:pt x="811675" y="215768"/>
                  <a:pt x="908428" y="189352"/>
                  <a:pt x="1007511" y="175902"/>
                </a:cubicBezTo>
                <a:lnTo>
                  <a:pt x="985234" y="178885"/>
                </a:lnTo>
                <a:cubicBezTo>
                  <a:pt x="1082173" y="165695"/>
                  <a:pt x="1180418" y="165415"/>
                  <a:pt x="1277451" y="178046"/>
                </a:cubicBezTo>
                <a:lnTo>
                  <a:pt x="1255173" y="175063"/>
                </a:lnTo>
                <a:cubicBezTo>
                  <a:pt x="1341020" y="186500"/>
                  <a:pt x="1425003" y="209225"/>
                  <a:pt x="1504886" y="242641"/>
                </a:cubicBezTo>
                <a:lnTo>
                  <a:pt x="1484845" y="234159"/>
                </a:lnTo>
                <a:cubicBezTo>
                  <a:pt x="1554380" y="263791"/>
                  <a:pt x="1619908" y="302156"/>
                  <a:pt x="1679750" y="348342"/>
                </a:cubicBezTo>
                <a:lnTo>
                  <a:pt x="1662785" y="335293"/>
                </a:lnTo>
                <a:cubicBezTo>
                  <a:pt x="1720203" y="379689"/>
                  <a:pt x="1771934" y="431030"/>
                  <a:pt x="1816676" y="488159"/>
                </a:cubicBezTo>
                <a:lnTo>
                  <a:pt x="1803533" y="471194"/>
                </a:lnTo>
                <a:cubicBezTo>
                  <a:pt x="1845664" y="525546"/>
                  <a:pt x="1880712" y="585061"/>
                  <a:pt x="1907743" y="648295"/>
                </a:cubicBezTo>
                <a:lnTo>
                  <a:pt x="1899354" y="628255"/>
                </a:lnTo>
                <a:cubicBezTo>
                  <a:pt x="1928156" y="699505"/>
                  <a:pt x="1947358" y="774261"/>
                  <a:pt x="1956493" y="850563"/>
                </a:cubicBezTo>
                <a:lnTo>
                  <a:pt x="1953510" y="828286"/>
                </a:lnTo>
                <a:cubicBezTo>
                  <a:pt x="1973923" y="981338"/>
                  <a:pt x="1989676" y="1135230"/>
                  <a:pt x="2007479" y="1288655"/>
                </a:cubicBezTo>
                <a:cubicBezTo>
                  <a:pt x="2010182" y="1311678"/>
                  <a:pt x="2015029" y="1330973"/>
                  <a:pt x="2032086" y="1347937"/>
                </a:cubicBezTo>
                <a:cubicBezTo>
                  <a:pt x="2047933" y="1363550"/>
                  <a:pt x="2069184" y="1372377"/>
                  <a:pt x="2091369" y="1372545"/>
                </a:cubicBezTo>
                <a:cubicBezTo>
                  <a:pt x="2113553" y="1372470"/>
                  <a:pt x="2134899" y="1363634"/>
                  <a:pt x="2150651" y="1347937"/>
                </a:cubicBezTo>
                <a:cubicBezTo>
                  <a:pt x="2164726" y="1332650"/>
                  <a:pt x="2177775" y="1310653"/>
                  <a:pt x="2175259" y="1288655"/>
                </a:cubicBezTo>
                <a:cubicBezTo>
                  <a:pt x="2158667" y="1145669"/>
                  <a:pt x="2142635" y="1002590"/>
                  <a:pt x="2125298" y="859884"/>
                </a:cubicBezTo>
                <a:cubicBezTo>
                  <a:pt x="2116815" y="789976"/>
                  <a:pt x="2107401" y="720068"/>
                  <a:pt x="2086336" y="652396"/>
                </a:cubicBezTo>
                <a:cubicBezTo>
                  <a:pt x="2068532" y="595519"/>
                  <a:pt x="2044950" y="540636"/>
                  <a:pt x="2015868" y="488625"/>
                </a:cubicBezTo>
                <a:cubicBezTo>
                  <a:pt x="1898702" y="278807"/>
                  <a:pt x="1697739" y="123983"/>
                  <a:pt x="1470117" y="51279"/>
                </a:cubicBezTo>
                <a:cubicBezTo>
                  <a:pt x="1345029" y="12093"/>
                  <a:pt x="1213973" y="-4536"/>
                  <a:pt x="1083012" y="2157"/>
                </a:cubicBezTo>
                <a:cubicBezTo>
                  <a:pt x="955126" y="7740"/>
                  <a:pt x="829012" y="33662"/>
                  <a:pt x="709329" y="78962"/>
                </a:cubicBezTo>
                <a:cubicBezTo>
                  <a:pt x="593188" y="122949"/>
                  <a:pt x="484877" y="185363"/>
                  <a:pt x="388590" y="263800"/>
                </a:cubicBezTo>
                <a:cubicBezTo>
                  <a:pt x="296311" y="339543"/>
                  <a:pt x="219599" y="432558"/>
                  <a:pt x="162926" y="537654"/>
                </a:cubicBezTo>
                <a:cubicBezTo>
                  <a:pt x="42777" y="761360"/>
                  <a:pt x="15653" y="1018902"/>
                  <a:pt x="3815" y="1268521"/>
                </a:cubicBezTo>
                <a:cubicBezTo>
                  <a:pt x="2323" y="1298535"/>
                  <a:pt x="1112" y="1328549"/>
                  <a:pt x="-7" y="1358563"/>
                </a:cubicBezTo>
                <a:cubicBezTo>
                  <a:pt x="-1685" y="1402465"/>
                  <a:pt x="39794" y="1444504"/>
                  <a:pt x="83883" y="1442453"/>
                </a:cubicBezTo>
                <a:cubicBezTo>
                  <a:pt x="129837" y="1441558"/>
                  <a:pt x="166841" y="1404516"/>
                  <a:pt x="167773" y="13585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21"/>
          <p:cNvGrpSpPr/>
          <p:nvPr/>
        </p:nvGrpSpPr>
        <p:grpSpPr>
          <a:xfrm rot="3120626">
            <a:off x="2140698" y="1558902"/>
            <a:ext cx="358018" cy="335911"/>
            <a:chOff x="2495301" y="1749451"/>
            <a:chExt cx="358028" cy="335921"/>
          </a:xfrm>
        </p:grpSpPr>
        <p:sp>
          <p:nvSpPr>
            <p:cNvPr id="356" name="Google Shape;356;p21"/>
            <p:cNvSpPr/>
            <p:nvPr/>
          </p:nvSpPr>
          <p:spPr>
            <a:xfrm>
              <a:off x="2649151" y="1749451"/>
              <a:ext cx="40770" cy="335921"/>
            </a:xfrm>
            <a:custGeom>
              <a:avLst/>
              <a:gdLst/>
              <a:ahLst/>
              <a:cxnLst/>
              <a:rect l="l" t="t" r="r" b="b"/>
              <a:pathLst>
                <a:path w="25927" h="221730" extrusionOk="0">
                  <a:moveTo>
                    <a:pt x="15192" y="221228"/>
                  </a:moveTo>
                  <a:cubicBezTo>
                    <a:pt x="2236" y="206688"/>
                    <a:pt x="-10068" y="70693"/>
                    <a:pt x="12396" y="1623"/>
                  </a:cubicBezTo>
                  <a:cubicBezTo>
                    <a:pt x="12666" y="896"/>
                    <a:pt x="13477" y="533"/>
                    <a:pt x="14195" y="803"/>
                  </a:cubicBezTo>
                  <a:cubicBezTo>
                    <a:pt x="14251" y="831"/>
                    <a:pt x="14307" y="850"/>
                    <a:pt x="14353" y="878"/>
                  </a:cubicBezTo>
                  <a:cubicBezTo>
                    <a:pt x="14736" y="989"/>
                    <a:pt x="15043" y="1260"/>
                    <a:pt x="15192" y="1623"/>
                  </a:cubicBezTo>
                  <a:cubicBezTo>
                    <a:pt x="33089" y="39560"/>
                    <a:pt x="24513" y="203891"/>
                    <a:pt x="17989" y="221135"/>
                  </a:cubicBezTo>
                  <a:cubicBezTo>
                    <a:pt x="17895" y="221918"/>
                    <a:pt x="17196" y="222496"/>
                    <a:pt x="16404" y="222440"/>
                  </a:cubicBezTo>
                  <a:cubicBezTo>
                    <a:pt x="15789" y="222328"/>
                    <a:pt x="15304" y="221844"/>
                    <a:pt x="15192" y="22122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2495301" y="1897668"/>
              <a:ext cx="348573" cy="39219"/>
            </a:xfrm>
            <a:custGeom>
              <a:avLst/>
              <a:gdLst/>
              <a:ahLst/>
              <a:cxnLst/>
              <a:rect l="l" t="t" r="r" b="b"/>
              <a:pathLst>
                <a:path w="221668" h="25887" extrusionOk="0">
                  <a:moveTo>
                    <a:pt x="220389" y="11393"/>
                  </a:moveTo>
                  <a:cubicBezTo>
                    <a:pt x="205941" y="24349"/>
                    <a:pt x="69853" y="36560"/>
                    <a:pt x="877" y="14189"/>
                  </a:cubicBezTo>
                  <a:cubicBezTo>
                    <a:pt x="122" y="13816"/>
                    <a:pt x="-242" y="12940"/>
                    <a:pt x="38" y="12138"/>
                  </a:cubicBezTo>
                  <a:cubicBezTo>
                    <a:pt x="224" y="11803"/>
                    <a:pt x="522" y="11542"/>
                    <a:pt x="877" y="11393"/>
                  </a:cubicBezTo>
                  <a:cubicBezTo>
                    <a:pt x="38813" y="-6504"/>
                    <a:pt x="203144" y="2072"/>
                    <a:pt x="220389" y="8596"/>
                  </a:cubicBezTo>
                  <a:cubicBezTo>
                    <a:pt x="221153" y="8690"/>
                    <a:pt x="221703" y="9389"/>
                    <a:pt x="221600" y="10153"/>
                  </a:cubicBezTo>
                  <a:cubicBezTo>
                    <a:pt x="221600" y="10162"/>
                    <a:pt x="221600" y="10172"/>
                    <a:pt x="221600" y="10181"/>
                  </a:cubicBezTo>
                  <a:cubicBezTo>
                    <a:pt x="221554" y="10833"/>
                    <a:pt x="221041" y="11346"/>
                    <a:pt x="220389" y="113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2547034" y="1782360"/>
              <a:ext cx="244967" cy="241880"/>
            </a:xfrm>
            <a:custGeom>
              <a:avLst/>
              <a:gdLst/>
              <a:ahLst/>
              <a:cxnLst/>
              <a:rect l="l" t="t" r="r" b="b"/>
              <a:pathLst>
                <a:path w="155782" h="159657" extrusionOk="0">
                  <a:moveTo>
                    <a:pt x="297" y="158015"/>
                  </a:moveTo>
                  <a:cubicBezTo>
                    <a:pt x="1416" y="138627"/>
                    <a:pt x="88941" y="33765"/>
                    <a:pt x="153629" y="861"/>
                  </a:cubicBezTo>
                  <a:cubicBezTo>
                    <a:pt x="154319" y="516"/>
                    <a:pt x="155158" y="796"/>
                    <a:pt x="155503" y="1495"/>
                  </a:cubicBezTo>
                  <a:cubicBezTo>
                    <a:pt x="155540" y="1560"/>
                    <a:pt x="155568" y="1626"/>
                    <a:pt x="155587" y="1700"/>
                  </a:cubicBezTo>
                  <a:cubicBezTo>
                    <a:pt x="155773" y="2054"/>
                    <a:pt x="155773" y="2464"/>
                    <a:pt x="155587" y="2819"/>
                  </a:cubicBezTo>
                  <a:cubicBezTo>
                    <a:pt x="141419" y="42247"/>
                    <a:pt x="19126" y="151956"/>
                    <a:pt x="2348" y="159972"/>
                  </a:cubicBezTo>
                  <a:cubicBezTo>
                    <a:pt x="1807" y="160504"/>
                    <a:pt x="931" y="160504"/>
                    <a:pt x="390" y="159972"/>
                  </a:cubicBezTo>
                  <a:cubicBezTo>
                    <a:pt x="-169" y="159450"/>
                    <a:pt x="-206" y="158584"/>
                    <a:pt x="297" y="15801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2544190" y="1785399"/>
              <a:ext cx="309139" cy="291821"/>
            </a:xfrm>
            <a:custGeom>
              <a:avLst/>
              <a:gdLst/>
              <a:ahLst/>
              <a:cxnLst/>
              <a:rect l="l" t="t" r="r" b="b"/>
              <a:pathLst>
                <a:path w="196591" h="192621" extrusionOk="0">
                  <a:moveTo>
                    <a:pt x="194122" y="192920"/>
                  </a:moveTo>
                  <a:cubicBezTo>
                    <a:pt x="172218" y="189471"/>
                    <a:pt x="44984" y="79109"/>
                    <a:pt x="150" y="2956"/>
                  </a:cubicBezTo>
                  <a:cubicBezTo>
                    <a:pt x="-269" y="2247"/>
                    <a:pt x="-27" y="1334"/>
                    <a:pt x="681" y="914"/>
                  </a:cubicBezTo>
                  <a:cubicBezTo>
                    <a:pt x="747" y="877"/>
                    <a:pt x="821" y="840"/>
                    <a:pt x="896" y="812"/>
                  </a:cubicBezTo>
                  <a:cubicBezTo>
                    <a:pt x="1287" y="681"/>
                    <a:pt x="1716" y="681"/>
                    <a:pt x="2108" y="812"/>
                  </a:cubicBezTo>
                  <a:cubicBezTo>
                    <a:pt x="47967" y="21411"/>
                    <a:pt x="185547" y="171201"/>
                    <a:pt x="196080" y="190869"/>
                  </a:cubicBezTo>
                  <a:cubicBezTo>
                    <a:pt x="196676" y="191437"/>
                    <a:pt x="196686" y="192388"/>
                    <a:pt x="196117" y="192976"/>
                  </a:cubicBezTo>
                  <a:cubicBezTo>
                    <a:pt x="196108" y="192994"/>
                    <a:pt x="196089" y="193003"/>
                    <a:pt x="196080" y="193013"/>
                  </a:cubicBezTo>
                  <a:cubicBezTo>
                    <a:pt x="195492" y="193479"/>
                    <a:pt x="194663" y="193432"/>
                    <a:pt x="194122" y="19292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0" name="Google Shape;360;p21"/>
          <p:cNvGrpSpPr/>
          <p:nvPr/>
        </p:nvGrpSpPr>
        <p:grpSpPr>
          <a:xfrm rot="3120626">
            <a:off x="2563623" y="1683002"/>
            <a:ext cx="358018" cy="335911"/>
            <a:chOff x="2495301" y="1749451"/>
            <a:chExt cx="358028" cy="335921"/>
          </a:xfrm>
        </p:grpSpPr>
        <p:sp>
          <p:nvSpPr>
            <p:cNvPr id="361" name="Google Shape;361;p21"/>
            <p:cNvSpPr/>
            <p:nvPr/>
          </p:nvSpPr>
          <p:spPr>
            <a:xfrm>
              <a:off x="2649151" y="1749451"/>
              <a:ext cx="40770" cy="335921"/>
            </a:xfrm>
            <a:custGeom>
              <a:avLst/>
              <a:gdLst/>
              <a:ahLst/>
              <a:cxnLst/>
              <a:rect l="l" t="t" r="r" b="b"/>
              <a:pathLst>
                <a:path w="25927" h="221730" extrusionOk="0">
                  <a:moveTo>
                    <a:pt x="15192" y="221228"/>
                  </a:moveTo>
                  <a:cubicBezTo>
                    <a:pt x="2236" y="206688"/>
                    <a:pt x="-10068" y="70693"/>
                    <a:pt x="12396" y="1623"/>
                  </a:cubicBezTo>
                  <a:cubicBezTo>
                    <a:pt x="12666" y="896"/>
                    <a:pt x="13477" y="533"/>
                    <a:pt x="14195" y="803"/>
                  </a:cubicBezTo>
                  <a:cubicBezTo>
                    <a:pt x="14251" y="831"/>
                    <a:pt x="14307" y="850"/>
                    <a:pt x="14353" y="878"/>
                  </a:cubicBezTo>
                  <a:cubicBezTo>
                    <a:pt x="14736" y="989"/>
                    <a:pt x="15043" y="1260"/>
                    <a:pt x="15192" y="1623"/>
                  </a:cubicBezTo>
                  <a:cubicBezTo>
                    <a:pt x="33089" y="39560"/>
                    <a:pt x="24513" y="203891"/>
                    <a:pt x="17989" y="221135"/>
                  </a:cubicBezTo>
                  <a:cubicBezTo>
                    <a:pt x="17895" y="221918"/>
                    <a:pt x="17196" y="222496"/>
                    <a:pt x="16404" y="222440"/>
                  </a:cubicBezTo>
                  <a:cubicBezTo>
                    <a:pt x="15789" y="222328"/>
                    <a:pt x="15304" y="221844"/>
                    <a:pt x="15192" y="22122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2495301" y="1897668"/>
              <a:ext cx="348573" cy="39219"/>
            </a:xfrm>
            <a:custGeom>
              <a:avLst/>
              <a:gdLst/>
              <a:ahLst/>
              <a:cxnLst/>
              <a:rect l="l" t="t" r="r" b="b"/>
              <a:pathLst>
                <a:path w="221668" h="25887" extrusionOk="0">
                  <a:moveTo>
                    <a:pt x="220389" y="11393"/>
                  </a:moveTo>
                  <a:cubicBezTo>
                    <a:pt x="205941" y="24349"/>
                    <a:pt x="69853" y="36560"/>
                    <a:pt x="877" y="14189"/>
                  </a:cubicBezTo>
                  <a:cubicBezTo>
                    <a:pt x="122" y="13816"/>
                    <a:pt x="-242" y="12940"/>
                    <a:pt x="38" y="12138"/>
                  </a:cubicBezTo>
                  <a:cubicBezTo>
                    <a:pt x="224" y="11803"/>
                    <a:pt x="522" y="11542"/>
                    <a:pt x="877" y="11393"/>
                  </a:cubicBezTo>
                  <a:cubicBezTo>
                    <a:pt x="38813" y="-6504"/>
                    <a:pt x="203144" y="2072"/>
                    <a:pt x="220389" y="8596"/>
                  </a:cubicBezTo>
                  <a:cubicBezTo>
                    <a:pt x="221153" y="8690"/>
                    <a:pt x="221703" y="9389"/>
                    <a:pt x="221600" y="10153"/>
                  </a:cubicBezTo>
                  <a:cubicBezTo>
                    <a:pt x="221600" y="10162"/>
                    <a:pt x="221600" y="10172"/>
                    <a:pt x="221600" y="10181"/>
                  </a:cubicBezTo>
                  <a:cubicBezTo>
                    <a:pt x="221554" y="10833"/>
                    <a:pt x="221041" y="11346"/>
                    <a:pt x="220389" y="113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547034" y="1782360"/>
              <a:ext cx="244967" cy="241880"/>
            </a:xfrm>
            <a:custGeom>
              <a:avLst/>
              <a:gdLst/>
              <a:ahLst/>
              <a:cxnLst/>
              <a:rect l="l" t="t" r="r" b="b"/>
              <a:pathLst>
                <a:path w="155782" h="159657" extrusionOk="0">
                  <a:moveTo>
                    <a:pt x="297" y="158015"/>
                  </a:moveTo>
                  <a:cubicBezTo>
                    <a:pt x="1416" y="138627"/>
                    <a:pt x="88941" y="33765"/>
                    <a:pt x="153629" y="861"/>
                  </a:cubicBezTo>
                  <a:cubicBezTo>
                    <a:pt x="154319" y="516"/>
                    <a:pt x="155158" y="796"/>
                    <a:pt x="155503" y="1495"/>
                  </a:cubicBezTo>
                  <a:cubicBezTo>
                    <a:pt x="155540" y="1560"/>
                    <a:pt x="155568" y="1626"/>
                    <a:pt x="155587" y="1700"/>
                  </a:cubicBezTo>
                  <a:cubicBezTo>
                    <a:pt x="155773" y="2054"/>
                    <a:pt x="155773" y="2464"/>
                    <a:pt x="155587" y="2819"/>
                  </a:cubicBezTo>
                  <a:cubicBezTo>
                    <a:pt x="141419" y="42247"/>
                    <a:pt x="19126" y="151956"/>
                    <a:pt x="2348" y="159972"/>
                  </a:cubicBezTo>
                  <a:cubicBezTo>
                    <a:pt x="1807" y="160504"/>
                    <a:pt x="931" y="160504"/>
                    <a:pt x="390" y="159972"/>
                  </a:cubicBezTo>
                  <a:cubicBezTo>
                    <a:pt x="-169" y="159450"/>
                    <a:pt x="-206" y="158584"/>
                    <a:pt x="297" y="15801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2544190" y="1785399"/>
              <a:ext cx="309139" cy="291821"/>
            </a:xfrm>
            <a:custGeom>
              <a:avLst/>
              <a:gdLst/>
              <a:ahLst/>
              <a:cxnLst/>
              <a:rect l="l" t="t" r="r" b="b"/>
              <a:pathLst>
                <a:path w="196591" h="192621" extrusionOk="0">
                  <a:moveTo>
                    <a:pt x="194122" y="192920"/>
                  </a:moveTo>
                  <a:cubicBezTo>
                    <a:pt x="172218" y="189471"/>
                    <a:pt x="44984" y="79109"/>
                    <a:pt x="150" y="2956"/>
                  </a:cubicBezTo>
                  <a:cubicBezTo>
                    <a:pt x="-269" y="2247"/>
                    <a:pt x="-27" y="1334"/>
                    <a:pt x="681" y="914"/>
                  </a:cubicBezTo>
                  <a:cubicBezTo>
                    <a:pt x="747" y="877"/>
                    <a:pt x="821" y="840"/>
                    <a:pt x="896" y="812"/>
                  </a:cubicBezTo>
                  <a:cubicBezTo>
                    <a:pt x="1287" y="681"/>
                    <a:pt x="1716" y="681"/>
                    <a:pt x="2108" y="812"/>
                  </a:cubicBezTo>
                  <a:cubicBezTo>
                    <a:pt x="47967" y="21411"/>
                    <a:pt x="185547" y="171201"/>
                    <a:pt x="196080" y="190869"/>
                  </a:cubicBezTo>
                  <a:cubicBezTo>
                    <a:pt x="196676" y="191437"/>
                    <a:pt x="196686" y="192388"/>
                    <a:pt x="196117" y="192976"/>
                  </a:cubicBezTo>
                  <a:cubicBezTo>
                    <a:pt x="196108" y="192994"/>
                    <a:pt x="196089" y="193003"/>
                    <a:pt x="196080" y="193013"/>
                  </a:cubicBezTo>
                  <a:cubicBezTo>
                    <a:pt x="195492" y="193479"/>
                    <a:pt x="194663" y="193432"/>
                    <a:pt x="194122" y="19292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" name="Google Shape;365;p21"/>
          <p:cNvGrpSpPr/>
          <p:nvPr/>
        </p:nvGrpSpPr>
        <p:grpSpPr>
          <a:xfrm rot="-8363512">
            <a:off x="2465386" y="1231561"/>
            <a:ext cx="358038" cy="335930"/>
            <a:chOff x="2495301" y="1749451"/>
            <a:chExt cx="358028" cy="335921"/>
          </a:xfrm>
        </p:grpSpPr>
        <p:sp>
          <p:nvSpPr>
            <p:cNvPr id="366" name="Google Shape;366;p21"/>
            <p:cNvSpPr/>
            <p:nvPr/>
          </p:nvSpPr>
          <p:spPr>
            <a:xfrm>
              <a:off x="2649151" y="1749451"/>
              <a:ext cx="40770" cy="335921"/>
            </a:xfrm>
            <a:custGeom>
              <a:avLst/>
              <a:gdLst/>
              <a:ahLst/>
              <a:cxnLst/>
              <a:rect l="l" t="t" r="r" b="b"/>
              <a:pathLst>
                <a:path w="25927" h="221730" extrusionOk="0">
                  <a:moveTo>
                    <a:pt x="15192" y="221228"/>
                  </a:moveTo>
                  <a:cubicBezTo>
                    <a:pt x="2236" y="206688"/>
                    <a:pt x="-10068" y="70693"/>
                    <a:pt x="12396" y="1623"/>
                  </a:cubicBezTo>
                  <a:cubicBezTo>
                    <a:pt x="12666" y="896"/>
                    <a:pt x="13477" y="533"/>
                    <a:pt x="14195" y="803"/>
                  </a:cubicBezTo>
                  <a:cubicBezTo>
                    <a:pt x="14251" y="831"/>
                    <a:pt x="14307" y="850"/>
                    <a:pt x="14353" y="878"/>
                  </a:cubicBezTo>
                  <a:cubicBezTo>
                    <a:pt x="14736" y="989"/>
                    <a:pt x="15043" y="1260"/>
                    <a:pt x="15192" y="1623"/>
                  </a:cubicBezTo>
                  <a:cubicBezTo>
                    <a:pt x="33089" y="39560"/>
                    <a:pt x="24513" y="203891"/>
                    <a:pt x="17989" y="221135"/>
                  </a:cubicBezTo>
                  <a:cubicBezTo>
                    <a:pt x="17895" y="221918"/>
                    <a:pt x="17196" y="222496"/>
                    <a:pt x="16404" y="222440"/>
                  </a:cubicBezTo>
                  <a:cubicBezTo>
                    <a:pt x="15789" y="222328"/>
                    <a:pt x="15304" y="221844"/>
                    <a:pt x="15192" y="22122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2495301" y="1897668"/>
              <a:ext cx="348573" cy="39219"/>
            </a:xfrm>
            <a:custGeom>
              <a:avLst/>
              <a:gdLst/>
              <a:ahLst/>
              <a:cxnLst/>
              <a:rect l="l" t="t" r="r" b="b"/>
              <a:pathLst>
                <a:path w="221668" h="25887" extrusionOk="0">
                  <a:moveTo>
                    <a:pt x="220389" y="11393"/>
                  </a:moveTo>
                  <a:cubicBezTo>
                    <a:pt x="205941" y="24349"/>
                    <a:pt x="69853" y="36560"/>
                    <a:pt x="877" y="14189"/>
                  </a:cubicBezTo>
                  <a:cubicBezTo>
                    <a:pt x="122" y="13816"/>
                    <a:pt x="-242" y="12940"/>
                    <a:pt x="38" y="12138"/>
                  </a:cubicBezTo>
                  <a:cubicBezTo>
                    <a:pt x="224" y="11803"/>
                    <a:pt x="522" y="11542"/>
                    <a:pt x="877" y="11393"/>
                  </a:cubicBezTo>
                  <a:cubicBezTo>
                    <a:pt x="38813" y="-6504"/>
                    <a:pt x="203144" y="2072"/>
                    <a:pt x="220389" y="8596"/>
                  </a:cubicBezTo>
                  <a:cubicBezTo>
                    <a:pt x="221153" y="8690"/>
                    <a:pt x="221703" y="9389"/>
                    <a:pt x="221600" y="10153"/>
                  </a:cubicBezTo>
                  <a:cubicBezTo>
                    <a:pt x="221600" y="10162"/>
                    <a:pt x="221600" y="10172"/>
                    <a:pt x="221600" y="10181"/>
                  </a:cubicBezTo>
                  <a:cubicBezTo>
                    <a:pt x="221554" y="10833"/>
                    <a:pt x="221041" y="11346"/>
                    <a:pt x="220389" y="113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2547034" y="1782360"/>
              <a:ext cx="244967" cy="241880"/>
            </a:xfrm>
            <a:custGeom>
              <a:avLst/>
              <a:gdLst/>
              <a:ahLst/>
              <a:cxnLst/>
              <a:rect l="l" t="t" r="r" b="b"/>
              <a:pathLst>
                <a:path w="155782" h="159657" extrusionOk="0">
                  <a:moveTo>
                    <a:pt x="297" y="158015"/>
                  </a:moveTo>
                  <a:cubicBezTo>
                    <a:pt x="1416" y="138627"/>
                    <a:pt x="88941" y="33765"/>
                    <a:pt x="153629" y="861"/>
                  </a:cubicBezTo>
                  <a:cubicBezTo>
                    <a:pt x="154319" y="516"/>
                    <a:pt x="155158" y="796"/>
                    <a:pt x="155503" y="1495"/>
                  </a:cubicBezTo>
                  <a:cubicBezTo>
                    <a:pt x="155540" y="1560"/>
                    <a:pt x="155568" y="1626"/>
                    <a:pt x="155587" y="1700"/>
                  </a:cubicBezTo>
                  <a:cubicBezTo>
                    <a:pt x="155773" y="2054"/>
                    <a:pt x="155773" y="2464"/>
                    <a:pt x="155587" y="2819"/>
                  </a:cubicBezTo>
                  <a:cubicBezTo>
                    <a:pt x="141419" y="42247"/>
                    <a:pt x="19126" y="151956"/>
                    <a:pt x="2348" y="159972"/>
                  </a:cubicBezTo>
                  <a:cubicBezTo>
                    <a:pt x="1807" y="160504"/>
                    <a:pt x="931" y="160504"/>
                    <a:pt x="390" y="159972"/>
                  </a:cubicBezTo>
                  <a:cubicBezTo>
                    <a:pt x="-169" y="159450"/>
                    <a:pt x="-206" y="158584"/>
                    <a:pt x="297" y="15801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2544190" y="1785399"/>
              <a:ext cx="309139" cy="291821"/>
            </a:xfrm>
            <a:custGeom>
              <a:avLst/>
              <a:gdLst/>
              <a:ahLst/>
              <a:cxnLst/>
              <a:rect l="l" t="t" r="r" b="b"/>
              <a:pathLst>
                <a:path w="196591" h="192621" extrusionOk="0">
                  <a:moveTo>
                    <a:pt x="194122" y="192920"/>
                  </a:moveTo>
                  <a:cubicBezTo>
                    <a:pt x="172218" y="189471"/>
                    <a:pt x="44984" y="79109"/>
                    <a:pt x="150" y="2956"/>
                  </a:cubicBezTo>
                  <a:cubicBezTo>
                    <a:pt x="-269" y="2247"/>
                    <a:pt x="-27" y="1334"/>
                    <a:pt x="681" y="914"/>
                  </a:cubicBezTo>
                  <a:cubicBezTo>
                    <a:pt x="747" y="877"/>
                    <a:pt x="821" y="840"/>
                    <a:pt x="896" y="812"/>
                  </a:cubicBezTo>
                  <a:cubicBezTo>
                    <a:pt x="1287" y="681"/>
                    <a:pt x="1716" y="681"/>
                    <a:pt x="2108" y="812"/>
                  </a:cubicBezTo>
                  <a:cubicBezTo>
                    <a:pt x="47967" y="21411"/>
                    <a:pt x="185547" y="171201"/>
                    <a:pt x="196080" y="190869"/>
                  </a:cubicBezTo>
                  <a:cubicBezTo>
                    <a:pt x="196676" y="191437"/>
                    <a:pt x="196686" y="192388"/>
                    <a:pt x="196117" y="192976"/>
                  </a:cubicBezTo>
                  <a:cubicBezTo>
                    <a:pt x="196108" y="192994"/>
                    <a:pt x="196089" y="193003"/>
                    <a:pt x="196080" y="193013"/>
                  </a:cubicBezTo>
                  <a:cubicBezTo>
                    <a:pt x="195492" y="193479"/>
                    <a:pt x="194663" y="193432"/>
                    <a:pt x="194122" y="19292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Google Shape;370;p21"/>
          <p:cNvGrpSpPr/>
          <p:nvPr/>
        </p:nvGrpSpPr>
        <p:grpSpPr>
          <a:xfrm rot="3120626">
            <a:off x="9182673" y="4155102"/>
            <a:ext cx="358018" cy="335911"/>
            <a:chOff x="2495301" y="1749451"/>
            <a:chExt cx="358028" cy="335921"/>
          </a:xfrm>
        </p:grpSpPr>
        <p:sp>
          <p:nvSpPr>
            <p:cNvPr id="371" name="Google Shape;371;p21"/>
            <p:cNvSpPr/>
            <p:nvPr/>
          </p:nvSpPr>
          <p:spPr>
            <a:xfrm>
              <a:off x="2649151" y="1749451"/>
              <a:ext cx="40770" cy="335921"/>
            </a:xfrm>
            <a:custGeom>
              <a:avLst/>
              <a:gdLst/>
              <a:ahLst/>
              <a:cxnLst/>
              <a:rect l="l" t="t" r="r" b="b"/>
              <a:pathLst>
                <a:path w="25927" h="221730" extrusionOk="0">
                  <a:moveTo>
                    <a:pt x="15192" y="221228"/>
                  </a:moveTo>
                  <a:cubicBezTo>
                    <a:pt x="2236" y="206688"/>
                    <a:pt x="-10068" y="70693"/>
                    <a:pt x="12396" y="1623"/>
                  </a:cubicBezTo>
                  <a:cubicBezTo>
                    <a:pt x="12666" y="896"/>
                    <a:pt x="13477" y="533"/>
                    <a:pt x="14195" y="803"/>
                  </a:cubicBezTo>
                  <a:cubicBezTo>
                    <a:pt x="14251" y="831"/>
                    <a:pt x="14307" y="850"/>
                    <a:pt x="14353" y="878"/>
                  </a:cubicBezTo>
                  <a:cubicBezTo>
                    <a:pt x="14736" y="989"/>
                    <a:pt x="15043" y="1260"/>
                    <a:pt x="15192" y="1623"/>
                  </a:cubicBezTo>
                  <a:cubicBezTo>
                    <a:pt x="33089" y="39560"/>
                    <a:pt x="24513" y="203891"/>
                    <a:pt x="17989" y="221135"/>
                  </a:cubicBezTo>
                  <a:cubicBezTo>
                    <a:pt x="17895" y="221918"/>
                    <a:pt x="17196" y="222496"/>
                    <a:pt x="16404" y="222440"/>
                  </a:cubicBezTo>
                  <a:cubicBezTo>
                    <a:pt x="15789" y="222328"/>
                    <a:pt x="15304" y="221844"/>
                    <a:pt x="15192" y="22122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2495301" y="1897668"/>
              <a:ext cx="348573" cy="39219"/>
            </a:xfrm>
            <a:custGeom>
              <a:avLst/>
              <a:gdLst/>
              <a:ahLst/>
              <a:cxnLst/>
              <a:rect l="l" t="t" r="r" b="b"/>
              <a:pathLst>
                <a:path w="221668" h="25887" extrusionOk="0">
                  <a:moveTo>
                    <a:pt x="220389" y="11393"/>
                  </a:moveTo>
                  <a:cubicBezTo>
                    <a:pt x="205941" y="24349"/>
                    <a:pt x="69853" y="36560"/>
                    <a:pt x="877" y="14189"/>
                  </a:cubicBezTo>
                  <a:cubicBezTo>
                    <a:pt x="122" y="13816"/>
                    <a:pt x="-242" y="12940"/>
                    <a:pt x="38" y="12138"/>
                  </a:cubicBezTo>
                  <a:cubicBezTo>
                    <a:pt x="224" y="11803"/>
                    <a:pt x="522" y="11542"/>
                    <a:pt x="877" y="11393"/>
                  </a:cubicBezTo>
                  <a:cubicBezTo>
                    <a:pt x="38813" y="-6504"/>
                    <a:pt x="203144" y="2072"/>
                    <a:pt x="220389" y="8596"/>
                  </a:cubicBezTo>
                  <a:cubicBezTo>
                    <a:pt x="221153" y="8690"/>
                    <a:pt x="221703" y="9389"/>
                    <a:pt x="221600" y="10153"/>
                  </a:cubicBezTo>
                  <a:cubicBezTo>
                    <a:pt x="221600" y="10162"/>
                    <a:pt x="221600" y="10172"/>
                    <a:pt x="221600" y="10181"/>
                  </a:cubicBezTo>
                  <a:cubicBezTo>
                    <a:pt x="221554" y="10833"/>
                    <a:pt x="221041" y="11346"/>
                    <a:pt x="220389" y="113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2547034" y="1782360"/>
              <a:ext cx="244967" cy="241880"/>
            </a:xfrm>
            <a:custGeom>
              <a:avLst/>
              <a:gdLst/>
              <a:ahLst/>
              <a:cxnLst/>
              <a:rect l="l" t="t" r="r" b="b"/>
              <a:pathLst>
                <a:path w="155782" h="159657" extrusionOk="0">
                  <a:moveTo>
                    <a:pt x="297" y="158015"/>
                  </a:moveTo>
                  <a:cubicBezTo>
                    <a:pt x="1416" y="138627"/>
                    <a:pt x="88941" y="33765"/>
                    <a:pt x="153629" y="861"/>
                  </a:cubicBezTo>
                  <a:cubicBezTo>
                    <a:pt x="154319" y="516"/>
                    <a:pt x="155158" y="796"/>
                    <a:pt x="155503" y="1495"/>
                  </a:cubicBezTo>
                  <a:cubicBezTo>
                    <a:pt x="155540" y="1560"/>
                    <a:pt x="155568" y="1626"/>
                    <a:pt x="155587" y="1700"/>
                  </a:cubicBezTo>
                  <a:cubicBezTo>
                    <a:pt x="155773" y="2054"/>
                    <a:pt x="155773" y="2464"/>
                    <a:pt x="155587" y="2819"/>
                  </a:cubicBezTo>
                  <a:cubicBezTo>
                    <a:pt x="141419" y="42247"/>
                    <a:pt x="19126" y="151956"/>
                    <a:pt x="2348" y="159972"/>
                  </a:cubicBezTo>
                  <a:cubicBezTo>
                    <a:pt x="1807" y="160504"/>
                    <a:pt x="931" y="160504"/>
                    <a:pt x="390" y="159972"/>
                  </a:cubicBezTo>
                  <a:cubicBezTo>
                    <a:pt x="-169" y="159450"/>
                    <a:pt x="-206" y="158584"/>
                    <a:pt x="297" y="15801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2544190" y="1785399"/>
              <a:ext cx="309139" cy="291821"/>
            </a:xfrm>
            <a:custGeom>
              <a:avLst/>
              <a:gdLst/>
              <a:ahLst/>
              <a:cxnLst/>
              <a:rect l="l" t="t" r="r" b="b"/>
              <a:pathLst>
                <a:path w="196591" h="192621" extrusionOk="0">
                  <a:moveTo>
                    <a:pt x="194122" y="192920"/>
                  </a:moveTo>
                  <a:cubicBezTo>
                    <a:pt x="172218" y="189471"/>
                    <a:pt x="44984" y="79109"/>
                    <a:pt x="150" y="2956"/>
                  </a:cubicBezTo>
                  <a:cubicBezTo>
                    <a:pt x="-269" y="2247"/>
                    <a:pt x="-27" y="1334"/>
                    <a:pt x="681" y="914"/>
                  </a:cubicBezTo>
                  <a:cubicBezTo>
                    <a:pt x="747" y="877"/>
                    <a:pt x="821" y="840"/>
                    <a:pt x="896" y="812"/>
                  </a:cubicBezTo>
                  <a:cubicBezTo>
                    <a:pt x="1287" y="681"/>
                    <a:pt x="1716" y="681"/>
                    <a:pt x="2108" y="812"/>
                  </a:cubicBezTo>
                  <a:cubicBezTo>
                    <a:pt x="47967" y="21411"/>
                    <a:pt x="185547" y="171201"/>
                    <a:pt x="196080" y="190869"/>
                  </a:cubicBezTo>
                  <a:cubicBezTo>
                    <a:pt x="196676" y="191437"/>
                    <a:pt x="196686" y="192388"/>
                    <a:pt x="196117" y="192976"/>
                  </a:cubicBezTo>
                  <a:cubicBezTo>
                    <a:pt x="196108" y="192994"/>
                    <a:pt x="196089" y="193003"/>
                    <a:pt x="196080" y="193013"/>
                  </a:cubicBezTo>
                  <a:cubicBezTo>
                    <a:pt x="195492" y="193479"/>
                    <a:pt x="194663" y="193432"/>
                    <a:pt x="194122" y="19292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21"/>
          <p:cNvGrpSpPr/>
          <p:nvPr/>
        </p:nvGrpSpPr>
        <p:grpSpPr>
          <a:xfrm rot="3120626">
            <a:off x="9605598" y="4279202"/>
            <a:ext cx="358018" cy="335911"/>
            <a:chOff x="2495301" y="1749451"/>
            <a:chExt cx="358028" cy="335921"/>
          </a:xfrm>
        </p:grpSpPr>
        <p:sp>
          <p:nvSpPr>
            <p:cNvPr id="376" name="Google Shape;376;p21"/>
            <p:cNvSpPr/>
            <p:nvPr/>
          </p:nvSpPr>
          <p:spPr>
            <a:xfrm>
              <a:off x="2649151" y="1749451"/>
              <a:ext cx="40770" cy="335921"/>
            </a:xfrm>
            <a:custGeom>
              <a:avLst/>
              <a:gdLst/>
              <a:ahLst/>
              <a:cxnLst/>
              <a:rect l="l" t="t" r="r" b="b"/>
              <a:pathLst>
                <a:path w="25927" h="221730" extrusionOk="0">
                  <a:moveTo>
                    <a:pt x="15192" y="221228"/>
                  </a:moveTo>
                  <a:cubicBezTo>
                    <a:pt x="2236" y="206688"/>
                    <a:pt x="-10068" y="70693"/>
                    <a:pt x="12396" y="1623"/>
                  </a:cubicBezTo>
                  <a:cubicBezTo>
                    <a:pt x="12666" y="896"/>
                    <a:pt x="13477" y="533"/>
                    <a:pt x="14195" y="803"/>
                  </a:cubicBezTo>
                  <a:cubicBezTo>
                    <a:pt x="14251" y="831"/>
                    <a:pt x="14307" y="850"/>
                    <a:pt x="14353" y="878"/>
                  </a:cubicBezTo>
                  <a:cubicBezTo>
                    <a:pt x="14736" y="989"/>
                    <a:pt x="15043" y="1260"/>
                    <a:pt x="15192" y="1623"/>
                  </a:cubicBezTo>
                  <a:cubicBezTo>
                    <a:pt x="33089" y="39560"/>
                    <a:pt x="24513" y="203891"/>
                    <a:pt x="17989" y="221135"/>
                  </a:cubicBezTo>
                  <a:cubicBezTo>
                    <a:pt x="17895" y="221918"/>
                    <a:pt x="17196" y="222496"/>
                    <a:pt x="16404" y="222440"/>
                  </a:cubicBezTo>
                  <a:cubicBezTo>
                    <a:pt x="15789" y="222328"/>
                    <a:pt x="15304" y="221844"/>
                    <a:pt x="15192" y="22122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495301" y="1897668"/>
              <a:ext cx="348573" cy="39219"/>
            </a:xfrm>
            <a:custGeom>
              <a:avLst/>
              <a:gdLst/>
              <a:ahLst/>
              <a:cxnLst/>
              <a:rect l="l" t="t" r="r" b="b"/>
              <a:pathLst>
                <a:path w="221668" h="25887" extrusionOk="0">
                  <a:moveTo>
                    <a:pt x="220389" y="11393"/>
                  </a:moveTo>
                  <a:cubicBezTo>
                    <a:pt x="205941" y="24349"/>
                    <a:pt x="69853" y="36560"/>
                    <a:pt x="877" y="14189"/>
                  </a:cubicBezTo>
                  <a:cubicBezTo>
                    <a:pt x="122" y="13816"/>
                    <a:pt x="-242" y="12940"/>
                    <a:pt x="38" y="12138"/>
                  </a:cubicBezTo>
                  <a:cubicBezTo>
                    <a:pt x="224" y="11803"/>
                    <a:pt x="522" y="11542"/>
                    <a:pt x="877" y="11393"/>
                  </a:cubicBezTo>
                  <a:cubicBezTo>
                    <a:pt x="38813" y="-6504"/>
                    <a:pt x="203144" y="2072"/>
                    <a:pt x="220389" y="8596"/>
                  </a:cubicBezTo>
                  <a:cubicBezTo>
                    <a:pt x="221153" y="8690"/>
                    <a:pt x="221703" y="9389"/>
                    <a:pt x="221600" y="10153"/>
                  </a:cubicBezTo>
                  <a:cubicBezTo>
                    <a:pt x="221600" y="10162"/>
                    <a:pt x="221600" y="10172"/>
                    <a:pt x="221600" y="10181"/>
                  </a:cubicBezTo>
                  <a:cubicBezTo>
                    <a:pt x="221554" y="10833"/>
                    <a:pt x="221041" y="11346"/>
                    <a:pt x="220389" y="113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2547034" y="1782360"/>
              <a:ext cx="244967" cy="241880"/>
            </a:xfrm>
            <a:custGeom>
              <a:avLst/>
              <a:gdLst/>
              <a:ahLst/>
              <a:cxnLst/>
              <a:rect l="l" t="t" r="r" b="b"/>
              <a:pathLst>
                <a:path w="155782" h="159657" extrusionOk="0">
                  <a:moveTo>
                    <a:pt x="297" y="158015"/>
                  </a:moveTo>
                  <a:cubicBezTo>
                    <a:pt x="1416" y="138627"/>
                    <a:pt x="88941" y="33765"/>
                    <a:pt x="153629" y="861"/>
                  </a:cubicBezTo>
                  <a:cubicBezTo>
                    <a:pt x="154319" y="516"/>
                    <a:pt x="155158" y="796"/>
                    <a:pt x="155503" y="1495"/>
                  </a:cubicBezTo>
                  <a:cubicBezTo>
                    <a:pt x="155540" y="1560"/>
                    <a:pt x="155568" y="1626"/>
                    <a:pt x="155587" y="1700"/>
                  </a:cubicBezTo>
                  <a:cubicBezTo>
                    <a:pt x="155773" y="2054"/>
                    <a:pt x="155773" y="2464"/>
                    <a:pt x="155587" y="2819"/>
                  </a:cubicBezTo>
                  <a:cubicBezTo>
                    <a:pt x="141419" y="42247"/>
                    <a:pt x="19126" y="151956"/>
                    <a:pt x="2348" y="159972"/>
                  </a:cubicBezTo>
                  <a:cubicBezTo>
                    <a:pt x="1807" y="160504"/>
                    <a:pt x="931" y="160504"/>
                    <a:pt x="390" y="159972"/>
                  </a:cubicBezTo>
                  <a:cubicBezTo>
                    <a:pt x="-169" y="159450"/>
                    <a:pt x="-206" y="158584"/>
                    <a:pt x="297" y="15801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2544190" y="1785399"/>
              <a:ext cx="309139" cy="291821"/>
            </a:xfrm>
            <a:custGeom>
              <a:avLst/>
              <a:gdLst/>
              <a:ahLst/>
              <a:cxnLst/>
              <a:rect l="l" t="t" r="r" b="b"/>
              <a:pathLst>
                <a:path w="196591" h="192621" extrusionOk="0">
                  <a:moveTo>
                    <a:pt x="194122" y="192920"/>
                  </a:moveTo>
                  <a:cubicBezTo>
                    <a:pt x="172218" y="189471"/>
                    <a:pt x="44984" y="79109"/>
                    <a:pt x="150" y="2956"/>
                  </a:cubicBezTo>
                  <a:cubicBezTo>
                    <a:pt x="-269" y="2247"/>
                    <a:pt x="-27" y="1334"/>
                    <a:pt x="681" y="914"/>
                  </a:cubicBezTo>
                  <a:cubicBezTo>
                    <a:pt x="747" y="877"/>
                    <a:pt x="821" y="840"/>
                    <a:pt x="896" y="812"/>
                  </a:cubicBezTo>
                  <a:cubicBezTo>
                    <a:pt x="1287" y="681"/>
                    <a:pt x="1716" y="681"/>
                    <a:pt x="2108" y="812"/>
                  </a:cubicBezTo>
                  <a:cubicBezTo>
                    <a:pt x="47967" y="21411"/>
                    <a:pt x="185547" y="171201"/>
                    <a:pt x="196080" y="190869"/>
                  </a:cubicBezTo>
                  <a:cubicBezTo>
                    <a:pt x="196676" y="191437"/>
                    <a:pt x="196686" y="192388"/>
                    <a:pt x="196117" y="192976"/>
                  </a:cubicBezTo>
                  <a:cubicBezTo>
                    <a:pt x="196108" y="192994"/>
                    <a:pt x="196089" y="193003"/>
                    <a:pt x="196080" y="193013"/>
                  </a:cubicBezTo>
                  <a:cubicBezTo>
                    <a:pt x="195492" y="193479"/>
                    <a:pt x="194663" y="193432"/>
                    <a:pt x="194122" y="19292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0" name="Google Shape;380;p21"/>
          <p:cNvGrpSpPr/>
          <p:nvPr/>
        </p:nvGrpSpPr>
        <p:grpSpPr>
          <a:xfrm rot="-8363512">
            <a:off x="9507361" y="3827761"/>
            <a:ext cx="358038" cy="335930"/>
            <a:chOff x="2495301" y="1749451"/>
            <a:chExt cx="358028" cy="335921"/>
          </a:xfrm>
        </p:grpSpPr>
        <p:sp>
          <p:nvSpPr>
            <p:cNvPr id="381" name="Google Shape;381;p21"/>
            <p:cNvSpPr/>
            <p:nvPr/>
          </p:nvSpPr>
          <p:spPr>
            <a:xfrm>
              <a:off x="2649151" y="1749451"/>
              <a:ext cx="40770" cy="335921"/>
            </a:xfrm>
            <a:custGeom>
              <a:avLst/>
              <a:gdLst/>
              <a:ahLst/>
              <a:cxnLst/>
              <a:rect l="l" t="t" r="r" b="b"/>
              <a:pathLst>
                <a:path w="25927" h="221730" extrusionOk="0">
                  <a:moveTo>
                    <a:pt x="15192" y="221228"/>
                  </a:moveTo>
                  <a:cubicBezTo>
                    <a:pt x="2236" y="206688"/>
                    <a:pt x="-10068" y="70693"/>
                    <a:pt x="12396" y="1623"/>
                  </a:cubicBezTo>
                  <a:cubicBezTo>
                    <a:pt x="12666" y="896"/>
                    <a:pt x="13477" y="533"/>
                    <a:pt x="14195" y="803"/>
                  </a:cubicBezTo>
                  <a:cubicBezTo>
                    <a:pt x="14251" y="831"/>
                    <a:pt x="14307" y="850"/>
                    <a:pt x="14353" y="878"/>
                  </a:cubicBezTo>
                  <a:cubicBezTo>
                    <a:pt x="14736" y="989"/>
                    <a:pt x="15043" y="1260"/>
                    <a:pt x="15192" y="1623"/>
                  </a:cubicBezTo>
                  <a:cubicBezTo>
                    <a:pt x="33089" y="39560"/>
                    <a:pt x="24513" y="203891"/>
                    <a:pt x="17989" y="221135"/>
                  </a:cubicBezTo>
                  <a:cubicBezTo>
                    <a:pt x="17895" y="221918"/>
                    <a:pt x="17196" y="222496"/>
                    <a:pt x="16404" y="222440"/>
                  </a:cubicBezTo>
                  <a:cubicBezTo>
                    <a:pt x="15789" y="222328"/>
                    <a:pt x="15304" y="221844"/>
                    <a:pt x="15192" y="22122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2495301" y="1897668"/>
              <a:ext cx="348573" cy="39219"/>
            </a:xfrm>
            <a:custGeom>
              <a:avLst/>
              <a:gdLst/>
              <a:ahLst/>
              <a:cxnLst/>
              <a:rect l="l" t="t" r="r" b="b"/>
              <a:pathLst>
                <a:path w="221668" h="25887" extrusionOk="0">
                  <a:moveTo>
                    <a:pt x="220389" y="11393"/>
                  </a:moveTo>
                  <a:cubicBezTo>
                    <a:pt x="205941" y="24349"/>
                    <a:pt x="69853" y="36560"/>
                    <a:pt x="877" y="14189"/>
                  </a:cubicBezTo>
                  <a:cubicBezTo>
                    <a:pt x="122" y="13816"/>
                    <a:pt x="-242" y="12940"/>
                    <a:pt x="38" y="12138"/>
                  </a:cubicBezTo>
                  <a:cubicBezTo>
                    <a:pt x="224" y="11803"/>
                    <a:pt x="522" y="11542"/>
                    <a:pt x="877" y="11393"/>
                  </a:cubicBezTo>
                  <a:cubicBezTo>
                    <a:pt x="38813" y="-6504"/>
                    <a:pt x="203144" y="2072"/>
                    <a:pt x="220389" y="8596"/>
                  </a:cubicBezTo>
                  <a:cubicBezTo>
                    <a:pt x="221153" y="8690"/>
                    <a:pt x="221703" y="9389"/>
                    <a:pt x="221600" y="10153"/>
                  </a:cubicBezTo>
                  <a:cubicBezTo>
                    <a:pt x="221600" y="10162"/>
                    <a:pt x="221600" y="10172"/>
                    <a:pt x="221600" y="10181"/>
                  </a:cubicBezTo>
                  <a:cubicBezTo>
                    <a:pt x="221554" y="10833"/>
                    <a:pt x="221041" y="11346"/>
                    <a:pt x="220389" y="113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2547034" y="1782360"/>
              <a:ext cx="244967" cy="241880"/>
            </a:xfrm>
            <a:custGeom>
              <a:avLst/>
              <a:gdLst/>
              <a:ahLst/>
              <a:cxnLst/>
              <a:rect l="l" t="t" r="r" b="b"/>
              <a:pathLst>
                <a:path w="155782" h="159657" extrusionOk="0">
                  <a:moveTo>
                    <a:pt x="297" y="158015"/>
                  </a:moveTo>
                  <a:cubicBezTo>
                    <a:pt x="1416" y="138627"/>
                    <a:pt x="88941" y="33765"/>
                    <a:pt x="153629" y="861"/>
                  </a:cubicBezTo>
                  <a:cubicBezTo>
                    <a:pt x="154319" y="516"/>
                    <a:pt x="155158" y="796"/>
                    <a:pt x="155503" y="1495"/>
                  </a:cubicBezTo>
                  <a:cubicBezTo>
                    <a:pt x="155540" y="1560"/>
                    <a:pt x="155568" y="1626"/>
                    <a:pt x="155587" y="1700"/>
                  </a:cubicBezTo>
                  <a:cubicBezTo>
                    <a:pt x="155773" y="2054"/>
                    <a:pt x="155773" y="2464"/>
                    <a:pt x="155587" y="2819"/>
                  </a:cubicBezTo>
                  <a:cubicBezTo>
                    <a:pt x="141419" y="42247"/>
                    <a:pt x="19126" y="151956"/>
                    <a:pt x="2348" y="159972"/>
                  </a:cubicBezTo>
                  <a:cubicBezTo>
                    <a:pt x="1807" y="160504"/>
                    <a:pt x="931" y="160504"/>
                    <a:pt x="390" y="159972"/>
                  </a:cubicBezTo>
                  <a:cubicBezTo>
                    <a:pt x="-169" y="159450"/>
                    <a:pt x="-206" y="158584"/>
                    <a:pt x="297" y="15801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2544190" y="1785399"/>
              <a:ext cx="309139" cy="291821"/>
            </a:xfrm>
            <a:custGeom>
              <a:avLst/>
              <a:gdLst/>
              <a:ahLst/>
              <a:cxnLst/>
              <a:rect l="l" t="t" r="r" b="b"/>
              <a:pathLst>
                <a:path w="196591" h="192621" extrusionOk="0">
                  <a:moveTo>
                    <a:pt x="194122" y="192920"/>
                  </a:moveTo>
                  <a:cubicBezTo>
                    <a:pt x="172218" y="189471"/>
                    <a:pt x="44984" y="79109"/>
                    <a:pt x="150" y="2956"/>
                  </a:cubicBezTo>
                  <a:cubicBezTo>
                    <a:pt x="-269" y="2247"/>
                    <a:pt x="-27" y="1334"/>
                    <a:pt x="681" y="914"/>
                  </a:cubicBezTo>
                  <a:cubicBezTo>
                    <a:pt x="747" y="877"/>
                    <a:pt x="821" y="840"/>
                    <a:pt x="896" y="812"/>
                  </a:cubicBezTo>
                  <a:cubicBezTo>
                    <a:pt x="1287" y="681"/>
                    <a:pt x="1716" y="681"/>
                    <a:pt x="2108" y="812"/>
                  </a:cubicBezTo>
                  <a:cubicBezTo>
                    <a:pt x="47967" y="21411"/>
                    <a:pt x="185547" y="171201"/>
                    <a:pt x="196080" y="190869"/>
                  </a:cubicBezTo>
                  <a:cubicBezTo>
                    <a:pt x="196676" y="191437"/>
                    <a:pt x="196686" y="192388"/>
                    <a:pt x="196117" y="192976"/>
                  </a:cubicBezTo>
                  <a:cubicBezTo>
                    <a:pt x="196108" y="192994"/>
                    <a:pt x="196089" y="193003"/>
                    <a:pt x="196080" y="193013"/>
                  </a:cubicBezTo>
                  <a:cubicBezTo>
                    <a:pt x="195492" y="193479"/>
                    <a:pt x="194663" y="193432"/>
                    <a:pt x="194122" y="19292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5" name="Google Shape;385;p21"/>
          <p:cNvSpPr/>
          <p:nvPr/>
        </p:nvSpPr>
        <p:spPr>
          <a:xfrm rot="-7429286" flipH="1">
            <a:off x="11136629" y="-36628"/>
            <a:ext cx="972541" cy="718447"/>
          </a:xfrm>
          <a:custGeom>
            <a:avLst/>
            <a:gdLst/>
            <a:ahLst/>
            <a:cxnLst/>
            <a:rect l="l" t="t" r="r" b="b"/>
            <a:pathLst>
              <a:path w="535963" h="395933" extrusionOk="0">
                <a:moveTo>
                  <a:pt x="-56" y="108159"/>
                </a:moveTo>
                <a:cubicBezTo>
                  <a:pt x="7774" y="51068"/>
                  <a:pt x="53634" y="6746"/>
                  <a:pt x="110958" y="874"/>
                </a:cubicBezTo>
                <a:cubicBezTo>
                  <a:pt x="168460" y="-2025"/>
                  <a:pt x="220491" y="34793"/>
                  <a:pt x="236886" y="89983"/>
                </a:cubicBezTo>
                <a:cubicBezTo>
                  <a:pt x="242815" y="107460"/>
                  <a:pt x="240941" y="126643"/>
                  <a:pt x="231760" y="142647"/>
                </a:cubicBezTo>
                <a:cubicBezTo>
                  <a:pt x="221600" y="157654"/>
                  <a:pt x="198297" y="164366"/>
                  <a:pt x="184409" y="152621"/>
                </a:cubicBezTo>
                <a:cubicBezTo>
                  <a:pt x="170520" y="140876"/>
                  <a:pt x="173503" y="115337"/>
                  <a:pt x="184968" y="98931"/>
                </a:cubicBezTo>
                <a:cubicBezTo>
                  <a:pt x="216846" y="54749"/>
                  <a:pt x="289178" y="55775"/>
                  <a:pt x="329818" y="91941"/>
                </a:cubicBezTo>
                <a:cubicBezTo>
                  <a:pt x="370458" y="128107"/>
                  <a:pt x="382948" y="188134"/>
                  <a:pt x="375771" y="242104"/>
                </a:cubicBezTo>
                <a:cubicBezTo>
                  <a:pt x="374522" y="258313"/>
                  <a:pt x="369302" y="273967"/>
                  <a:pt x="360577" y="287684"/>
                </a:cubicBezTo>
                <a:cubicBezTo>
                  <a:pt x="351331" y="301443"/>
                  <a:pt x="335196" y="308916"/>
                  <a:pt x="318726" y="307072"/>
                </a:cubicBezTo>
                <a:cubicBezTo>
                  <a:pt x="299086" y="301835"/>
                  <a:pt x="285962" y="283346"/>
                  <a:pt x="287500" y="263076"/>
                </a:cubicBezTo>
                <a:cubicBezTo>
                  <a:pt x="289793" y="243258"/>
                  <a:pt x="300708" y="225457"/>
                  <a:pt x="317327" y="214420"/>
                </a:cubicBezTo>
                <a:cubicBezTo>
                  <a:pt x="363933" y="180491"/>
                  <a:pt x="434587" y="196337"/>
                  <a:pt x="475134" y="237630"/>
                </a:cubicBezTo>
                <a:cubicBezTo>
                  <a:pt x="515681" y="278922"/>
                  <a:pt x="531620" y="338857"/>
                  <a:pt x="535907" y="396647"/>
                </a:cubicBez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1"/>
          <p:cNvSpPr/>
          <p:nvPr/>
        </p:nvSpPr>
        <p:spPr>
          <a:xfrm rot="-9469379">
            <a:off x="132391" y="51836"/>
            <a:ext cx="428598" cy="785508"/>
          </a:xfrm>
          <a:custGeom>
            <a:avLst/>
            <a:gdLst/>
            <a:ahLst/>
            <a:cxnLst/>
            <a:rect l="l" t="t" r="r" b="b"/>
            <a:pathLst>
              <a:path w="232781" h="426626" extrusionOk="0">
                <a:moveTo>
                  <a:pt x="232675" y="714"/>
                </a:moveTo>
                <a:cubicBezTo>
                  <a:pt x="233235" y="43777"/>
                  <a:pt x="229227" y="87773"/>
                  <a:pt x="211517" y="127108"/>
                </a:cubicBezTo>
                <a:cubicBezTo>
                  <a:pt x="193807" y="166443"/>
                  <a:pt x="160996" y="200465"/>
                  <a:pt x="119331" y="210998"/>
                </a:cubicBezTo>
                <a:cubicBezTo>
                  <a:pt x="77666" y="221531"/>
                  <a:pt x="28077" y="204753"/>
                  <a:pt x="8503" y="166350"/>
                </a:cubicBezTo>
                <a:cubicBezTo>
                  <a:pt x="-5246" y="138293"/>
                  <a:pt x="-2263" y="104933"/>
                  <a:pt x="16240" y="79757"/>
                </a:cubicBezTo>
                <a:cubicBezTo>
                  <a:pt x="35581" y="55242"/>
                  <a:pt x="66928" y="43507"/>
                  <a:pt x="97613" y="49277"/>
                </a:cubicBezTo>
                <a:cubicBezTo>
                  <a:pt x="145337" y="58598"/>
                  <a:pt x="173953" y="107813"/>
                  <a:pt x="190171" y="153673"/>
                </a:cubicBezTo>
                <a:cubicBezTo>
                  <a:pt x="221090" y="241422"/>
                  <a:pt x="229171" y="335602"/>
                  <a:pt x="213661" y="427341"/>
                </a:cubicBez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7" name="Google Shape;387;p21"/>
          <p:cNvPicPr preferRelativeResize="0"/>
          <p:nvPr/>
        </p:nvPicPr>
        <p:blipFill rotWithShape="1">
          <a:blip r:embed="rId2">
            <a:alphaModFix amt="79000"/>
          </a:blip>
          <a:srcRect l="12671"/>
          <a:stretch/>
        </p:blipFill>
        <p:spPr>
          <a:xfrm rot="4983019" flipH="1">
            <a:off x="7458999" y="319275"/>
            <a:ext cx="1050001" cy="1202351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1"/>
          <p:cNvSpPr txBox="1">
            <a:spLocks noGrp="1"/>
          </p:cNvSpPr>
          <p:nvPr>
            <p:ph type="subTitle" idx="1"/>
          </p:nvPr>
        </p:nvSpPr>
        <p:spPr>
          <a:xfrm>
            <a:off x="3305225" y="2775350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89" name="Google Shape;389;p21"/>
          <p:cNvSpPr txBox="1">
            <a:spLocks noGrp="1"/>
          </p:cNvSpPr>
          <p:nvPr>
            <p:ph type="title"/>
          </p:nvPr>
        </p:nvSpPr>
        <p:spPr>
          <a:xfrm>
            <a:off x="3305225" y="1918700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90" name="Google Shape;390;p21"/>
          <p:cNvSpPr txBox="1">
            <a:spLocks noGrp="1"/>
          </p:cNvSpPr>
          <p:nvPr>
            <p:ph type="body" idx="2"/>
          </p:nvPr>
        </p:nvSpPr>
        <p:spPr>
          <a:xfrm>
            <a:off x="3305275" y="3259150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0D2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hewy"/>
              <a:buNone/>
              <a:defRPr sz="40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hewy"/>
              <a:buNone/>
              <a:defRPr sz="40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hewy"/>
              <a:buNone/>
              <a:defRPr sz="40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hewy"/>
              <a:buNone/>
              <a:defRPr sz="40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hewy"/>
              <a:buNone/>
              <a:defRPr sz="40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hewy"/>
              <a:buNone/>
              <a:defRPr sz="40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hewy"/>
              <a:buNone/>
              <a:defRPr sz="40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hewy"/>
              <a:buNone/>
              <a:defRPr sz="40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hewy"/>
              <a:buNone/>
              <a:defRPr sz="40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ppy Monkey"/>
              <a:buChar char="●"/>
              <a:defRPr sz="19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ppy Monkey"/>
              <a:buChar char="○"/>
              <a:defRPr sz="19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ppy Monkey"/>
              <a:buChar char="■"/>
              <a:defRPr sz="19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ppy Monkey"/>
              <a:buChar char="●"/>
              <a:defRPr sz="19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ppy Monkey"/>
              <a:buChar char="○"/>
              <a:defRPr sz="19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ppy Monkey"/>
              <a:buChar char="■"/>
              <a:defRPr sz="19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ppy Monkey"/>
              <a:buChar char="●"/>
              <a:defRPr sz="19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ppy Monkey"/>
              <a:buChar char="○"/>
              <a:defRPr sz="19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Happy Monkey"/>
              <a:buChar char="■"/>
              <a:defRPr sz="19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6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gi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5"/>
          <p:cNvSpPr/>
          <p:nvPr/>
        </p:nvSpPr>
        <p:spPr>
          <a:xfrm>
            <a:off x="4372550" y="5799600"/>
            <a:ext cx="3462726" cy="420094"/>
          </a:xfrm>
          <a:custGeom>
            <a:avLst/>
            <a:gdLst/>
            <a:ahLst/>
            <a:cxnLst/>
            <a:rect l="l" t="t" r="r" b="b"/>
            <a:pathLst>
              <a:path w="1851725" h="251177" extrusionOk="0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5"/>
          <p:cNvSpPr txBox="1">
            <a:spLocks noGrp="1"/>
          </p:cNvSpPr>
          <p:nvPr>
            <p:ph type="title"/>
          </p:nvPr>
        </p:nvSpPr>
        <p:spPr>
          <a:xfrm>
            <a:off x="2190750" y="2036975"/>
            <a:ext cx="7658100" cy="2395500"/>
          </a:xfrm>
          <a:prstGeom prst="rect">
            <a:avLst/>
          </a:prstGeom>
          <a:effectLst>
            <a:outerShdw dist="47625" algn="bl" rotWithShape="0">
              <a:srgbClr val="000000"/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d-ID" sz="3200" b="1" dirty="0" smtClean="0">
                <a:solidFill>
                  <a:schemeClr val="accent2"/>
                </a:solidFill>
              </a:rPr>
              <a:t>Troli Belanja Bergerak Mengikuti Gerakan Tangan Menggunakan Kamera dan Raspberry PI</a:t>
            </a:r>
            <a:endParaRPr lang="id-ID" dirty="0">
              <a:solidFill>
                <a:schemeClr val="accent2"/>
              </a:solidFill>
            </a:endParaRPr>
          </a:p>
        </p:txBody>
      </p:sp>
      <p:sp>
        <p:nvSpPr>
          <p:cNvPr id="474" name="Google Shape;474;p25"/>
          <p:cNvSpPr txBox="1">
            <a:spLocks noGrp="1"/>
          </p:cNvSpPr>
          <p:nvPr>
            <p:ph type="subTitle" idx="1"/>
          </p:nvPr>
        </p:nvSpPr>
        <p:spPr>
          <a:xfrm>
            <a:off x="4374500" y="5715300"/>
            <a:ext cx="3507600" cy="42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id-ID" dirty="0" smtClean="0"/>
              <a:t>Yudi Arrasyid (TE3B)</a:t>
            </a:r>
          </a:p>
        </p:txBody>
      </p:sp>
      <p:pic>
        <p:nvPicPr>
          <p:cNvPr id="475" name="Google Shape;475;p25"/>
          <p:cNvPicPr preferRelativeResize="0"/>
          <p:nvPr/>
        </p:nvPicPr>
        <p:blipFill rotWithShape="1">
          <a:blip r:embed="rId3">
            <a:alphaModFix amt="79000"/>
          </a:blip>
          <a:srcRect l="12671"/>
          <a:stretch/>
        </p:blipFill>
        <p:spPr>
          <a:xfrm flipH="1">
            <a:off x="3260500" y="4933250"/>
            <a:ext cx="1050000" cy="12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3"/>
          <p:cNvSpPr txBox="1">
            <a:spLocks noGrp="1"/>
          </p:cNvSpPr>
          <p:nvPr>
            <p:ph type="title"/>
          </p:nvPr>
        </p:nvSpPr>
        <p:spPr>
          <a:xfrm>
            <a:off x="4169982" y="406874"/>
            <a:ext cx="10849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Diagram Blok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571" name="Google Shape;571;p33"/>
          <p:cNvPicPr preferRelativeResize="0"/>
          <p:nvPr/>
        </p:nvPicPr>
        <p:blipFill rotWithShape="1">
          <a:blip r:embed="rId3">
            <a:alphaModFix amt="79000"/>
          </a:blip>
          <a:srcRect l="12671"/>
          <a:stretch/>
        </p:blipFill>
        <p:spPr>
          <a:xfrm rot="-3482693" flipH="1">
            <a:off x="960951" y="1875429"/>
            <a:ext cx="1050000" cy="120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415" y="1431631"/>
            <a:ext cx="5026560" cy="48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7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7"/>
          <p:cNvSpPr/>
          <p:nvPr/>
        </p:nvSpPr>
        <p:spPr>
          <a:xfrm>
            <a:off x="898782" y="310283"/>
            <a:ext cx="7902236" cy="889167"/>
          </a:xfrm>
          <a:custGeom>
            <a:avLst/>
            <a:gdLst/>
            <a:ahLst/>
            <a:cxnLst/>
            <a:rect l="l" t="t" r="r" b="b"/>
            <a:pathLst>
              <a:path w="1851725" h="251177" extrusionOk="0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7"/>
          <p:cNvSpPr txBox="1">
            <a:spLocks noGrp="1"/>
          </p:cNvSpPr>
          <p:nvPr>
            <p:ph type="title"/>
          </p:nvPr>
        </p:nvSpPr>
        <p:spPr>
          <a:xfrm>
            <a:off x="1177600" y="373116"/>
            <a:ext cx="73446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dirty="0" smtClean="0"/>
              <a:t>Penjadwalan</a:t>
            </a:r>
            <a:endParaRPr sz="4000" dirty="0"/>
          </a:p>
        </p:txBody>
      </p:sp>
      <p:pic>
        <p:nvPicPr>
          <p:cNvPr id="512" name="Google Shape;512;p27"/>
          <p:cNvPicPr preferRelativeResize="0"/>
          <p:nvPr/>
        </p:nvPicPr>
        <p:blipFill rotWithShape="1">
          <a:blip r:embed="rId3">
            <a:alphaModFix amt="79000"/>
          </a:blip>
          <a:srcRect l="12671"/>
          <a:stretch/>
        </p:blipFill>
        <p:spPr>
          <a:xfrm rot="5159023">
            <a:off x="8554850" y="1687125"/>
            <a:ext cx="1050000" cy="12023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616182"/>
              </p:ext>
            </p:extLst>
          </p:nvPr>
        </p:nvGraphicFramePr>
        <p:xfrm>
          <a:off x="3190873" y="1536701"/>
          <a:ext cx="5193753" cy="4349752"/>
        </p:xfrm>
        <a:graphic>
          <a:graphicData uri="http://schemas.openxmlformats.org/drawingml/2006/table">
            <a:tbl>
              <a:tblPr firstRow="1" firstCol="1" bandRow="1"/>
              <a:tblGrid>
                <a:gridCol w="795947">
                  <a:extLst>
                    <a:ext uri="{9D8B030D-6E8A-4147-A177-3AD203B41FA5}">
                      <a16:colId xmlns:a16="http://schemas.microsoft.com/office/drawing/2014/main" val="3964205895"/>
                    </a:ext>
                  </a:extLst>
                </a:gridCol>
                <a:gridCol w="742207">
                  <a:extLst>
                    <a:ext uri="{9D8B030D-6E8A-4147-A177-3AD203B41FA5}">
                      <a16:colId xmlns:a16="http://schemas.microsoft.com/office/drawing/2014/main" val="583445719"/>
                    </a:ext>
                  </a:extLst>
                </a:gridCol>
                <a:gridCol w="795947">
                  <a:extLst>
                    <a:ext uri="{9D8B030D-6E8A-4147-A177-3AD203B41FA5}">
                      <a16:colId xmlns:a16="http://schemas.microsoft.com/office/drawing/2014/main" val="1676967990"/>
                    </a:ext>
                  </a:extLst>
                </a:gridCol>
                <a:gridCol w="160739">
                  <a:extLst>
                    <a:ext uri="{9D8B030D-6E8A-4147-A177-3AD203B41FA5}">
                      <a16:colId xmlns:a16="http://schemas.microsoft.com/office/drawing/2014/main" val="2634327902"/>
                    </a:ext>
                  </a:extLst>
                </a:gridCol>
                <a:gridCol w="157349">
                  <a:extLst>
                    <a:ext uri="{9D8B030D-6E8A-4147-A177-3AD203B41FA5}">
                      <a16:colId xmlns:a16="http://schemas.microsoft.com/office/drawing/2014/main" val="776606579"/>
                    </a:ext>
                  </a:extLst>
                </a:gridCol>
                <a:gridCol w="153960">
                  <a:extLst>
                    <a:ext uri="{9D8B030D-6E8A-4147-A177-3AD203B41FA5}">
                      <a16:colId xmlns:a16="http://schemas.microsoft.com/office/drawing/2014/main" val="717011640"/>
                    </a:ext>
                  </a:extLst>
                </a:gridCol>
                <a:gridCol w="152024">
                  <a:extLst>
                    <a:ext uri="{9D8B030D-6E8A-4147-A177-3AD203B41FA5}">
                      <a16:colId xmlns:a16="http://schemas.microsoft.com/office/drawing/2014/main" val="1070527717"/>
                    </a:ext>
                  </a:extLst>
                </a:gridCol>
                <a:gridCol w="146275">
                  <a:extLst>
                    <a:ext uri="{9D8B030D-6E8A-4147-A177-3AD203B41FA5}">
                      <a16:colId xmlns:a16="http://schemas.microsoft.com/office/drawing/2014/main" val="4239065432"/>
                    </a:ext>
                  </a:extLst>
                </a:gridCol>
                <a:gridCol w="146275">
                  <a:extLst>
                    <a:ext uri="{9D8B030D-6E8A-4147-A177-3AD203B41FA5}">
                      <a16:colId xmlns:a16="http://schemas.microsoft.com/office/drawing/2014/main" val="263991563"/>
                    </a:ext>
                  </a:extLst>
                </a:gridCol>
                <a:gridCol w="146275">
                  <a:extLst>
                    <a:ext uri="{9D8B030D-6E8A-4147-A177-3AD203B41FA5}">
                      <a16:colId xmlns:a16="http://schemas.microsoft.com/office/drawing/2014/main" val="2610057997"/>
                    </a:ext>
                  </a:extLst>
                </a:gridCol>
                <a:gridCol w="146275">
                  <a:extLst>
                    <a:ext uri="{9D8B030D-6E8A-4147-A177-3AD203B41FA5}">
                      <a16:colId xmlns:a16="http://schemas.microsoft.com/office/drawing/2014/main" val="514399877"/>
                    </a:ext>
                  </a:extLst>
                </a:gridCol>
                <a:gridCol w="146275">
                  <a:extLst>
                    <a:ext uri="{9D8B030D-6E8A-4147-A177-3AD203B41FA5}">
                      <a16:colId xmlns:a16="http://schemas.microsoft.com/office/drawing/2014/main" val="591671227"/>
                    </a:ext>
                  </a:extLst>
                </a:gridCol>
                <a:gridCol w="146275">
                  <a:extLst>
                    <a:ext uri="{9D8B030D-6E8A-4147-A177-3AD203B41FA5}">
                      <a16:colId xmlns:a16="http://schemas.microsoft.com/office/drawing/2014/main" val="3710430741"/>
                    </a:ext>
                  </a:extLst>
                </a:gridCol>
                <a:gridCol w="146275">
                  <a:extLst>
                    <a:ext uri="{9D8B030D-6E8A-4147-A177-3AD203B41FA5}">
                      <a16:colId xmlns:a16="http://schemas.microsoft.com/office/drawing/2014/main" val="4204691645"/>
                    </a:ext>
                  </a:extLst>
                </a:gridCol>
                <a:gridCol w="146275">
                  <a:extLst>
                    <a:ext uri="{9D8B030D-6E8A-4147-A177-3AD203B41FA5}">
                      <a16:colId xmlns:a16="http://schemas.microsoft.com/office/drawing/2014/main" val="2175716770"/>
                    </a:ext>
                  </a:extLst>
                </a:gridCol>
                <a:gridCol w="146275">
                  <a:extLst>
                    <a:ext uri="{9D8B030D-6E8A-4147-A177-3AD203B41FA5}">
                      <a16:colId xmlns:a16="http://schemas.microsoft.com/office/drawing/2014/main" val="2830257303"/>
                    </a:ext>
                  </a:extLst>
                </a:gridCol>
                <a:gridCol w="146275">
                  <a:extLst>
                    <a:ext uri="{9D8B030D-6E8A-4147-A177-3AD203B41FA5}">
                      <a16:colId xmlns:a16="http://schemas.microsoft.com/office/drawing/2014/main" val="148181503"/>
                    </a:ext>
                  </a:extLst>
                </a:gridCol>
                <a:gridCol w="146275">
                  <a:extLst>
                    <a:ext uri="{9D8B030D-6E8A-4147-A177-3AD203B41FA5}">
                      <a16:colId xmlns:a16="http://schemas.microsoft.com/office/drawing/2014/main" val="2023835590"/>
                    </a:ext>
                  </a:extLst>
                </a:gridCol>
                <a:gridCol w="163644">
                  <a:extLst>
                    <a:ext uri="{9D8B030D-6E8A-4147-A177-3AD203B41FA5}">
                      <a16:colId xmlns:a16="http://schemas.microsoft.com/office/drawing/2014/main" val="1707415082"/>
                    </a:ext>
                  </a:extLst>
                </a:gridCol>
                <a:gridCol w="163644">
                  <a:extLst>
                    <a:ext uri="{9D8B030D-6E8A-4147-A177-3AD203B41FA5}">
                      <a16:colId xmlns:a16="http://schemas.microsoft.com/office/drawing/2014/main" val="101041616"/>
                    </a:ext>
                  </a:extLst>
                </a:gridCol>
                <a:gridCol w="152992">
                  <a:extLst>
                    <a:ext uri="{9D8B030D-6E8A-4147-A177-3AD203B41FA5}">
                      <a16:colId xmlns:a16="http://schemas.microsoft.com/office/drawing/2014/main" val="207692073"/>
                    </a:ext>
                  </a:extLst>
                </a:gridCol>
                <a:gridCol w="146275">
                  <a:extLst>
                    <a:ext uri="{9D8B030D-6E8A-4147-A177-3AD203B41FA5}">
                      <a16:colId xmlns:a16="http://schemas.microsoft.com/office/drawing/2014/main" val="621300192"/>
                    </a:ext>
                  </a:extLst>
                </a:gridCol>
              </a:tblGrid>
              <a:tr h="197716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Aktivitas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51435" indent="-53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Sub Aktivitas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9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Jadwal Realisasi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425730"/>
                  </a:ext>
                </a:extLst>
              </a:tr>
              <a:tr h="19771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Februari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Maret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April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Mei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Juni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57301"/>
                  </a:ext>
                </a:extLst>
              </a:tr>
              <a:tr h="593148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Proposal Tugas Akhir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Seminar Tugas Akhir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highlight>
                            <a:srgbClr val="0064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8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538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727084"/>
                  </a:ext>
                </a:extLst>
              </a:tr>
              <a:tr h="395432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Revisi Proposal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717370"/>
                  </a:ext>
                </a:extLst>
              </a:tr>
              <a:tr h="19771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Desain Alat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177819"/>
                  </a:ext>
                </a:extLst>
              </a:tr>
              <a:tr h="593148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Pembuatan Alat Tugas Akhir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Pengumpulan Komponen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094568"/>
                  </a:ext>
                </a:extLst>
              </a:tr>
              <a:tr h="395432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Pembuatan alat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451587"/>
                  </a:ext>
                </a:extLst>
              </a:tr>
              <a:tr h="395432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Pembuatan Laporan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Pengambilan</a:t>
                      </a: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Data</a:t>
                      </a:r>
                      <a:r>
                        <a:rPr lang="id-ID" sz="9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Uji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464626"/>
                  </a:ext>
                </a:extLst>
              </a:tr>
              <a:tr h="395432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Penyelesaian</a:t>
                      </a: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Laporan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047679"/>
                  </a:ext>
                </a:extLst>
              </a:tr>
              <a:tr h="395432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Revisi Laporan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46181"/>
                  </a:ext>
                </a:extLst>
              </a:tr>
              <a:tr h="593148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Sidang Tugas Akhir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56" marR="51756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354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2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7"/>
          <p:cNvSpPr/>
          <p:nvPr/>
        </p:nvSpPr>
        <p:spPr>
          <a:xfrm>
            <a:off x="811747" y="128978"/>
            <a:ext cx="7902236" cy="889167"/>
          </a:xfrm>
          <a:custGeom>
            <a:avLst/>
            <a:gdLst/>
            <a:ahLst/>
            <a:cxnLst/>
            <a:rect l="l" t="t" r="r" b="b"/>
            <a:pathLst>
              <a:path w="1851725" h="251177" extrusionOk="0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7"/>
          <p:cNvSpPr txBox="1">
            <a:spLocks noGrp="1"/>
          </p:cNvSpPr>
          <p:nvPr>
            <p:ph type="title"/>
          </p:nvPr>
        </p:nvSpPr>
        <p:spPr>
          <a:xfrm>
            <a:off x="1215700" y="225064"/>
            <a:ext cx="73446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dirty="0" smtClean="0"/>
              <a:t>Estimasi Biaya Penelitian</a:t>
            </a:r>
            <a:endParaRPr sz="4000" dirty="0"/>
          </a:p>
        </p:txBody>
      </p:sp>
      <p:pic>
        <p:nvPicPr>
          <p:cNvPr id="512" name="Google Shape;512;p27"/>
          <p:cNvPicPr preferRelativeResize="0"/>
          <p:nvPr/>
        </p:nvPicPr>
        <p:blipFill rotWithShape="1">
          <a:blip r:embed="rId3">
            <a:alphaModFix amt="79000"/>
          </a:blip>
          <a:srcRect l="12671"/>
          <a:stretch/>
        </p:blipFill>
        <p:spPr>
          <a:xfrm rot="5159023">
            <a:off x="8554850" y="1687125"/>
            <a:ext cx="1050000" cy="12023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545859"/>
              </p:ext>
            </p:extLst>
          </p:nvPr>
        </p:nvGraphicFramePr>
        <p:xfrm>
          <a:off x="2772229" y="1339913"/>
          <a:ext cx="5127252" cy="5147971"/>
        </p:xfrm>
        <a:graphic>
          <a:graphicData uri="http://schemas.openxmlformats.org/drawingml/2006/table">
            <a:tbl>
              <a:tblPr firstRow="1" firstCol="1" bandRow="1">
                <a:tableStyleId>{EAA783CE-EA80-438F-A2A0-07F487CE83FC}</a:tableStyleId>
              </a:tblPr>
              <a:tblGrid>
                <a:gridCol w="327346">
                  <a:extLst>
                    <a:ext uri="{9D8B030D-6E8A-4147-A177-3AD203B41FA5}">
                      <a16:colId xmlns:a16="http://schemas.microsoft.com/office/drawing/2014/main" val="2752236069"/>
                    </a:ext>
                  </a:extLst>
                </a:gridCol>
                <a:gridCol w="973420">
                  <a:extLst>
                    <a:ext uri="{9D8B030D-6E8A-4147-A177-3AD203B41FA5}">
                      <a16:colId xmlns:a16="http://schemas.microsoft.com/office/drawing/2014/main" val="41478257"/>
                    </a:ext>
                  </a:extLst>
                </a:gridCol>
                <a:gridCol w="1872181">
                  <a:extLst>
                    <a:ext uri="{9D8B030D-6E8A-4147-A177-3AD203B41FA5}">
                      <a16:colId xmlns:a16="http://schemas.microsoft.com/office/drawing/2014/main" val="3366685684"/>
                    </a:ext>
                  </a:extLst>
                </a:gridCol>
                <a:gridCol w="1058414">
                  <a:extLst>
                    <a:ext uri="{9D8B030D-6E8A-4147-A177-3AD203B41FA5}">
                      <a16:colId xmlns:a16="http://schemas.microsoft.com/office/drawing/2014/main" val="4075468066"/>
                    </a:ext>
                  </a:extLst>
                </a:gridCol>
                <a:gridCol w="895891">
                  <a:extLst>
                    <a:ext uri="{9D8B030D-6E8A-4147-A177-3AD203B41FA5}">
                      <a16:colId xmlns:a16="http://schemas.microsoft.com/office/drawing/2014/main" val="1396834490"/>
                    </a:ext>
                  </a:extLst>
                </a:gridCol>
              </a:tblGrid>
              <a:tr h="1436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No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Nama Bahan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Fungsi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Keterangan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Harga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extLst>
                  <a:ext uri="{0D108BD9-81ED-4DB2-BD59-A6C34878D82A}">
                    <a16:rowId xmlns:a16="http://schemas.microsoft.com/office/drawing/2014/main" val="3354133122"/>
                  </a:ext>
                </a:extLst>
              </a:tr>
              <a:tr h="3867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Raspberry Pi 4B 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Sebagai mikrokomputer yang 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memroses dan mengolah data 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citra digital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 buah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Tersedia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extLst>
                  <a:ext uri="{0D108BD9-81ED-4DB2-BD59-A6C34878D82A}">
                    <a16:rowId xmlns:a16="http://schemas.microsoft.com/office/drawing/2014/main" val="2245308523"/>
                  </a:ext>
                </a:extLst>
              </a:tr>
              <a:tr h="2505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Arduino Mega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Memonitor Robot serta media kontrol oleh operator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 buah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Tersedia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extLst>
                  <a:ext uri="{0D108BD9-81ED-4DB2-BD59-A6C34878D82A}">
                    <a16:rowId xmlns:a16="http://schemas.microsoft.com/office/drawing/2014/main" val="2032496926"/>
                  </a:ext>
                </a:extLst>
              </a:tr>
              <a:tr h="2619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Webcam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Sebagai sensor kamera yang 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mendeteksi warna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 buah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Tersedia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extLst>
                  <a:ext uri="{0D108BD9-81ED-4DB2-BD59-A6C34878D82A}">
                    <a16:rowId xmlns:a16="http://schemas.microsoft.com/office/drawing/2014/main" val="1411400868"/>
                  </a:ext>
                </a:extLst>
              </a:tr>
              <a:tr h="3928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Sensor Ultrasonik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HC-SR04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Sebagai pendeteksi benda agar 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troli tidak menabrak. 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 buah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Rp.35.530,-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extLst>
                  <a:ext uri="{0D108BD9-81ED-4DB2-BD59-A6C34878D82A}">
                    <a16:rowId xmlns:a16="http://schemas.microsoft.com/office/drawing/2014/main" val="1341239760"/>
                  </a:ext>
                </a:extLst>
              </a:tr>
              <a:tr h="3928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Motor Servo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SG995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Sebagai penggerak kamera ketika kamera mendeteksi tangan pelanggan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 buah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Rp.84.003,-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extLst>
                  <a:ext uri="{0D108BD9-81ED-4DB2-BD59-A6C34878D82A}">
                    <a16:rowId xmlns:a16="http://schemas.microsoft.com/office/drawing/2014/main" val="3477602162"/>
                  </a:ext>
                </a:extLst>
              </a:tr>
              <a:tr h="3928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6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Motor DC Power 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Window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Sebagai penggerak troli.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 buah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Tersedia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extLst>
                  <a:ext uri="{0D108BD9-81ED-4DB2-BD59-A6C34878D82A}">
                    <a16:rowId xmlns:a16="http://schemas.microsoft.com/office/drawing/2014/main" val="3498415491"/>
                  </a:ext>
                </a:extLst>
              </a:tr>
              <a:tr h="2619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Driver Motor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BTS7960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Sebagai media penggerak robot</a:t>
                      </a:r>
                      <a:r>
                        <a:rPr lang="en-US" sz="500">
                          <a:effectLst/>
                        </a:rPr>
                        <a:t> 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 buah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Tersedia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extLst>
                  <a:ext uri="{0D108BD9-81ED-4DB2-BD59-A6C34878D82A}">
                    <a16:rowId xmlns:a16="http://schemas.microsoft.com/office/drawing/2014/main" val="26538129"/>
                  </a:ext>
                </a:extLst>
              </a:tr>
              <a:tr h="2619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Modul Stepdown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Sebagai penurun tegangan dari 12 Volt DC menjadi 5 Volt DC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 buah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Rp.30.000,-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extLst>
                  <a:ext uri="{0D108BD9-81ED-4DB2-BD59-A6C34878D82A}">
                    <a16:rowId xmlns:a16="http://schemas.microsoft.com/office/drawing/2014/main" val="19036875"/>
                  </a:ext>
                </a:extLst>
              </a:tr>
              <a:tr h="3928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9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LCD I2C 4x20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Untuk menampilkan informasi 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mengenai troli, seperti objek yang terdeteksi.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 buah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Tersedia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extLst>
                  <a:ext uri="{0D108BD9-81ED-4DB2-BD59-A6C34878D82A}">
                    <a16:rowId xmlns:a16="http://schemas.microsoft.com/office/drawing/2014/main" val="2989111638"/>
                  </a:ext>
                </a:extLst>
              </a:tr>
              <a:tr h="2732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Baterai Aki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Sebagai penyedia supply tegangan 12 Volt DC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 buah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Tersedia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extLst>
                  <a:ext uri="{0D108BD9-81ED-4DB2-BD59-A6C34878D82A}">
                    <a16:rowId xmlns:a16="http://schemas.microsoft.com/office/drawing/2014/main" val="3661646554"/>
                  </a:ext>
                </a:extLst>
              </a:tr>
              <a:tr h="2732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11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Button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Untuk menghidupkan dan emergency robot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 buah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Tersedia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extLst>
                  <a:ext uri="{0D108BD9-81ED-4DB2-BD59-A6C34878D82A}">
                    <a16:rowId xmlns:a16="http://schemas.microsoft.com/office/drawing/2014/main" val="115839923"/>
                  </a:ext>
                </a:extLst>
              </a:tr>
              <a:tr h="1755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12 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Akrilik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Base bawah komponen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2 buah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Rp.152.000,-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extLst>
                  <a:ext uri="{0D108BD9-81ED-4DB2-BD59-A6C34878D82A}">
                    <a16:rowId xmlns:a16="http://schemas.microsoft.com/office/drawing/2014/main" val="3078893284"/>
                  </a:ext>
                </a:extLst>
              </a:tr>
              <a:tr h="1755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13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Kabel Spiral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Untuk electrical troli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2 meter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Rp.30.200,-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extLst>
                  <a:ext uri="{0D108BD9-81ED-4DB2-BD59-A6C34878D82A}">
                    <a16:rowId xmlns:a16="http://schemas.microsoft.com/office/drawing/2014/main" val="687146229"/>
                  </a:ext>
                </a:extLst>
              </a:tr>
              <a:tr h="1755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14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Kabel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Untuk penghubung komponen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2 meter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Rp.30.000,-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extLst>
                  <a:ext uri="{0D108BD9-81ED-4DB2-BD59-A6C34878D82A}">
                    <a16:rowId xmlns:a16="http://schemas.microsoft.com/office/drawing/2014/main" val="2822585952"/>
                  </a:ext>
                </a:extLst>
              </a:tr>
              <a:tr h="2732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15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Troli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Sebagai media penyimpan barang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 buah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Tersedia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extLst>
                  <a:ext uri="{0D108BD9-81ED-4DB2-BD59-A6C34878D82A}">
                    <a16:rowId xmlns:a16="http://schemas.microsoft.com/office/drawing/2014/main" val="1754165320"/>
                  </a:ext>
                </a:extLst>
              </a:tr>
              <a:tr h="1755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16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Hollow L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Media letak motor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 meter 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Tersedia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extLst>
                  <a:ext uri="{0D108BD9-81ED-4DB2-BD59-A6C34878D82A}">
                    <a16:rowId xmlns:a16="http://schemas.microsoft.com/office/drawing/2014/main" val="3857530958"/>
                  </a:ext>
                </a:extLst>
              </a:tr>
              <a:tr h="1755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17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Kabel Ties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Pengikat Akrilik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 bungkus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Rp.15.000,-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extLst>
                  <a:ext uri="{0D108BD9-81ED-4DB2-BD59-A6C34878D82A}">
                    <a16:rowId xmlns:a16="http://schemas.microsoft.com/office/drawing/2014/main" val="542987623"/>
                  </a:ext>
                </a:extLst>
              </a:tr>
              <a:tr h="1755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18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PLA 3D Print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Untuk membuat holder kamera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 buah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RP.30.000,-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extLst>
                  <a:ext uri="{0D108BD9-81ED-4DB2-BD59-A6C34878D82A}">
                    <a16:rowId xmlns:a16="http://schemas.microsoft.com/office/drawing/2014/main" val="100788056"/>
                  </a:ext>
                </a:extLst>
              </a:tr>
              <a:tr h="136649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Total Biaya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500" dirty="0">
                          <a:effectLst/>
                        </a:rPr>
                        <a:t>Rp.406.733,-</a:t>
                      </a:r>
                      <a:endParaRPr lang="id-ID" sz="500" dirty="0">
                        <a:effectLst/>
                        <a:latin typeface="Calibri" panose="020F0502020204030204" pitchFamily="34" charset="0"/>
                        <a:ea typeface="Yu Mincho"/>
                        <a:cs typeface="Arial" panose="020B0604020202020204" pitchFamily="34" charset="0"/>
                      </a:endParaRPr>
                    </a:p>
                  </a:txBody>
                  <a:tcPr marL="30289" marR="30289" marT="0" marB="0"/>
                </a:tc>
                <a:extLst>
                  <a:ext uri="{0D108BD9-81ED-4DB2-BD59-A6C34878D82A}">
                    <a16:rowId xmlns:a16="http://schemas.microsoft.com/office/drawing/2014/main" val="3543826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6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45"/>
          <p:cNvSpPr txBox="1">
            <a:spLocks noGrp="1"/>
          </p:cNvSpPr>
          <p:nvPr>
            <p:ph type="title"/>
          </p:nvPr>
        </p:nvSpPr>
        <p:spPr>
          <a:xfrm>
            <a:off x="3289775" y="2696622"/>
            <a:ext cx="5581500" cy="763500"/>
          </a:xfrm>
          <a:prstGeom prst="rect">
            <a:avLst/>
          </a:prstGeom>
          <a:effectLst>
            <a:outerShdw dist="47625" algn="bl" rotWithShape="0">
              <a:srgbClr val="000000"/>
            </a:outerShdw>
          </a:effectLst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THANK </a:t>
            </a:r>
            <a:r>
              <a:rPr lang="en" dirty="0">
                <a:solidFill>
                  <a:schemeClr val="accent2"/>
                </a:solidFill>
              </a:rPr>
              <a:t>YOU!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134" name="Google Shape;1134;p45"/>
          <p:cNvSpPr/>
          <p:nvPr/>
        </p:nvSpPr>
        <p:spPr>
          <a:xfrm>
            <a:off x="5989990" y="4153203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5" name="Google Shape;1135;p45"/>
          <p:cNvGrpSpPr/>
          <p:nvPr/>
        </p:nvGrpSpPr>
        <p:grpSpPr>
          <a:xfrm>
            <a:off x="6523093" y="4143551"/>
            <a:ext cx="411849" cy="411917"/>
            <a:chOff x="5162200" y="4097750"/>
            <a:chExt cx="338385" cy="338414"/>
          </a:xfrm>
        </p:grpSpPr>
        <p:sp>
          <p:nvSpPr>
            <p:cNvPr id="1136" name="Google Shape;1136;p45"/>
            <p:cNvSpPr/>
            <p:nvPr/>
          </p:nvSpPr>
          <p:spPr>
            <a:xfrm>
              <a:off x="5162200" y="4097750"/>
              <a:ext cx="338385" cy="338414"/>
            </a:xfrm>
            <a:custGeom>
              <a:avLst/>
              <a:gdLst/>
              <a:ahLst/>
              <a:cxnLst/>
              <a:rect l="l" t="t" r="r" b="b"/>
              <a:pathLst>
                <a:path w="11842" h="11843" extrusionOk="0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5"/>
            <p:cNvSpPr/>
            <p:nvPr/>
          </p:nvSpPr>
          <p:spPr>
            <a:xfrm>
              <a:off x="5245127" y="4179731"/>
              <a:ext cx="173507" cy="174450"/>
            </a:xfrm>
            <a:custGeom>
              <a:avLst/>
              <a:gdLst/>
              <a:ahLst/>
              <a:cxnLst/>
              <a:rect l="l" t="t" r="r" b="b"/>
              <a:pathLst>
                <a:path w="6072" h="6105" extrusionOk="0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5"/>
            <p:cNvSpPr/>
            <p:nvPr/>
          </p:nvSpPr>
          <p:spPr>
            <a:xfrm>
              <a:off x="5401436" y="4155900"/>
              <a:ext cx="41034" cy="41005"/>
            </a:xfrm>
            <a:custGeom>
              <a:avLst/>
              <a:gdLst/>
              <a:ahLst/>
              <a:cxnLst/>
              <a:rect l="l" t="t" r="r" b="b"/>
              <a:pathLst>
                <a:path w="1436" h="1435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9" name="Google Shape;1139;p45"/>
          <p:cNvSpPr/>
          <p:nvPr/>
        </p:nvSpPr>
        <p:spPr>
          <a:xfrm>
            <a:off x="5257100" y="4194586"/>
            <a:ext cx="380848" cy="309834"/>
          </a:xfrm>
          <a:custGeom>
            <a:avLst/>
            <a:gdLst/>
            <a:ahLst/>
            <a:cxnLst/>
            <a:rect l="l" t="t" r="r" b="b"/>
            <a:pathLst>
              <a:path w="16446" h="13378" extrusionOk="0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7"/>
          <p:cNvSpPr/>
          <p:nvPr/>
        </p:nvSpPr>
        <p:spPr>
          <a:xfrm>
            <a:off x="939175" y="1163625"/>
            <a:ext cx="7902236" cy="889167"/>
          </a:xfrm>
          <a:custGeom>
            <a:avLst/>
            <a:gdLst/>
            <a:ahLst/>
            <a:cxnLst/>
            <a:rect l="l" t="t" r="r" b="b"/>
            <a:pathLst>
              <a:path w="1851725" h="251177" extrusionOk="0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7"/>
          <p:cNvSpPr txBox="1">
            <a:spLocks noGrp="1"/>
          </p:cNvSpPr>
          <p:nvPr>
            <p:ph type="body" idx="1"/>
          </p:nvPr>
        </p:nvSpPr>
        <p:spPr>
          <a:xfrm>
            <a:off x="728542" y="2295259"/>
            <a:ext cx="7925457" cy="365877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00"/>
              <a:buChar char="⬤"/>
            </a:pP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Troli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memindahkan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dimudahkan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troli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membawa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berat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troli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mengharuskan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mendorong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troli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khususnya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troli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supermarket. 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etika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belanja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dibeli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dimasukan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troli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belanja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beban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troli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mengakibatkan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dikeluarkan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mendorong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dibuatlah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troli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memudahkan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berbelanja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beban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1" name="Google Shape;511;p27"/>
          <p:cNvSpPr txBox="1">
            <a:spLocks noGrp="1"/>
          </p:cNvSpPr>
          <p:nvPr>
            <p:ph type="title"/>
          </p:nvPr>
        </p:nvSpPr>
        <p:spPr>
          <a:xfrm>
            <a:off x="1177600" y="1202975"/>
            <a:ext cx="73446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dirty="0" smtClean="0"/>
              <a:t>Latar Belakang Masalah</a:t>
            </a:r>
            <a:endParaRPr sz="4000" dirty="0"/>
          </a:p>
        </p:txBody>
      </p:sp>
      <p:pic>
        <p:nvPicPr>
          <p:cNvPr id="512" name="Google Shape;512;p27"/>
          <p:cNvPicPr preferRelativeResize="0"/>
          <p:nvPr/>
        </p:nvPicPr>
        <p:blipFill rotWithShape="1">
          <a:blip r:embed="rId3">
            <a:alphaModFix amt="79000"/>
          </a:blip>
          <a:srcRect l="12671"/>
          <a:stretch/>
        </p:blipFill>
        <p:spPr>
          <a:xfrm rot="5159023">
            <a:off x="8554836" y="1128267"/>
            <a:ext cx="1050000" cy="120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3"/>
          <p:cNvSpPr txBox="1">
            <a:spLocks noGrp="1"/>
          </p:cNvSpPr>
          <p:nvPr>
            <p:ph type="title"/>
          </p:nvPr>
        </p:nvSpPr>
        <p:spPr>
          <a:xfrm>
            <a:off x="1079000" y="517175"/>
            <a:ext cx="10849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chemeClr val="dk1"/>
                </a:solidFill>
              </a:rPr>
              <a:t>Solusi Masalah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1" name="Google Shape;510;p27"/>
          <p:cNvSpPr txBox="1">
            <a:spLocks noGrp="1"/>
          </p:cNvSpPr>
          <p:nvPr>
            <p:ph type="body" idx="1"/>
          </p:nvPr>
        </p:nvSpPr>
        <p:spPr>
          <a:xfrm>
            <a:off x="655920" y="1583225"/>
            <a:ext cx="7519090" cy="44837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00"/>
              <a:buChar char="⬤"/>
            </a:pP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disampaikan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dibuatlah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troli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bergerak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gesture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tangan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tujuannya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membawa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troli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dikendalikan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gesture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tangan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lelah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Sopiana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judul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Troli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Belanja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tomatis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Bergerak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Kamera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penulis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mengganti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tangan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pendeteksian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dibuatlah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inovasi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memperkecil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kelemahan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troli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ehingga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3"/>
          <p:cNvSpPr txBox="1">
            <a:spLocks noGrp="1"/>
          </p:cNvSpPr>
          <p:nvPr>
            <p:ph type="title"/>
          </p:nvPr>
        </p:nvSpPr>
        <p:spPr>
          <a:xfrm>
            <a:off x="904828" y="299461"/>
            <a:ext cx="10849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chemeClr val="dk1"/>
                </a:solidFill>
              </a:rPr>
              <a:t>Kelemahan Dari Penelitian Sebelumnya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1" name="Google Shape;510;p27"/>
          <p:cNvSpPr txBox="1">
            <a:spLocks noGrp="1"/>
          </p:cNvSpPr>
          <p:nvPr>
            <p:ph type="body" idx="1"/>
          </p:nvPr>
        </p:nvSpPr>
        <p:spPr>
          <a:xfrm>
            <a:off x="522515" y="1498390"/>
            <a:ext cx="7925457" cy="365877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chemeClr val="accent4"/>
              </a:buClr>
              <a:buSzPts val="1900"/>
              <a:buChar char="⬤"/>
            </a:pP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Kelemahan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Sopiana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Politeknik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Negeri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Cilacap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berjudul 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Troli </a:t>
            </a:r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Belanja Otomatis Bergerak 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Mengikuti </a:t>
            </a:r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Warna Menggunakan 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Kamera” adalah:</a:t>
            </a:r>
          </a:p>
          <a:p>
            <a:pPr lvl="0" algn="just">
              <a:lnSpc>
                <a:spcPct val="150000"/>
              </a:lnSpc>
              <a:buClr>
                <a:schemeClr val="accent4"/>
              </a:buClr>
              <a:buSzPts val="1900"/>
              <a:buChar char="⬤"/>
            </a:pP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Warna Sangat Rentan Terdeteksi Dengan Barang Berwarna Sama</a:t>
            </a:r>
          </a:p>
          <a:p>
            <a:pPr lvl="0" algn="just">
              <a:lnSpc>
                <a:spcPct val="150000"/>
              </a:lnSpc>
              <a:buClr>
                <a:schemeClr val="accent4"/>
              </a:buClr>
              <a:buSzPts val="1900"/>
              <a:buChar char="⬤"/>
            </a:pP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Harus Menggunakan warna untuk mengikuti Pengguna</a:t>
            </a:r>
          </a:p>
          <a:p>
            <a:pPr lvl="0" algn="just">
              <a:lnSpc>
                <a:spcPct val="150000"/>
              </a:lnSpc>
              <a:buClr>
                <a:schemeClr val="accent4"/>
              </a:buClr>
              <a:buSzPts val="1900"/>
              <a:buChar char="⬤"/>
            </a:pPr>
            <a:endParaRPr lang="id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Clr>
                <a:schemeClr val="accent4"/>
              </a:buClr>
              <a:buSzPts val="1900"/>
              <a:buChar char="⬤"/>
            </a:pP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Kelemahan Penelitian Sebelumnya oleh Pasaribu </a:t>
            </a:r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S. 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Yogen Universitas Muhammadiyah Sumut, </a:t>
            </a:r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“Perancangan Prototype Troli 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Pengangkut </a:t>
            </a:r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Barang Otomatis Mengikuti Pergerakan Manusia,”</a:t>
            </a:r>
            <a:endParaRPr lang="id-ID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Clr>
                <a:schemeClr val="accent4"/>
              </a:buClr>
              <a:buSzPts val="1900"/>
              <a:buChar char="⬤"/>
            </a:pP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Ketika pelanggan Menghilang dari kamera, Troli bisa bergerak sendiri apabila pelanggan lain ada didepan kamera</a:t>
            </a:r>
          </a:p>
          <a:p>
            <a:pPr lvl="0" algn="just">
              <a:lnSpc>
                <a:spcPct val="150000"/>
              </a:lnSpc>
              <a:buClr>
                <a:schemeClr val="accent4"/>
              </a:buClr>
              <a:buSzPts val="1900"/>
              <a:buChar char="⬤"/>
            </a:pP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2.Supermarket dipenuhi oleh pelanggan, maka dari itu sangat rentan dalam mendeteksi pelanggan lain</a:t>
            </a:r>
          </a:p>
          <a:p>
            <a:pPr lvl="0" algn="just">
              <a:lnSpc>
                <a:spcPct val="150000"/>
              </a:lnSpc>
              <a:buClr>
                <a:schemeClr val="accent4"/>
              </a:buClr>
              <a:buSzPts val="1900"/>
              <a:buChar char="⬤"/>
            </a:pPr>
            <a:endParaRPr lang="id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3"/>
          <p:cNvSpPr txBox="1">
            <a:spLocks noGrp="1"/>
          </p:cNvSpPr>
          <p:nvPr>
            <p:ph type="title"/>
          </p:nvPr>
        </p:nvSpPr>
        <p:spPr>
          <a:xfrm>
            <a:off x="904828" y="299461"/>
            <a:ext cx="10849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chemeClr val="dk1"/>
                </a:solidFill>
              </a:rPr>
              <a:t>Kelebihan Teknologi Inovasi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1" name="Google Shape;510;p27"/>
          <p:cNvSpPr txBox="1">
            <a:spLocks noGrp="1"/>
          </p:cNvSpPr>
          <p:nvPr>
            <p:ph type="body" idx="1"/>
          </p:nvPr>
        </p:nvSpPr>
        <p:spPr>
          <a:xfrm>
            <a:off x="1" y="946847"/>
            <a:ext cx="6589486" cy="365877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chemeClr val="accent4"/>
              </a:buClr>
              <a:buSzPts val="1900"/>
              <a:buChar char="⬤"/>
            </a:pP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Kelebihan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enelitian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penulis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yakni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troli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belanja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bergerak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Hand Gesture Tracking: </a:t>
            </a:r>
            <a:endParaRPr lang="id-ID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Clr>
                <a:schemeClr val="accent4"/>
              </a:buClr>
              <a:buSzPts val="1900"/>
              <a:buChar char="⬤"/>
            </a:pP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Hand Gesture Tracking hanya bisa digunakan oleh pelanggan dekat dengan troli</a:t>
            </a:r>
          </a:p>
          <a:p>
            <a:pPr lvl="0" algn="just">
              <a:lnSpc>
                <a:spcPct val="150000"/>
              </a:lnSpc>
              <a:buClr>
                <a:schemeClr val="accent4"/>
              </a:buClr>
              <a:buSzPts val="1900"/>
              <a:buChar char="⬤"/>
            </a:pP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Troli bisa bergerak mundur, maju, berbelok sesuai perintah yang diberikan pelanggan.</a:t>
            </a:r>
          </a:p>
          <a:p>
            <a:pPr lvl="0" algn="just">
              <a:lnSpc>
                <a:spcPct val="150000"/>
              </a:lnSpc>
              <a:buClr>
                <a:schemeClr val="accent4"/>
              </a:buClr>
              <a:buSzPts val="1900"/>
              <a:buChar char="⬤"/>
            </a:pP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Troli tidak akan mengikuti orang lain, apabila tidak menggunakan hand gesture.</a:t>
            </a:r>
          </a:p>
          <a:p>
            <a:pPr lvl="0" algn="just">
              <a:lnSpc>
                <a:spcPct val="150000"/>
              </a:lnSpc>
              <a:buClr>
                <a:schemeClr val="accent4"/>
              </a:buClr>
              <a:buSzPts val="1900"/>
              <a:buChar char="⬤"/>
            </a:pPr>
            <a:endParaRPr lang="id-ID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899" y="1186713"/>
            <a:ext cx="5007429" cy="26445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899" y="3955013"/>
            <a:ext cx="5086134" cy="267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9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7"/>
          <p:cNvSpPr/>
          <p:nvPr/>
        </p:nvSpPr>
        <p:spPr>
          <a:xfrm>
            <a:off x="939175" y="1163625"/>
            <a:ext cx="7902236" cy="889167"/>
          </a:xfrm>
          <a:custGeom>
            <a:avLst/>
            <a:gdLst/>
            <a:ahLst/>
            <a:cxnLst/>
            <a:rect l="l" t="t" r="r" b="b"/>
            <a:pathLst>
              <a:path w="1851725" h="251177" extrusionOk="0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7"/>
          <p:cNvSpPr txBox="1">
            <a:spLocks noGrp="1"/>
          </p:cNvSpPr>
          <p:nvPr>
            <p:ph type="title"/>
          </p:nvPr>
        </p:nvSpPr>
        <p:spPr>
          <a:xfrm>
            <a:off x="1177600" y="1202975"/>
            <a:ext cx="73446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dirty="0" smtClean="0"/>
              <a:t>Tujuan Tugas Akhir</a:t>
            </a:r>
            <a:endParaRPr sz="4000" dirty="0"/>
          </a:p>
        </p:txBody>
      </p:sp>
      <p:pic>
        <p:nvPicPr>
          <p:cNvPr id="512" name="Google Shape;512;p27"/>
          <p:cNvPicPr preferRelativeResize="0"/>
          <p:nvPr/>
        </p:nvPicPr>
        <p:blipFill rotWithShape="1">
          <a:blip r:embed="rId3">
            <a:alphaModFix amt="79000"/>
          </a:blip>
          <a:srcRect l="12671"/>
          <a:stretch/>
        </p:blipFill>
        <p:spPr>
          <a:xfrm rot="5159023">
            <a:off x="8554850" y="1687125"/>
            <a:ext cx="1050000" cy="12023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10;p27"/>
          <p:cNvSpPr txBox="1">
            <a:spLocks/>
          </p:cNvSpPr>
          <p:nvPr/>
        </p:nvSpPr>
        <p:spPr>
          <a:xfrm>
            <a:off x="1379250" y="2485982"/>
            <a:ext cx="7925457" cy="3658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ppy Monkey"/>
              <a:buChar char="●"/>
              <a:defRPr sz="1900" b="1" i="0" u="none" strike="noStrike" cap="none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ppy Monkey"/>
              <a:buChar char="○"/>
              <a:defRPr sz="1900" b="1" i="0" u="none" strike="noStrike" cap="none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ppy Monkey"/>
              <a:buChar char="■"/>
              <a:defRPr sz="1900" b="1" i="0" u="none" strike="noStrike" cap="none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ppy Monkey"/>
              <a:buChar char="●"/>
              <a:defRPr sz="1900" b="1" i="0" u="none" strike="noStrike" cap="none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ppy Monkey"/>
              <a:buChar char="○"/>
              <a:defRPr sz="1900" b="1" i="0" u="none" strike="noStrike" cap="none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ppy Monkey"/>
              <a:buChar char="■"/>
              <a:defRPr sz="1900" b="1" i="0" u="none" strike="noStrike" cap="none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ppy Monkey"/>
              <a:buChar char="●"/>
              <a:defRPr sz="1900" b="1" i="0" u="none" strike="noStrike" cap="none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ppy Monkey"/>
              <a:buChar char="○"/>
              <a:defRPr sz="1900" b="1" i="0" u="none" strike="noStrike" cap="none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Happy Monkey"/>
              <a:buChar char="■"/>
              <a:defRPr sz="1900" b="1" i="0" u="none" strike="noStrike" cap="none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pPr marL="107950" indent="0">
              <a:lnSpc>
                <a:spcPct val="150000"/>
              </a:lnSpc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Troli Belanja Bergerak Mengikuti Gerakan Tangan Menggunakan Kamera dan Raspberry PI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0850" lvl="0" indent="-342900">
              <a:lnSpc>
                <a:spcPct val="150000"/>
              </a:lnSpc>
              <a:buFont typeface="+mj-lt"/>
              <a:buAutoNum type="arabicPeriod"/>
            </a:pPr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 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troli otomatis minim kelemahan</a:t>
            </a:r>
          </a:p>
          <a:p>
            <a:pPr marL="450850" lvl="0" indent="-342900">
              <a:lnSpc>
                <a:spcPct val="150000"/>
              </a:lnSpc>
              <a:buFont typeface="+mj-lt"/>
              <a:buAutoNum type="arabicPeriod"/>
            </a:pP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Membantu pelanggan membawa barang berat</a:t>
            </a:r>
            <a:endParaRPr lang="id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Memberikan kontribusi penelitian di bidang keilmuan</a:t>
            </a:r>
            <a:endParaRPr lang="id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Menarik </a:t>
            </a:r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minat masyarakat terkait teknologi 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terkini</a:t>
            </a:r>
            <a:endParaRPr lang="id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3"/>
          <p:cNvSpPr txBox="1">
            <a:spLocks noGrp="1"/>
          </p:cNvSpPr>
          <p:nvPr>
            <p:ph type="title"/>
          </p:nvPr>
        </p:nvSpPr>
        <p:spPr>
          <a:xfrm>
            <a:off x="1079000" y="517175"/>
            <a:ext cx="10849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chemeClr val="dk1"/>
                </a:solidFill>
              </a:rPr>
              <a:t>Metode Penelitian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571" name="Google Shape;571;p33"/>
          <p:cNvPicPr preferRelativeResize="0"/>
          <p:nvPr/>
        </p:nvPicPr>
        <p:blipFill rotWithShape="1">
          <a:blip r:embed="rId3">
            <a:alphaModFix amt="79000"/>
          </a:blip>
          <a:srcRect l="12671"/>
          <a:stretch/>
        </p:blipFill>
        <p:spPr>
          <a:xfrm rot="-3482693" flipH="1">
            <a:off x="960951" y="1875429"/>
            <a:ext cx="1050000" cy="120234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510;p27"/>
          <p:cNvSpPr txBox="1">
            <a:spLocks noGrp="1"/>
          </p:cNvSpPr>
          <p:nvPr>
            <p:ph type="body" idx="1"/>
          </p:nvPr>
        </p:nvSpPr>
        <p:spPr>
          <a:xfrm>
            <a:off x="982640" y="1712987"/>
            <a:ext cx="8908922" cy="365877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d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 Literature</a:t>
            </a:r>
          </a:p>
          <a:p>
            <a:pPr>
              <a:lnSpc>
                <a:spcPct val="150000"/>
              </a:lnSpc>
            </a:pP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mengumpulkan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penggunaan </a:t>
            </a:r>
            <a:r>
              <a:rPr lang="id-ID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 gesture tracking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+mj-lt"/>
              <a:buAutoNum type="arabicPeriod" startAt="2"/>
            </a:pPr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Perancangan Perangkat Keras</a:t>
            </a:r>
          </a:p>
          <a:p>
            <a:pPr>
              <a:lnSpc>
                <a:spcPct val="150000"/>
              </a:lnSpc>
            </a:pP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Penempatan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Perancangan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meliputi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perancangan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troli otomatis,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elektonika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dan algoritma pemrograman OpenCV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+mj-lt"/>
              <a:buAutoNum type="arabicPeriod" startAt="3"/>
            </a:pPr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Pengujian dan Analisa</a:t>
            </a:r>
          </a:p>
          <a:p>
            <a:pPr>
              <a:lnSpc>
                <a:spcPct val="150000"/>
              </a:lnSpc>
            </a:pP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Menguji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menganalisis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+mj-lt"/>
              <a:buAutoNum type="arabicPeriod" startAt="4"/>
            </a:pPr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Pembuatan Laporan</a:t>
            </a:r>
          </a:p>
          <a:p>
            <a:pPr>
              <a:lnSpc>
                <a:spcPct val="150000"/>
              </a:lnSpc>
            </a:pP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dikerjakan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3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3"/>
          <p:cNvSpPr txBox="1">
            <a:spLocks noGrp="1"/>
          </p:cNvSpPr>
          <p:nvPr>
            <p:ph type="title"/>
          </p:nvPr>
        </p:nvSpPr>
        <p:spPr>
          <a:xfrm>
            <a:off x="4555941" y="597792"/>
            <a:ext cx="10849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Desain Alat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571" name="Google Shape;571;p33"/>
          <p:cNvPicPr preferRelativeResize="0"/>
          <p:nvPr/>
        </p:nvPicPr>
        <p:blipFill rotWithShape="1">
          <a:blip r:embed="rId3">
            <a:alphaModFix amt="79000"/>
          </a:blip>
          <a:srcRect l="12671"/>
          <a:stretch/>
        </p:blipFill>
        <p:spPr>
          <a:xfrm rot="-3482693" flipH="1">
            <a:off x="960951" y="1875429"/>
            <a:ext cx="1050000" cy="120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17" y="1712985"/>
            <a:ext cx="2294851" cy="2408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4904" y="1712986"/>
            <a:ext cx="3761276" cy="240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439" y="1772213"/>
            <a:ext cx="3868280" cy="23496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8877" y="4297888"/>
            <a:ext cx="3297064" cy="23694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1033" y="4297889"/>
            <a:ext cx="3647016" cy="236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3"/>
          <p:cNvSpPr txBox="1">
            <a:spLocks noGrp="1"/>
          </p:cNvSpPr>
          <p:nvPr>
            <p:ph type="title"/>
          </p:nvPr>
        </p:nvSpPr>
        <p:spPr>
          <a:xfrm>
            <a:off x="4610850" y="507034"/>
            <a:ext cx="10849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chemeClr val="dk1"/>
                </a:solidFill>
              </a:rPr>
              <a:t>Flowchart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571" name="Google Shape;571;p33"/>
          <p:cNvPicPr preferRelativeResize="0"/>
          <p:nvPr/>
        </p:nvPicPr>
        <p:blipFill rotWithShape="1">
          <a:blip r:embed="rId3">
            <a:alphaModFix amt="79000"/>
          </a:blip>
          <a:srcRect l="12671"/>
          <a:stretch/>
        </p:blipFill>
        <p:spPr>
          <a:xfrm rot="-3482693" flipH="1">
            <a:off x="960951" y="1875429"/>
            <a:ext cx="1050000" cy="120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818" y="1270534"/>
            <a:ext cx="4922615" cy="524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FFF"/>
      </a:lt1>
      <a:dk2>
        <a:srgbClr val="252525"/>
      </a:dk2>
      <a:lt2>
        <a:srgbClr val="EEEEEE"/>
      </a:lt2>
      <a:accent1>
        <a:srgbClr val="DD7853"/>
      </a:accent1>
      <a:accent2>
        <a:srgbClr val="F9B87F"/>
      </a:accent2>
      <a:accent3>
        <a:srgbClr val="E0D2C6"/>
      </a:accent3>
      <a:accent4>
        <a:srgbClr val="FFF8E8"/>
      </a:accent4>
      <a:accent5>
        <a:srgbClr val="C3A48E"/>
      </a:accent5>
      <a:accent6>
        <a:srgbClr val="17171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4865</TotalTime>
  <Words>708</Words>
  <Application>Microsoft Office PowerPoint</Application>
  <PresentationFormat>Widescreen</PresentationFormat>
  <Paragraphs>342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Calibri</vt:lpstr>
      <vt:lpstr>Chewy</vt:lpstr>
      <vt:lpstr>Happy Monkey</vt:lpstr>
      <vt:lpstr>Yu Mincho</vt:lpstr>
      <vt:lpstr>Aldrich</vt:lpstr>
      <vt:lpstr>Abril Fatface</vt:lpstr>
      <vt:lpstr>Arial</vt:lpstr>
      <vt:lpstr>Times New Roman</vt:lpstr>
      <vt:lpstr>Barlow Condensed</vt:lpstr>
      <vt:lpstr>SlidesMania</vt:lpstr>
      <vt:lpstr>Troli Belanja Bergerak Mengikuti Gerakan Tangan Menggunakan Kamera dan Raspberry PI</vt:lpstr>
      <vt:lpstr>Latar Belakang Masalah</vt:lpstr>
      <vt:lpstr>Solusi Masalah</vt:lpstr>
      <vt:lpstr>Kelemahan Dari Penelitian Sebelumnya</vt:lpstr>
      <vt:lpstr>Kelebihan Teknologi Inovasi</vt:lpstr>
      <vt:lpstr>Tujuan Tugas Akhir</vt:lpstr>
      <vt:lpstr>Metode Penelitian</vt:lpstr>
      <vt:lpstr>Desain Alat</vt:lpstr>
      <vt:lpstr>Flowchart</vt:lpstr>
      <vt:lpstr>Diagram Blok</vt:lpstr>
      <vt:lpstr>Penjadwalan</vt:lpstr>
      <vt:lpstr>Estimasi Biaya Penelitian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PROTOTIPE ROBOT PENGANTAR MAKANAN PADA RUMAH SAKIT DENGAN VOICE TRANSFER I2S MENGGUNAKAN ESP32 BERBASIS LINE FOLLOWER</dc:title>
  <dc:creator>Zara</dc:creator>
  <cp:lastModifiedBy>Haru</cp:lastModifiedBy>
  <cp:revision>58</cp:revision>
  <dcterms:modified xsi:type="dcterms:W3CDTF">2023-02-13T10:30:17Z</dcterms:modified>
</cp:coreProperties>
</file>