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5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2"/>
    <a:srgbClr val="32353A"/>
    <a:srgbClr val="FF3F3F"/>
    <a:srgbClr val="F32121"/>
    <a:srgbClr val="949698"/>
    <a:srgbClr val="43484F"/>
    <a:srgbClr val="F54747"/>
    <a:srgbClr val="606770"/>
    <a:srgbClr val="2D3035"/>
    <a:srgbClr val="2E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4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0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2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7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08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3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0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46BB3-C0C0-42DD-A915-951B3E7D476A}" type="datetimeFigureOut">
              <a:rPr lang="pt-BR" smtClean="0"/>
              <a:t>29/04/2019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A66D9-57AD-496A-86AC-E21F49D271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7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12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slide" Target="slide2.xml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slide" Target="slide1.xml"/><Relationship Id="rId5" Type="http://schemas.openxmlformats.org/officeDocument/2006/relationships/image" Target="../media/image21.png"/><Relationship Id="rId10" Type="http://schemas.openxmlformats.org/officeDocument/2006/relationships/slide" Target="slide4.xml"/><Relationship Id="rId4" Type="http://schemas.openxmlformats.org/officeDocument/2006/relationships/image" Target="../media/image20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CACD4-5562-4696-BCE0-F02E9D91D2AA}"/>
              </a:ext>
            </a:extLst>
          </p:cNvPr>
          <p:cNvSpPr/>
          <p:nvPr/>
        </p:nvSpPr>
        <p:spPr>
          <a:xfrm>
            <a:off x="4049230" y="1540857"/>
            <a:ext cx="4093535" cy="3886928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E1D78-FD77-4B48-87D6-4CD50841C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07" y="1776324"/>
            <a:ext cx="3424583" cy="666732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1E6E16-42F4-40E0-8F3C-FC862D20C4B3}"/>
              </a:ext>
            </a:extLst>
          </p:cNvPr>
          <p:cNvCxnSpPr>
            <a:cxnSpLocks/>
          </p:cNvCxnSpPr>
          <p:nvPr/>
        </p:nvCxnSpPr>
        <p:spPr>
          <a:xfrm>
            <a:off x="4509644" y="2987129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87C0C49-568B-48C3-9360-6D594639F424}"/>
              </a:ext>
            </a:extLst>
          </p:cNvPr>
          <p:cNvCxnSpPr>
            <a:cxnSpLocks/>
          </p:cNvCxnSpPr>
          <p:nvPr/>
        </p:nvCxnSpPr>
        <p:spPr>
          <a:xfrm>
            <a:off x="4509644" y="3601020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9A2AF7-8EBF-4450-B393-16B4FCD8B68B}"/>
              </a:ext>
            </a:extLst>
          </p:cNvPr>
          <p:cNvSpPr txBox="1"/>
          <p:nvPr/>
        </p:nvSpPr>
        <p:spPr>
          <a:xfrm>
            <a:off x="4509644" y="267852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606770"/>
                </a:solidFill>
                <a:latin typeface="Century Gothic" panose="020B0502020202020204" pitchFamily="34" charset="0"/>
              </a:rPr>
              <a:t>CPF ou CNPJ</a:t>
            </a:r>
            <a:endParaRPr lang="pt-BR" sz="1200" dirty="0">
              <a:solidFill>
                <a:srgbClr val="60677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337F4C4-5741-4242-B4F7-BFD963061467}"/>
              </a:ext>
            </a:extLst>
          </p:cNvPr>
          <p:cNvSpPr txBox="1"/>
          <p:nvPr/>
        </p:nvSpPr>
        <p:spPr>
          <a:xfrm>
            <a:off x="4509644" y="3292413"/>
            <a:ext cx="20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606770"/>
                </a:solidFill>
                <a:latin typeface="Century Gothic" panose="020B0502020202020204" pitchFamily="34" charset="0"/>
              </a:rPr>
              <a:t>Senha</a:t>
            </a:r>
          </a:p>
        </p:txBody>
      </p:sp>
      <p:sp>
        <p:nvSpPr>
          <p:cNvPr id="17" name="Retângulo 16">
            <a:hlinkClick r:id="rId3" action="ppaction://hlinksldjump"/>
            <a:extLst>
              <a:ext uri="{FF2B5EF4-FFF2-40B4-BE49-F238E27FC236}">
                <a16:creationId xmlns:a16="http://schemas.microsoft.com/office/drawing/2014/main" id="{8B8201F9-1A22-4F0A-B1B8-9B97104EFB16}"/>
              </a:ext>
            </a:extLst>
          </p:cNvPr>
          <p:cNvSpPr/>
          <p:nvPr/>
        </p:nvSpPr>
        <p:spPr>
          <a:xfrm>
            <a:off x="4509644" y="4157588"/>
            <a:ext cx="3172708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FA4E75-5CF9-4ACA-BF30-4922E4FE68E5}"/>
              </a:ext>
            </a:extLst>
          </p:cNvPr>
          <p:cNvSpPr txBox="1"/>
          <p:nvPr/>
        </p:nvSpPr>
        <p:spPr>
          <a:xfrm>
            <a:off x="5667332" y="3600278"/>
            <a:ext cx="206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rgbClr val="F54747"/>
                </a:solidFill>
                <a:latin typeface="Century Gothic" panose="020B0502020202020204" pitchFamily="34" charset="0"/>
              </a:rPr>
              <a:t>Esqueci minha senha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D86491D-0365-4C0C-A26D-1BB69E80FB70}"/>
              </a:ext>
            </a:extLst>
          </p:cNvPr>
          <p:cNvSpPr txBox="1"/>
          <p:nvPr/>
        </p:nvSpPr>
        <p:spPr>
          <a:xfrm>
            <a:off x="4607443" y="4870474"/>
            <a:ext cx="2977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rgbClr val="606770"/>
                </a:solidFill>
                <a:latin typeface="Century Gothic" panose="020B0502020202020204" pitchFamily="34" charset="0"/>
              </a:rPr>
              <a:t>Não tem uma conta?   </a:t>
            </a:r>
            <a:r>
              <a:rPr lang="pt-BR" sz="1100" b="1" dirty="0">
                <a:solidFill>
                  <a:srgbClr val="F54747"/>
                </a:solidFill>
                <a:latin typeface="Century Gothic" panose="020B0502020202020204" pitchFamily="34" charset="0"/>
              </a:rPr>
              <a:t>Cadastre-se</a:t>
            </a:r>
          </a:p>
        </p:txBody>
      </p:sp>
      <p:sp>
        <p:nvSpPr>
          <p:cNvPr id="13" name="Retângulo 16">
            <a:hlinkClick r:id="rId4" action="ppaction://hlinksldjump"/>
            <a:extLst>
              <a:ext uri="{FF2B5EF4-FFF2-40B4-BE49-F238E27FC236}">
                <a16:creationId xmlns:a16="http://schemas.microsoft.com/office/drawing/2014/main" id="{DAA82B49-F0B2-A74B-8998-227729616EB6}"/>
              </a:ext>
            </a:extLst>
          </p:cNvPr>
          <p:cNvSpPr/>
          <p:nvPr/>
        </p:nvSpPr>
        <p:spPr>
          <a:xfrm>
            <a:off x="11084118" y="6266009"/>
            <a:ext cx="1004582" cy="488111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latin typeface="Century Gothic" panose="020B0502020202020204" pitchFamily="34" charset="0"/>
              </a:rPr>
              <a:t>Login</a:t>
            </a:r>
            <a:r>
              <a:rPr lang="pt-BR" sz="1200" dirty="0">
                <a:latin typeface="Century Gothic" panose="020B0502020202020204" pitchFamily="34" charset="0"/>
              </a:rPr>
              <a:t> por CNPJ</a:t>
            </a:r>
          </a:p>
        </p:txBody>
      </p:sp>
    </p:spTree>
    <p:extLst>
      <p:ext uri="{BB962C8B-B14F-4D97-AF65-F5344CB8AC3E}">
        <p14:creationId xmlns:p14="http://schemas.microsoft.com/office/powerpoint/2010/main" val="32461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13" name="Agrupar 12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14" name="Estrela de 5 Pontas 13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reto 15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86501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881063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2499146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Resultado de imagem para esl pro leagu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03" y="1124444"/>
            <a:ext cx="844157" cy="89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cblo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4" y="1119736"/>
            <a:ext cx="943543" cy="9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apcom cup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788" y="2761396"/>
            <a:ext cx="1569772" cy="8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ircuito desafiant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77" y="2730740"/>
            <a:ext cx="1597374" cy="8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/>
          <p:cNvSpPr txBox="1"/>
          <p:nvPr/>
        </p:nvSpPr>
        <p:spPr>
          <a:xfrm>
            <a:off x="4464299" y="103968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ESL Pro </a:t>
            </a:r>
            <a:r>
              <a:rPr lang="pt-BR" dirty="0" err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League</a:t>
            </a:r>
            <a:endParaRPr lang="pt-BR" dirty="0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464299" y="2729028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CAPCOM CUP</a:t>
            </a:r>
          </a:p>
        </p:txBody>
      </p:sp>
      <p:sp>
        <p:nvSpPr>
          <p:cNvPr id="2" name="Elipse 1"/>
          <p:cNvSpPr/>
          <p:nvPr/>
        </p:nvSpPr>
        <p:spPr>
          <a:xfrm>
            <a:off x="4520910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4520910" y="3180001"/>
            <a:ext cx="241300" cy="2413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4788562" y="3146762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C000"/>
                </a:solidFill>
                <a:latin typeface="Century Gothic" panose="020B0502020202020204" pitchFamily="34" charset="0"/>
              </a:rPr>
              <a:t>CPU acima da média!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88562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6" name="Elipse 45"/>
          <p:cNvSpPr/>
          <p:nvPr/>
        </p:nvSpPr>
        <p:spPr>
          <a:xfrm>
            <a:off x="8965566" y="1538494"/>
            <a:ext cx="241300" cy="2413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9233218" y="1505255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92D050"/>
                </a:solidFill>
                <a:latin typeface="Century Gothic" panose="020B0502020202020204" pitchFamily="34" charset="0"/>
              </a:rPr>
              <a:t>OK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8887858" y="1038246"/>
            <a:ext cx="211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CBLOL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8887858" y="2725874"/>
            <a:ext cx="263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Circuito Desafiante</a:t>
            </a:r>
          </a:p>
        </p:txBody>
      </p:sp>
      <p:sp>
        <p:nvSpPr>
          <p:cNvPr id="50" name="Elipse 49"/>
          <p:cNvSpPr/>
          <p:nvPr/>
        </p:nvSpPr>
        <p:spPr>
          <a:xfrm>
            <a:off x="8990848" y="3146763"/>
            <a:ext cx="241300" cy="241300"/>
          </a:xfrm>
          <a:prstGeom prst="ellipse">
            <a:avLst/>
          </a:prstGeom>
          <a:solidFill>
            <a:srgbClr val="F3212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9258500" y="3113524"/>
            <a:ext cx="2285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3F3F"/>
                </a:solidFill>
                <a:latin typeface="Century Gothic" panose="020B0502020202020204" pitchFamily="34" charset="0"/>
              </a:rPr>
              <a:t>Máquina desligada!</a:t>
            </a:r>
          </a:p>
        </p:txBody>
      </p:sp>
      <p:sp>
        <p:nvSpPr>
          <p:cNvPr id="61" name="CaixaDeTexto 76">
            <a:extLst>
              <a:ext uri="{FF2B5EF4-FFF2-40B4-BE49-F238E27FC236}">
                <a16:creationId xmlns:a16="http://schemas.microsoft.com/office/drawing/2014/main" id="{DEA762D3-95AB-2749-8A94-BC17AD9F8494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2" name="Conector reto 80">
            <a:extLst>
              <a:ext uri="{FF2B5EF4-FFF2-40B4-BE49-F238E27FC236}">
                <a16:creationId xmlns:a16="http://schemas.microsoft.com/office/drawing/2014/main" id="{6F47E9AD-BAA1-8A43-99A9-3F35440A2C16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26">
            <a:extLst>
              <a:ext uri="{FF2B5EF4-FFF2-40B4-BE49-F238E27FC236}">
                <a16:creationId xmlns:a16="http://schemas.microsoft.com/office/drawing/2014/main" id="{C4BB4593-D9B1-5549-B55C-EC669C4806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64" name="Retângulo 43">
            <a:hlinkClick r:id="rId7" action="ppaction://hlinksldjump"/>
            <a:extLst>
              <a:ext uri="{FF2B5EF4-FFF2-40B4-BE49-F238E27FC236}">
                <a16:creationId xmlns:a16="http://schemas.microsoft.com/office/drawing/2014/main" id="{BB4C21F1-3B88-9E46-8318-240876DCF61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F5B4EB-2CC8-A548-8880-D5BFBDB4ED8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8" name="Agrupar 11">
              <a:extLst>
                <a:ext uri="{FF2B5EF4-FFF2-40B4-BE49-F238E27FC236}">
                  <a16:creationId xmlns:a16="http://schemas.microsoft.com/office/drawing/2014/main" id="{B669E734-A04E-ED42-B068-8FA651FF1156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70" name="Retângulo 23">
                <a:extLst>
                  <a:ext uri="{FF2B5EF4-FFF2-40B4-BE49-F238E27FC236}">
                    <a16:creationId xmlns:a16="http://schemas.microsoft.com/office/drawing/2014/main" id="{56218C74-E037-4E45-A195-1F71FDB55C7F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CaixaDeTexto 30">
                <a:extLst>
                  <a:ext uri="{FF2B5EF4-FFF2-40B4-BE49-F238E27FC236}">
                    <a16:creationId xmlns:a16="http://schemas.microsoft.com/office/drawing/2014/main" id="{B333B2E5-42BF-EA48-BEB4-9735626FB808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3" name="Picture 6" descr="Imagem relacionada">
                <a:extLst>
                  <a:ext uri="{FF2B5EF4-FFF2-40B4-BE49-F238E27FC236}">
                    <a16:creationId xmlns:a16="http://schemas.microsoft.com/office/drawing/2014/main" id="{54CFAD8C-13C8-A449-A13D-BA94B7CE3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Retângulo 34">
              <a:hlinkClick r:id="rId9" action="ppaction://hlinksldjump"/>
              <a:extLst>
                <a:ext uri="{FF2B5EF4-FFF2-40B4-BE49-F238E27FC236}">
                  <a16:creationId xmlns:a16="http://schemas.microsoft.com/office/drawing/2014/main" id="{10223E9E-5218-984C-9E24-595A35CBAE66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2" name="Picture 2" descr="Resultado de imagem para user icon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Empresa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EMPRESA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32">
            <a:extLst>
              <a:ext uri="{FF2B5EF4-FFF2-40B4-BE49-F238E27FC236}">
                <a16:creationId xmlns:a16="http://schemas.microsoft.com/office/drawing/2014/main" id="{EE7498EC-8E60-C448-BFEE-0002677A0619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19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195 L 8.33333E-7 -4.07407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 35">
            <a:extLst>
              <a:ext uri="{FF2B5EF4-FFF2-40B4-BE49-F238E27FC236}">
                <a16:creationId xmlns:a16="http://schemas.microsoft.com/office/drawing/2014/main" id="{21CA09FC-C1CE-41AE-A231-35B1C662A7EA}"/>
              </a:ext>
            </a:extLst>
          </p:cNvPr>
          <p:cNvSpPr/>
          <p:nvPr/>
        </p:nvSpPr>
        <p:spPr>
          <a:xfrm>
            <a:off x="3157998" y="143780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A36FF-8918-4B4D-838A-C4E114BA24FF}"/>
              </a:ext>
            </a:extLst>
          </p:cNvPr>
          <p:cNvGrpSpPr/>
          <p:nvPr/>
        </p:nvGrpSpPr>
        <p:grpSpPr>
          <a:xfrm>
            <a:off x="3162046" y="858294"/>
            <a:ext cx="2662493" cy="399776"/>
            <a:chOff x="3162046" y="1207568"/>
            <a:chExt cx="2662493" cy="399776"/>
          </a:xfrm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4AD2FEC4-2006-4AFA-82BB-71CD5016AF15}"/>
                </a:ext>
              </a:extLst>
            </p:cNvPr>
            <p:cNvSpPr/>
            <p:nvPr/>
          </p:nvSpPr>
          <p:spPr>
            <a:xfrm>
              <a:off x="3162046" y="1207568"/>
              <a:ext cx="2662493" cy="399776"/>
            </a:xfrm>
            <a:prstGeom prst="rect">
              <a:avLst/>
            </a:prstGeom>
            <a:solidFill>
              <a:srgbClr val="2E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E0D5B91-1AB7-4051-8111-65FDD174C04A}"/>
                </a:ext>
              </a:extLst>
            </p:cNvPr>
            <p:cNvSpPr txBox="1"/>
            <p:nvPr/>
          </p:nvSpPr>
          <p:spPr>
            <a:xfrm>
              <a:off x="3192336" y="1287454"/>
              <a:ext cx="2587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8E959E"/>
                  </a:solidFill>
                  <a:latin typeface="Century Gothic" panose="020B0502020202020204" pitchFamily="34" charset="0"/>
                </a:rPr>
                <a:t>Ordenar por maior canal</a:t>
              </a:r>
            </a:p>
          </p:txBody>
        </p: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AD7063F5-39CD-4946-953B-3093EB79A5A6}"/>
              </a:ext>
            </a:extLst>
          </p:cNvPr>
          <p:cNvSpPr/>
          <p:nvPr/>
        </p:nvSpPr>
        <p:spPr>
          <a:xfrm>
            <a:off x="2259532" y="280187"/>
            <a:ext cx="4423657" cy="975768"/>
          </a:xfrm>
          <a:prstGeom prst="rect">
            <a:avLst/>
          </a:prstGeom>
          <a:solidFill>
            <a:srgbClr val="2D3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59EBBC-BE74-4E79-95DB-13BA2138AC7C}"/>
              </a:ext>
            </a:extLst>
          </p:cNvPr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C368B579-8001-4B67-9E7F-D31C70ADCC8E}"/>
              </a:ext>
            </a:extLst>
          </p:cNvPr>
          <p:cNvSpPr/>
          <p:nvPr/>
        </p:nvSpPr>
        <p:spPr>
          <a:xfrm>
            <a:off x="7688145" y="1453849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twitch icon">
            <a:extLst>
              <a:ext uri="{FF2B5EF4-FFF2-40B4-BE49-F238E27FC236}">
                <a16:creationId xmlns:a16="http://schemas.microsoft.com/office/drawing/2014/main" id="{023610D3-26F3-458E-8C55-0C12AFB1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45" y="1759830"/>
            <a:ext cx="748598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youtube icon">
            <a:extLst>
              <a:ext uri="{FF2B5EF4-FFF2-40B4-BE49-F238E27FC236}">
                <a16:creationId xmlns:a16="http://schemas.microsoft.com/office/drawing/2014/main" id="{E39AE99F-1A92-46AC-96BE-4ED4F097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75" y="1735088"/>
            <a:ext cx="833194" cy="83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986FB9E3-D1C0-4262-9B2C-A7DAEE1F76F6}"/>
              </a:ext>
            </a:extLst>
          </p:cNvPr>
          <p:cNvSpPr/>
          <p:nvPr/>
        </p:nvSpPr>
        <p:spPr>
          <a:xfrm>
            <a:off x="316731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6103B61-BAA5-41E6-8640-F927E985685A}"/>
              </a:ext>
            </a:extLst>
          </p:cNvPr>
          <p:cNvSpPr/>
          <p:nvPr/>
        </p:nvSpPr>
        <p:spPr>
          <a:xfrm>
            <a:off x="7688145" y="3071932"/>
            <a:ext cx="4299916" cy="1420891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6" name="Picture 12" descr="Resultado de imagem para smashcast">
            <a:extLst>
              <a:ext uri="{FF2B5EF4-FFF2-40B4-BE49-F238E27FC236}">
                <a16:creationId xmlns:a16="http://schemas.microsoft.com/office/drawing/2014/main" id="{05136D1A-F45E-482E-894D-5C25653F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3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mixer stream">
            <a:extLst>
              <a:ext uri="{FF2B5EF4-FFF2-40B4-BE49-F238E27FC236}">
                <a16:creationId xmlns:a16="http://schemas.microsoft.com/office/drawing/2014/main" id="{20D300FC-FAF8-41BD-BB26-74E48BA2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78" b="89778" l="7556" r="92000">
                        <a14:foregroundMark x1="9333" y1="20444" x2="9333" y2="20444"/>
                        <a14:foregroundMark x1="74667" y1="32889" x2="74667" y2="32889"/>
                        <a14:foregroundMark x1="92000" y1="80000" x2="92000" y2="80000"/>
                        <a14:foregroundMark x1="13778" y1="80444" x2="13778" y2="80444"/>
                        <a14:foregroundMark x1="11556" y1="77333" x2="11556" y2="77333"/>
                        <a14:foregroundMark x1="8000" y1="78222" x2="8000" y2="78222"/>
                        <a14:foregroundMark x1="7556" y1="17778" x2="7556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17" y="3390522"/>
            <a:ext cx="783710" cy="78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869E2FB8-AC9A-414E-A75D-4E93BD889321}"/>
              </a:ext>
            </a:extLst>
          </p:cNvPr>
          <p:cNvSpPr txBox="1"/>
          <p:nvPr/>
        </p:nvSpPr>
        <p:spPr>
          <a:xfrm>
            <a:off x="4772765" y="1712277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1042" name="Picture 18" descr="Resultado de imagem para views icon">
            <a:extLst>
              <a:ext uri="{FF2B5EF4-FFF2-40B4-BE49-F238E27FC236}">
                <a16:creationId xmlns:a16="http://schemas.microsoft.com/office/drawing/2014/main" id="{DFAEE494-C9F1-494F-875C-B72202D2A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46" y="1742692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46EB0027-88C6-4CB9-9577-14FF3BAC22E8}"/>
              </a:ext>
            </a:extLst>
          </p:cNvPr>
          <p:cNvSpPr txBox="1"/>
          <p:nvPr/>
        </p:nvSpPr>
        <p:spPr>
          <a:xfrm>
            <a:off x="9306510" y="1704673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58" name="Picture 18" descr="Resultado de imagem para views icon">
            <a:extLst>
              <a:ext uri="{FF2B5EF4-FFF2-40B4-BE49-F238E27FC236}">
                <a16:creationId xmlns:a16="http://schemas.microsoft.com/office/drawing/2014/main" id="{10ABD8BA-3F7B-41E2-AD4C-95AF321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1735088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EB22B81B-4791-4DED-9EAD-0497484641E0}"/>
              </a:ext>
            </a:extLst>
          </p:cNvPr>
          <p:cNvSpPr txBox="1"/>
          <p:nvPr/>
        </p:nvSpPr>
        <p:spPr>
          <a:xfrm>
            <a:off x="9306510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0" name="Picture 18" descr="Resultado de imagem para views icon">
            <a:extLst>
              <a:ext uri="{FF2B5EF4-FFF2-40B4-BE49-F238E27FC236}">
                <a16:creationId xmlns:a16="http://schemas.microsoft.com/office/drawing/2014/main" id="{E38FFC39-E597-493A-BAE8-86DCD4D5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291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aixaDeTexto 60">
            <a:extLst>
              <a:ext uri="{FF2B5EF4-FFF2-40B4-BE49-F238E27FC236}">
                <a16:creationId xmlns:a16="http://schemas.microsoft.com/office/drawing/2014/main" id="{96863D6D-E5C9-4278-8E5D-D97EFD8B8A85}"/>
              </a:ext>
            </a:extLst>
          </p:cNvPr>
          <p:cNvSpPr txBox="1"/>
          <p:nvPr/>
        </p:nvSpPr>
        <p:spPr>
          <a:xfrm>
            <a:off x="4708858" y="3334182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230394</a:t>
            </a:r>
          </a:p>
        </p:txBody>
      </p:sp>
      <p:pic>
        <p:nvPicPr>
          <p:cNvPr id="62" name="Picture 18" descr="Resultado de imagem para views icon">
            <a:extLst>
              <a:ext uri="{FF2B5EF4-FFF2-40B4-BE49-F238E27FC236}">
                <a16:creationId xmlns:a16="http://schemas.microsoft.com/office/drawing/2014/main" id="{3596F593-7F02-4648-BD6E-762AF880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639" y="3364597"/>
            <a:ext cx="240714" cy="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01E20B-935D-4096-A6D7-15F71E3F3491}"/>
              </a:ext>
            </a:extLst>
          </p:cNvPr>
          <p:cNvSpPr txBox="1"/>
          <p:nvPr/>
        </p:nvSpPr>
        <p:spPr>
          <a:xfrm>
            <a:off x="527002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39356FC-F892-44FA-823F-D1B5D126BAC9}"/>
              </a:ext>
            </a:extLst>
          </p:cNvPr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45" name="Estrela de 5 Pontas 6">
              <a:extLst>
                <a:ext uri="{FF2B5EF4-FFF2-40B4-BE49-F238E27FC236}">
                  <a16:creationId xmlns:a16="http://schemas.microsoft.com/office/drawing/2014/main" id="{99AB8DE1-9405-4FE1-8738-D9702EA7CDD7}"/>
                </a:ext>
              </a:extLst>
            </p:cNvPr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8E9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1CCD781B-85EA-4E89-B58D-F2634F237B43}"/>
                </a:ext>
              </a:extLst>
            </p:cNvPr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8E95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4DAB119-54A9-48C5-9FD0-741BFF15D4A5}"/>
              </a:ext>
            </a:extLst>
          </p:cNvPr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8FBB6534-EC95-4B7D-B9D5-00E1B1136062}"/>
              </a:ext>
            </a:extLst>
          </p:cNvPr>
          <p:cNvSpPr/>
          <p:nvPr/>
        </p:nvSpPr>
        <p:spPr>
          <a:xfrm>
            <a:off x="0" y="1315402"/>
            <a:ext cx="2945320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BCA26F2-3CC6-4AE1-BA77-202CFC05D0B9}"/>
              </a:ext>
            </a:extLst>
          </p:cNvPr>
          <p:cNvSpPr txBox="1"/>
          <p:nvPr/>
        </p:nvSpPr>
        <p:spPr>
          <a:xfrm>
            <a:off x="221755" y="14837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8E959E"/>
                </a:solidFill>
                <a:latin typeface="Century Gothic" panose="020B0502020202020204" pitchFamily="34" charset="0"/>
              </a:rPr>
              <a:t>Stream</a:t>
            </a:r>
            <a:endParaRPr lang="pt-BR" sz="1400" dirty="0">
              <a:solidFill>
                <a:srgbClr val="8E959E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B4EBDA9-8E22-49E7-980F-889725CE2E53}"/>
              </a:ext>
            </a:extLst>
          </p:cNvPr>
          <p:cNvCxnSpPr/>
          <p:nvPr/>
        </p:nvCxnSpPr>
        <p:spPr>
          <a:xfrm>
            <a:off x="653967" y="1437802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CF4077FA-98DB-441C-BCAB-001DF816B16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99" y="1494503"/>
            <a:ext cx="286306" cy="286306"/>
          </a:xfrm>
          <a:prstGeom prst="rect">
            <a:avLst/>
          </a:prstGeom>
        </p:spPr>
      </p:pic>
      <p:sp>
        <p:nvSpPr>
          <p:cNvPr id="55" name="Retângulo 54">
            <a:extLst>
              <a:ext uri="{FF2B5EF4-FFF2-40B4-BE49-F238E27FC236}">
                <a16:creationId xmlns:a16="http://schemas.microsoft.com/office/drawing/2014/main" id="{BF38DE58-7828-4AB0-9BE5-1A1C832A2AE1}"/>
              </a:ext>
            </a:extLst>
          </p:cNvPr>
          <p:cNvSpPr/>
          <p:nvPr/>
        </p:nvSpPr>
        <p:spPr>
          <a:xfrm>
            <a:off x="-4188" y="1315402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1EDBB6-27C9-4C9E-89DA-EA893209CD5F}"/>
              </a:ext>
            </a:extLst>
          </p:cNvPr>
          <p:cNvSpPr txBox="1"/>
          <p:nvPr/>
        </p:nvSpPr>
        <p:spPr>
          <a:xfrm>
            <a:off x="6771587" y="3182212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56" name="Retângulo 55">
            <a:hlinkClick r:id="rId10" action="ppaction://hlinksldjump"/>
            <a:extLst>
              <a:ext uri="{FF2B5EF4-FFF2-40B4-BE49-F238E27FC236}">
                <a16:creationId xmlns:a16="http://schemas.microsoft.com/office/drawing/2014/main" id="{33CCF585-334E-4CD6-A4D7-3CB98775F742}"/>
              </a:ext>
            </a:extLst>
          </p:cNvPr>
          <p:cNvSpPr/>
          <p:nvPr/>
        </p:nvSpPr>
        <p:spPr>
          <a:xfrm>
            <a:off x="-4188" y="639110"/>
            <a:ext cx="2945320" cy="660400"/>
          </a:xfrm>
          <a:prstGeom prst="rect">
            <a:avLst/>
          </a:prstGeom>
          <a:solidFill>
            <a:srgbClr val="43484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AEF4C-AC15-4322-B4E8-39D019A2497B}"/>
              </a:ext>
            </a:extLst>
          </p:cNvPr>
          <p:cNvSpPr/>
          <p:nvPr/>
        </p:nvSpPr>
        <p:spPr>
          <a:xfrm>
            <a:off x="3162046" y="875742"/>
            <a:ext cx="2662493" cy="380915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FF726FC-01BB-4F1D-A7C0-23D9FA440A3B}"/>
              </a:ext>
            </a:extLst>
          </p:cNvPr>
          <p:cNvSpPr txBox="1"/>
          <p:nvPr/>
        </p:nvSpPr>
        <p:spPr>
          <a:xfrm>
            <a:off x="3236993" y="912310"/>
            <a:ext cx="258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8E959E"/>
                </a:solidFill>
                <a:latin typeface="Century Gothic" panose="020B0502020202020204" pitchFamily="34" charset="0"/>
              </a:rPr>
              <a:t>Ordenar por audiência</a:t>
            </a: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4B2CDBAF-E132-40E6-B3F4-4AEBC8C7FE9C}"/>
              </a:ext>
            </a:extLst>
          </p:cNvPr>
          <p:cNvSpPr/>
          <p:nvPr/>
        </p:nvSpPr>
        <p:spPr>
          <a:xfrm rot="10800000">
            <a:off x="5564241" y="1021413"/>
            <a:ext cx="103902" cy="89571"/>
          </a:xfrm>
          <a:prstGeom prst="triangle">
            <a:avLst/>
          </a:prstGeom>
          <a:solidFill>
            <a:srgbClr val="606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E98E9AF5-DF03-4A10-BD5B-C0227B292176}"/>
              </a:ext>
            </a:extLst>
          </p:cNvPr>
          <p:cNvSpPr/>
          <p:nvPr/>
        </p:nvSpPr>
        <p:spPr>
          <a:xfrm>
            <a:off x="3156777" y="875391"/>
            <a:ext cx="2662493" cy="380915"/>
          </a:xfrm>
          <a:prstGeom prst="rect">
            <a:avLst/>
          </a:prstGeom>
          <a:solidFill>
            <a:srgbClr val="35393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0F2FF9D-5EE8-EF47-8491-1CBF82DF09B4}"/>
              </a:ext>
            </a:extLst>
          </p:cNvPr>
          <p:cNvGrpSpPr/>
          <p:nvPr/>
        </p:nvGrpSpPr>
        <p:grpSpPr>
          <a:xfrm>
            <a:off x="10200676" y="-471094"/>
            <a:ext cx="1989830" cy="1102286"/>
            <a:chOff x="10200676" y="-471094"/>
            <a:chExt cx="1989830" cy="1102286"/>
          </a:xfrm>
        </p:grpSpPr>
        <p:grpSp>
          <p:nvGrpSpPr>
            <p:cNvPr id="66" name="Agrupar 11">
              <a:extLst>
                <a:ext uri="{FF2B5EF4-FFF2-40B4-BE49-F238E27FC236}">
                  <a16:creationId xmlns:a16="http://schemas.microsoft.com/office/drawing/2014/main" id="{359C3E77-8C56-6E4E-A2B1-26BE3141DCBF}"/>
                </a:ext>
              </a:extLst>
            </p:cNvPr>
            <p:cNvGrpSpPr/>
            <p:nvPr/>
          </p:nvGrpSpPr>
          <p:grpSpPr>
            <a:xfrm>
              <a:off x="10200676" y="-471094"/>
              <a:ext cx="1989830" cy="1102286"/>
              <a:chOff x="10185400" y="603234"/>
              <a:chExt cx="1989830" cy="1102286"/>
            </a:xfrm>
          </p:grpSpPr>
          <p:sp>
            <p:nvSpPr>
              <p:cNvPr id="69" name="Retângulo 23">
                <a:extLst>
                  <a:ext uri="{FF2B5EF4-FFF2-40B4-BE49-F238E27FC236}">
                    <a16:creationId xmlns:a16="http://schemas.microsoft.com/office/drawing/2014/main" id="{9036E31A-5469-2040-A654-2C392DDD13E3}"/>
                  </a:ext>
                </a:extLst>
              </p:cNvPr>
              <p:cNvSpPr/>
              <p:nvPr/>
            </p:nvSpPr>
            <p:spPr>
              <a:xfrm>
                <a:off x="10185400" y="603234"/>
                <a:ext cx="1989830" cy="1102286"/>
              </a:xfrm>
              <a:prstGeom prst="rect">
                <a:avLst/>
              </a:prstGeom>
              <a:solidFill>
                <a:srgbClr val="383C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CaixaDeTexto 30">
                <a:extLst>
                  <a:ext uri="{FF2B5EF4-FFF2-40B4-BE49-F238E27FC236}">
                    <a16:creationId xmlns:a16="http://schemas.microsoft.com/office/drawing/2014/main" id="{0B53D69D-E793-E64C-A10C-A1FB0330E706}"/>
                  </a:ext>
                </a:extLst>
              </p:cNvPr>
              <p:cNvSpPr txBox="1"/>
              <p:nvPr/>
            </p:nvSpPr>
            <p:spPr>
              <a:xfrm>
                <a:off x="10692320" y="1282699"/>
                <a:ext cx="754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rPr>
                  <a:t>Sair</a:t>
                </a:r>
              </a:p>
            </p:txBody>
          </p:sp>
          <p:pic>
            <p:nvPicPr>
              <p:cNvPr id="71" name="Picture 6" descr="Imagem relacionada">
                <a:extLst>
                  <a:ext uri="{FF2B5EF4-FFF2-40B4-BE49-F238E27FC236}">
                    <a16:creationId xmlns:a16="http://schemas.microsoft.com/office/drawing/2014/main" id="{25564312-936B-F346-A164-3873653AA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28564" y="1327473"/>
                <a:ext cx="204735" cy="2047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8" name="Retângulo 34">
              <a:hlinkClick r:id="rId12" action="ppaction://hlinksldjump"/>
              <a:extLst>
                <a:ext uri="{FF2B5EF4-FFF2-40B4-BE49-F238E27FC236}">
                  <a16:creationId xmlns:a16="http://schemas.microsoft.com/office/drawing/2014/main" id="{62E2FB25-71A0-CE47-9997-0C34BFA311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8B96B753-83D1-4210-9C09-582997DD3553}"/>
              </a:ext>
            </a:extLst>
          </p:cNvPr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7DD7EB-D605-4D68-BE44-CE69BDB7E562}"/>
              </a:ext>
            </a:extLst>
          </p:cNvPr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B1A6F3A-AF26-4EAB-995A-F82B71043605}"/>
                </a:ext>
              </a:extLst>
            </p:cNvPr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1E8710-B57D-4493-BE8D-44B4B27CB6F0}"/>
                </a:ext>
              </a:extLst>
            </p:cNvPr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C67FAB-180E-4D15-852D-9696767726ED}"/>
              </a:ext>
            </a:extLst>
          </p:cNvPr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1" name="Picture 2" descr="Resultado de imagem para user icon">
            <a:extLst>
              <a:ext uri="{FF2B5EF4-FFF2-40B4-BE49-F238E27FC236}">
                <a16:creationId xmlns:a16="http://schemas.microsoft.com/office/drawing/2014/main" id="{9EADEC1E-39DE-46CB-9966-C54F8294A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CBF609-074B-4D0E-9088-8771998C0240}"/>
              </a:ext>
            </a:extLst>
          </p:cNvPr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2FF80A08-18E5-4488-984B-1F3A5A68DC09}"/>
              </a:ext>
            </a:extLst>
          </p:cNvPr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01DF42-CBE7-4930-AF4E-B4CAE5DC4B1A}"/>
              </a:ext>
            </a:extLst>
          </p:cNvPr>
          <p:cNvSpPr txBox="1"/>
          <p:nvPr/>
        </p:nvSpPr>
        <p:spPr>
          <a:xfrm>
            <a:off x="4544020" y="202018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STREAM</a:t>
            </a:r>
          </a:p>
        </p:txBody>
      </p:sp>
      <p:sp>
        <p:nvSpPr>
          <p:cNvPr id="72" name="Retângulo 32">
            <a:extLst>
              <a:ext uri="{FF2B5EF4-FFF2-40B4-BE49-F238E27FC236}">
                <a16:creationId xmlns:a16="http://schemas.microsoft.com/office/drawing/2014/main" id="{1DDD39D1-78B7-E746-B4B7-A10148BFEBB0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4.16667E-7 0.0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5555 L 4.16667E-7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8056 " pathEditMode="relative" rAng="0" ptsTypes="AA">
                                      <p:cBhvr>
                                        <p:cTn id="1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8056 L 8.33333E-7 -4.07407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/>
          <p:cNvSpPr txBox="1"/>
          <p:nvPr/>
        </p:nvSpPr>
        <p:spPr>
          <a:xfrm>
            <a:off x="9643174" y="936079"/>
            <a:ext cx="1493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56</a:t>
            </a:r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525133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VITÓRIAS</a:t>
            </a:r>
          </a:p>
        </p:txBody>
      </p:sp>
      <p:sp>
        <p:nvSpPr>
          <p:cNvPr id="7" name="Retângulo 6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59932" y="823368"/>
            <a:ext cx="1423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Estatísticas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80" y="863115"/>
            <a:ext cx="224744" cy="224744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396892" y="936079"/>
            <a:ext cx="703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883789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CAMPEONATOS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7069714" y="936079"/>
            <a:ext cx="99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26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704461" y="1705520"/>
            <a:ext cx="1729479" cy="30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PARTIDAS</a:t>
            </a:r>
          </a:p>
        </p:txBody>
      </p:sp>
      <p:pic>
        <p:nvPicPr>
          <p:cNvPr id="1028" name="Picture 4" descr="Resultado de imagem para GRAF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90" y="2750640"/>
            <a:ext cx="7321179" cy="31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04E875-B609-D64D-944E-1FA56E527AB5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" name="Agrupar 12"/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2" name="Agrupar 11"/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24" name="Retângulo 23"/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1" name="Picture 4" descr="Resultado de imagem para admin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0" name="Picture 6" descr="Imagem relacionada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CaixaDeTexto 31"/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</a:t>
                  </a:r>
                  <a:r>
                    <a:rPr lang="pt-BR" sz="1400" dirty="0" err="1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admin</a:t>
                  </a:r>
                  <a:endParaRPr lang="pt-BR" sz="1400" dirty="0">
                    <a:solidFill>
                      <a:srgbClr val="8E959E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5" name="Retângulo 34">
                <a:hlinkClick r:id="rId6" action="ppaction://hlinksldjump"/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" name="Retângulo 34">
              <a:hlinkClick r:id="rId7" action="ppaction://hlinksldjump"/>
              <a:extLst>
                <a:ext uri="{FF2B5EF4-FFF2-40B4-BE49-F238E27FC236}">
                  <a16:creationId xmlns:a16="http://schemas.microsoft.com/office/drawing/2014/main" id="{E3272277-3241-FB44-AAD5-81184C60871F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4" name="CaixaDeTexto 3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6" name="CaixaDeTexto 5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" name="Picture 2" descr="Resultado de imagem para user icon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6352580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Jogador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JOGADOR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86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660400"/>
            <a:ext cx="2946401" cy="61976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705C556-7A01-4E74-9922-7A1755841669}"/>
              </a:ext>
            </a:extLst>
          </p:cNvPr>
          <p:cNvSpPr/>
          <p:nvPr/>
        </p:nvSpPr>
        <p:spPr>
          <a:xfrm>
            <a:off x="0" y="660400"/>
            <a:ext cx="2946399" cy="660400"/>
          </a:xfrm>
          <a:prstGeom prst="rect">
            <a:avLst/>
          </a:prstGeom>
          <a:solidFill>
            <a:srgbClr val="434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34531" y="823368"/>
            <a:ext cx="206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grpSp>
        <p:nvGrpSpPr>
          <p:cNvPr id="11" name="Agrupar 10"/>
          <p:cNvGrpSpPr/>
          <p:nvPr/>
        </p:nvGrpSpPr>
        <p:grpSpPr>
          <a:xfrm>
            <a:off x="228900" y="865016"/>
            <a:ext cx="219104" cy="219104"/>
            <a:chOff x="116680" y="900935"/>
            <a:chExt cx="289720" cy="289720"/>
          </a:xfrm>
        </p:grpSpPr>
        <p:sp>
          <p:nvSpPr>
            <p:cNvPr id="7" name="Estrela de 5 Pontas 6"/>
            <p:cNvSpPr/>
            <p:nvPr/>
          </p:nvSpPr>
          <p:spPr>
            <a:xfrm>
              <a:off x="175432" y="959687"/>
              <a:ext cx="172215" cy="172215"/>
            </a:xfrm>
            <a:prstGeom prst="star5">
              <a:avLst/>
            </a:prstGeom>
            <a:solidFill>
              <a:srgbClr val="F547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116680" y="900935"/>
              <a:ext cx="289720" cy="289720"/>
            </a:xfrm>
            <a:prstGeom prst="ellipse">
              <a:avLst/>
            </a:prstGeom>
            <a:noFill/>
            <a:ln w="28575">
              <a:solidFill>
                <a:srgbClr val="F5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0" name="Conector reto 9"/>
          <p:cNvCxnSpPr/>
          <p:nvPr/>
        </p:nvCxnSpPr>
        <p:spPr>
          <a:xfrm>
            <a:off x="653967" y="766591"/>
            <a:ext cx="0" cy="42545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316731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7688145" y="1253554"/>
            <a:ext cx="4299916" cy="5305924"/>
          </a:xfrm>
          <a:prstGeom prst="rect">
            <a:avLst/>
          </a:prstGeom>
          <a:solidFill>
            <a:srgbClr val="353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86431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D93F40"/>
                </a:solidFill>
                <a:latin typeface="Century Gothic" panose="020B0502020202020204" pitchFamily="34" charset="0"/>
              </a:rPr>
              <a:t>Time 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85143" y="813490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D70C1"/>
                </a:solidFill>
                <a:latin typeface="Century Gothic" panose="020B0502020202020204" pitchFamily="34" charset="0"/>
              </a:rPr>
              <a:t>Time 2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373091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>
            <a:off x="373091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73091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373091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8251749" y="23397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8251749" y="34065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/>
          <p:nvPr/>
        </p:nvCxnSpPr>
        <p:spPr>
          <a:xfrm>
            <a:off x="8251749" y="44606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>
            <a:off x="8251749" y="5489381"/>
            <a:ext cx="3172708" cy="0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11205818" y="2284834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E319368-83DC-4BBE-BF59-CF1093CA0BBE}"/>
              </a:ext>
            </a:extLst>
          </p:cNvPr>
          <p:cNvSpPr/>
          <p:nvPr/>
        </p:nvSpPr>
        <p:spPr>
          <a:xfrm>
            <a:off x="-1355" y="660400"/>
            <a:ext cx="45719" cy="660400"/>
          </a:xfrm>
          <a:prstGeom prst="rect">
            <a:avLst/>
          </a:prstGeom>
          <a:solidFill>
            <a:srgbClr val="F5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Resultado de imagem para pro player profile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908" y="1411333"/>
            <a:ext cx="764351" cy="764351"/>
          </a:xfrm>
          <a:prstGeom prst="ellipse">
            <a:avLst/>
          </a:prstGeom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m relacionad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06033" y="2501164"/>
            <a:ext cx="744035" cy="744035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" r="2632"/>
          <a:stretch/>
        </p:blipFill>
        <p:spPr bwMode="auto">
          <a:xfrm>
            <a:off x="8019843" y="3565986"/>
            <a:ext cx="730598" cy="730598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pro player profile pict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40" y="4605790"/>
            <a:ext cx="738483" cy="738483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pro player profile pictur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166"/>
          <a:stretch/>
        </p:blipFill>
        <p:spPr bwMode="auto">
          <a:xfrm>
            <a:off x="8013441" y="4604900"/>
            <a:ext cx="719184" cy="719184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06033" y="5632400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8019843" y="1402671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56462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3563492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0" descr="Imagem relacionad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" t="4141" r="6406" b="3819"/>
          <a:stretch/>
        </p:blipFill>
        <p:spPr bwMode="auto">
          <a:xfrm>
            <a:off x="3448047" y="2501164"/>
            <a:ext cx="756276" cy="756276"/>
          </a:xfrm>
          <a:prstGeom prst="ellipse">
            <a:avLst/>
          </a:prstGeom>
          <a:noFill/>
          <a:ln w="12700">
            <a:solidFill>
              <a:srgbClr val="43484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aixaDeTexto 63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0" name="CaixaDeTexto 79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2" name="CaixaDeTexto 81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3" name="CaixaDeTexto 82"/>
          <p:cNvSpPr txBox="1"/>
          <p:nvPr/>
        </p:nvSpPr>
        <p:spPr>
          <a:xfrm>
            <a:off x="4139201" y="144157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4799070" y="137002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4139201" y="180877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4799070" y="173722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4139201" y="255643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4799070" y="248488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89" name="CaixaDeTexto 88"/>
          <p:cNvSpPr txBox="1"/>
          <p:nvPr/>
        </p:nvSpPr>
        <p:spPr>
          <a:xfrm>
            <a:off x="4139201" y="292364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90" name="CaixaDeTexto 89"/>
          <p:cNvSpPr txBox="1"/>
          <p:nvPr/>
        </p:nvSpPr>
        <p:spPr>
          <a:xfrm>
            <a:off x="4799070" y="285209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4139201" y="361097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4799070" y="353942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4139201" y="397818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4799070" y="390663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4139201" y="466507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799070" y="459352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4139201" y="503228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799070" y="4960733"/>
            <a:ext cx="98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100%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4139201" y="5707296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799070" y="5635747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139201" y="6074501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4799070" y="6002952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8695224" y="142078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2" name="CaixaDeTexto 111"/>
          <p:cNvSpPr txBox="1"/>
          <p:nvPr/>
        </p:nvSpPr>
        <p:spPr>
          <a:xfrm>
            <a:off x="9355093" y="134923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8695224" y="178799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9355093" y="171644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8695224" y="253565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16" name="CaixaDeTexto 115"/>
          <p:cNvSpPr txBox="1"/>
          <p:nvPr/>
        </p:nvSpPr>
        <p:spPr>
          <a:xfrm>
            <a:off x="9355093" y="246410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n w="3175">
                  <a:solidFill>
                    <a:srgbClr val="FF3F3F"/>
                  </a:solidFill>
                </a:ln>
                <a:solidFill>
                  <a:srgbClr val="FF3F3F"/>
                </a:solidFill>
                <a:latin typeface="Century Gothic" panose="020B0502020202020204" pitchFamily="34" charset="0"/>
              </a:rPr>
              <a:t>99%</a:t>
            </a:r>
          </a:p>
        </p:txBody>
      </p:sp>
      <p:sp>
        <p:nvSpPr>
          <p:cNvPr id="117" name="CaixaDeTexto 116"/>
          <p:cNvSpPr txBox="1"/>
          <p:nvPr/>
        </p:nvSpPr>
        <p:spPr>
          <a:xfrm>
            <a:off x="8695224" y="290285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9355093" y="283131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8695224" y="3590194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9355093" y="3518645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1" name="CaixaDeTexto 120"/>
          <p:cNvSpPr txBox="1"/>
          <p:nvPr/>
        </p:nvSpPr>
        <p:spPr>
          <a:xfrm>
            <a:off x="8695224" y="3957399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9355093" y="3885850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695224" y="4644293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4" name="CaixaDeTexto 123"/>
          <p:cNvSpPr txBox="1"/>
          <p:nvPr/>
        </p:nvSpPr>
        <p:spPr>
          <a:xfrm>
            <a:off x="9355093" y="4572744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5" name="CaixaDeTexto 124"/>
          <p:cNvSpPr txBox="1"/>
          <p:nvPr/>
        </p:nvSpPr>
        <p:spPr>
          <a:xfrm>
            <a:off x="8695224" y="5011498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26" name="CaixaDeTexto 125"/>
          <p:cNvSpPr txBox="1"/>
          <p:nvPr/>
        </p:nvSpPr>
        <p:spPr>
          <a:xfrm>
            <a:off x="9355093" y="4939949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27" name="CaixaDeTexto 126"/>
          <p:cNvSpPr txBox="1"/>
          <p:nvPr/>
        </p:nvSpPr>
        <p:spPr>
          <a:xfrm>
            <a:off x="8695224" y="5686512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CPU</a:t>
            </a:r>
          </a:p>
        </p:txBody>
      </p:sp>
      <p:sp>
        <p:nvSpPr>
          <p:cNvPr id="128" name="CaixaDeTexto 127"/>
          <p:cNvSpPr txBox="1"/>
          <p:nvPr/>
        </p:nvSpPr>
        <p:spPr>
          <a:xfrm>
            <a:off x="9355093" y="5614963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76%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8695224" y="6053717"/>
            <a:ext cx="73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rgbClr val="8E959E"/>
                </a:solidFill>
                <a:latin typeface="Century Gothic" panose="020B0502020202020204" pitchFamily="34" charset="0"/>
              </a:rPr>
              <a:t>GPU</a:t>
            </a:r>
          </a:p>
        </p:txBody>
      </p:sp>
      <p:sp>
        <p:nvSpPr>
          <p:cNvPr id="130" name="CaixaDeTexto 129"/>
          <p:cNvSpPr txBox="1"/>
          <p:nvPr/>
        </p:nvSpPr>
        <p:spPr>
          <a:xfrm>
            <a:off x="9355093" y="5982168"/>
            <a:ext cx="73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55%</a:t>
            </a:r>
          </a:p>
        </p:txBody>
      </p: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49FFA6C-9A50-4238-B562-4A7C73E02608}"/>
              </a:ext>
            </a:extLst>
          </p:cNvPr>
          <p:cNvSpPr txBox="1"/>
          <p:nvPr/>
        </p:nvSpPr>
        <p:spPr>
          <a:xfrm>
            <a:off x="6589542" y="4372689"/>
            <a:ext cx="486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rgbClr val="F32121"/>
                </a:solidFill>
              </a:rPr>
              <a:t>!</a:t>
            </a:r>
          </a:p>
        </p:txBody>
      </p:sp>
      <p:sp>
        <p:nvSpPr>
          <p:cNvPr id="136" name="Retângulo 59">
            <a:extLst>
              <a:ext uri="{FF2B5EF4-FFF2-40B4-BE49-F238E27FC236}">
                <a16:creationId xmlns:a16="http://schemas.microsoft.com/office/drawing/2014/main" id="{96DA0FE7-D459-2443-9450-EBAFE65267DB}"/>
              </a:ext>
            </a:extLst>
          </p:cNvPr>
          <p:cNvSpPr/>
          <p:nvPr/>
        </p:nvSpPr>
        <p:spPr>
          <a:xfrm>
            <a:off x="10699765" y="10708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5985F4-48F7-B349-8067-23305DF5DC9E}"/>
              </a:ext>
            </a:extLst>
          </p:cNvPr>
          <p:cNvGrpSpPr/>
          <p:nvPr/>
        </p:nvGrpSpPr>
        <p:grpSpPr>
          <a:xfrm>
            <a:off x="10199183" y="-471094"/>
            <a:ext cx="1991323" cy="1102286"/>
            <a:chOff x="10199183" y="-471094"/>
            <a:chExt cx="1991323" cy="1102286"/>
          </a:xfrm>
        </p:grpSpPr>
        <p:grpSp>
          <p:nvGrpSpPr>
            <p:cNvPr id="138" name="Agrupar 12">
              <a:extLst>
                <a:ext uri="{FF2B5EF4-FFF2-40B4-BE49-F238E27FC236}">
                  <a16:creationId xmlns:a16="http://schemas.microsoft.com/office/drawing/2014/main" id="{D5168FD1-0682-0245-8AFF-40B78D70B5A0}"/>
                </a:ext>
              </a:extLst>
            </p:cNvPr>
            <p:cNvGrpSpPr/>
            <p:nvPr/>
          </p:nvGrpSpPr>
          <p:grpSpPr>
            <a:xfrm>
              <a:off x="10199183" y="-471094"/>
              <a:ext cx="1991323" cy="1102286"/>
              <a:chOff x="10199183" y="-471094"/>
              <a:chExt cx="1991323" cy="1102286"/>
            </a:xfrm>
          </p:grpSpPr>
          <p:grpSp>
            <p:nvGrpSpPr>
              <p:cNvPr id="140" name="Agrupar 11">
                <a:extLst>
                  <a:ext uri="{FF2B5EF4-FFF2-40B4-BE49-F238E27FC236}">
                    <a16:creationId xmlns:a16="http://schemas.microsoft.com/office/drawing/2014/main" id="{B0896F2C-2DE2-9E44-93B0-12FC3E8DF66B}"/>
                  </a:ext>
                </a:extLst>
              </p:cNvPr>
              <p:cNvGrpSpPr/>
              <p:nvPr/>
            </p:nvGrpSpPr>
            <p:grpSpPr>
              <a:xfrm>
                <a:off x="10200676" y="-471094"/>
                <a:ext cx="1989830" cy="1102286"/>
                <a:chOff x="10185400" y="603234"/>
                <a:chExt cx="1989830" cy="1102286"/>
              </a:xfrm>
            </p:grpSpPr>
            <p:sp>
              <p:nvSpPr>
                <p:cNvPr id="142" name="Retângulo 23">
                  <a:extLst>
                    <a:ext uri="{FF2B5EF4-FFF2-40B4-BE49-F238E27FC236}">
                      <a16:creationId xmlns:a16="http://schemas.microsoft.com/office/drawing/2014/main" id="{1F2FFBC6-A6F5-4042-8076-945FB528BA99}"/>
                    </a:ext>
                  </a:extLst>
                </p:cNvPr>
                <p:cNvSpPr/>
                <p:nvPr/>
              </p:nvSpPr>
              <p:spPr>
                <a:xfrm>
                  <a:off x="10185400" y="603234"/>
                  <a:ext cx="1989830" cy="1102286"/>
                </a:xfrm>
                <a:prstGeom prst="rect">
                  <a:avLst/>
                </a:prstGeom>
                <a:solidFill>
                  <a:srgbClr val="383C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CaixaDeTexto 30">
                  <a:extLst>
                    <a:ext uri="{FF2B5EF4-FFF2-40B4-BE49-F238E27FC236}">
                      <a16:creationId xmlns:a16="http://schemas.microsoft.com/office/drawing/2014/main" id="{70D0F95F-AC3A-C942-BBBD-C090F61AB102}"/>
                    </a:ext>
                  </a:extLst>
                </p:cNvPr>
                <p:cNvSpPr txBox="1"/>
                <p:nvPr/>
              </p:nvSpPr>
              <p:spPr>
                <a:xfrm>
                  <a:off x="10692320" y="1282699"/>
                  <a:ext cx="7547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Sair</a:t>
                  </a:r>
                </a:p>
              </p:txBody>
            </p:sp>
            <p:pic>
              <p:nvPicPr>
                <p:cNvPr id="144" name="Picture 4" descr="Resultado de imagem para admin icon">
                  <a:extLst>
                    <a:ext uri="{FF2B5EF4-FFF2-40B4-BE49-F238E27FC236}">
                      <a16:creationId xmlns:a16="http://schemas.microsoft.com/office/drawing/2014/main" id="{9FAEEA73-02B6-C14F-831F-872CB8AEB2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350988" y="833712"/>
                  <a:ext cx="366086" cy="366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5" name="Picture 6" descr="Imagem relacionada">
                  <a:extLst>
                    <a:ext uri="{FF2B5EF4-FFF2-40B4-BE49-F238E27FC236}">
                      <a16:creationId xmlns:a16="http://schemas.microsoft.com/office/drawing/2014/main" id="{9DC58E1F-227C-9E4C-85B1-EE85EB6830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28564" y="1327473"/>
                  <a:ext cx="204735" cy="2047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6" name="CaixaDeTexto 31">
                  <a:extLst>
                    <a:ext uri="{FF2B5EF4-FFF2-40B4-BE49-F238E27FC236}">
                      <a16:creationId xmlns:a16="http://schemas.microsoft.com/office/drawing/2014/main" id="{5968FEB4-660E-0145-A518-4630E6095D71}"/>
                    </a:ext>
                  </a:extLst>
                </p:cNvPr>
                <p:cNvSpPr txBox="1"/>
                <p:nvPr/>
              </p:nvSpPr>
              <p:spPr>
                <a:xfrm>
                  <a:off x="10684489" y="848325"/>
                  <a:ext cx="147160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>
                      <a:solidFill>
                        <a:srgbClr val="8E959E"/>
                      </a:solidFill>
                      <a:latin typeface="Century Gothic" panose="020B0502020202020204" pitchFamily="34" charset="0"/>
                    </a:rPr>
                    <a:t>Modo jogador</a:t>
                  </a:r>
                </a:p>
              </p:txBody>
            </p:sp>
          </p:grpSp>
          <p:sp>
            <p:nvSpPr>
              <p:cNvPr id="141" name="Retângulo 3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8FA9F13-E2FF-034E-9ABE-73FD52006C65}"/>
                  </a:ext>
                </a:extLst>
              </p:cNvPr>
              <p:cNvSpPr/>
              <p:nvPr/>
            </p:nvSpPr>
            <p:spPr>
              <a:xfrm>
                <a:off x="10199183" y="-254263"/>
                <a:ext cx="1970698" cy="383401"/>
              </a:xfrm>
              <a:prstGeom prst="rect">
                <a:avLst/>
              </a:prstGeom>
              <a:solidFill>
                <a:srgbClr val="383C42">
                  <a:alpha val="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139" name="Retângulo 34">
              <a:hlinkClick r:id="rId11" action="ppaction://hlinksldjump"/>
              <a:extLst>
                <a:ext uri="{FF2B5EF4-FFF2-40B4-BE49-F238E27FC236}">
                  <a16:creationId xmlns:a16="http://schemas.microsoft.com/office/drawing/2014/main" id="{6F35AECD-2710-004F-B711-7CD95A878819}"/>
                </a:ext>
              </a:extLst>
            </p:cNvPr>
            <p:cNvSpPr/>
            <p:nvPr/>
          </p:nvSpPr>
          <p:spPr>
            <a:xfrm>
              <a:off x="10204942" y="128202"/>
              <a:ext cx="1970698" cy="383401"/>
            </a:xfrm>
            <a:prstGeom prst="rect">
              <a:avLst/>
            </a:prstGeom>
            <a:solidFill>
              <a:srgbClr val="383C4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Retângulo 1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rgbClr val="383C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/>
          <p:cNvGrpSpPr/>
          <p:nvPr/>
        </p:nvGrpSpPr>
        <p:grpSpPr>
          <a:xfrm>
            <a:off x="116680" y="130145"/>
            <a:ext cx="2717800" cy="400110"/>
            <a:chOff x="116680" y="130145"/>
            <a:chExt cx="2717800" cy="400110"/>
          </a:xfrm>
        </p:grpSpPr>
        <p:sp>
          <p:nvSpPr>
            <p:cNvPr id="293" name="CaixaDeTexto 292"/>
            <p:cNvSpPr txBox="1"/>
            <p:nvPr/>
          </p:nvSpPr>
          <p:spPr>
            <a:xfrm>
              <a:off x="1170780" y="130145"/>
              <a:ext cx="1663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F3F3F"/>
                  </a:solidFill>
                  <a:latin typeface="Century Gothic" panose="020B0502020202020204" pitchFamily="34" charset="0"/>
                </a:rPr>
                <a:t>CHAMPION</a:t>
              </a: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116680" y="1301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96A0A0"/>
                  </a:solidFill>
                  <a:latin typeface="Century Gothic" panose="020B0502020202020204" pitchFamily="34" charset="0"/>
                </a:rPr>
                <a:t>STREAM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664826" y="137977"/>
            <a:ext cx="111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96A0A0"/>
                </a:solidFill>
                <a:latin typeface="Century Gothic" panose="020B0502020202020204" pitchFamily="34" charset="0"/>
              </a:rPr>
              <a:t>Lucas</a:t>
            </a:r>
          </a:p>
        </p:txBody>
      </p:sp>
      <p:pic>
        <p:nvPicPr>
          <p:cNvPr id="1026" name="Picture 2" descr="Resultado de imagem para user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07" y="153090"/>
            <a:ext cx="354219" cy="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6235185" y="122588"/>
            <a:ext cx="290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FF3F3F"/>
                </a:solidFill>
                <a:latin typeface="Century Gothic" panose="020B0502020202020204" pitchFamily="34" charset="0"/>
              </a:rPr>
              <a:t>Nome Campeonato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544020" y="194685"/>
            <a:ext cx="1551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rgbClr val="96A0A0"/>
                </a:solidFill>
                <a:latin typeface="Century Gothic" panose="020B0502020202020204" pitchFamily="34" charset="0"/>
              </a:rPr>
              <a:t>CAMPEONATO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203739" y="153090"/>
            <a:ext cx="0" cy="346647"/>
          </a:xfrm>
          <a:prstGeom prst="line">
            <a:avLst/>
          </a:prstGeom>
          <a:ln>
            <a:solidFill>
              <a:srgbClr val="5157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ângulo 32">
            <a:extLst>
              <a:ext uri="{FF2B5EF4-FFF2-40B4-BE49-F238E27FC236}">
                <a16:creationId xmlns:a16="http://schemas.microsoft.com/office/drawing/2014/main" id="{4837D116-5B88-2542-BFA6-0A05830E0F30}"/>
              </a:ext>
            </a:extLst>
          </p:cNvPr>
          <p:cNvSpPr/>
          <p:nvPr/>
        </p:nvSpPr>
        <p:spPr>
          <a:xfrm>
            <a:off x="10698547" y="-1531"/>
            <a:ext cx="1471609" cy="660400"/>
          </a:xfrm>
          <a:prstGeom prst="rect">
            <a:avLst/>
          </a:prstGeom>
          <a:solidFill>
            <a:srgbClr val="383C4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6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14699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4699 L 8.33333E-7 2.96296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170</Words>
  <Application>Microsoft Office PowerPoint</Application>
  <PresentationFormat>Widescreen</PresentationFormat>
  <Paragraphs>111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76</cp:revision>
  <dcterms:created xsi:type="dcterms:W3CDTF">2019-04-15T20:02:39Z</dcterms:created>
  <dcterms:modified xsi:type="dcterms:W3CDTF">2019-04-29T20:08:16Z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