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4" r:id="rId6"/>
    <p:sldId id="266" r:id="rId7"/>
    <p:sldId id="267" r:id="rId8"/>
    <p:sldId id="268" r:id="rId9"/>
    <p:sldId id="257" r:id="rId10"/>
    <p:sldId id="263" r:id="rId11"/>
    <p:sldId id="258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AC5"/>
    <a:srgbClr val="060126"/>
    <a:srgbClr val="FFFFFF"/>
    <a:srgbClr val="005D80"/>
    <a:srgbClr val="E6E6E6"/>
    <a:srgbClr val="CDCDCD"/>
    <a:srgbClr val="007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05B7-3FB6-8F44-B59E-32C542D34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E4DB5-6A5E-A148-807A-72B5C6ED9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CE06-33B5-CF45-AA24-982CF735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12C9-76F3-314F-9F7A-85C5A038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B15BB-87AC-584C-A9DC-FBEC332F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7A0F-2E52-4A4D-81FF-EAEFA331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5BE8A-1382-7A44-9131-7B562B225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45CB5-AC3E-2947-B26F-88BAE018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52F3-E666-CA4A-8075-8E0BE0A8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3232-CC98-D14B-9A35-4189CEDD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9DCEA-DE8D-5A43-9C70-1A09ECB54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E1230-16F1-464A-8566-DCFDADCE9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C321-4E26-4844-8AD6-DEF9B901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C098-8BEE-E045-AF56-C662985E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E20C3-FD06-DF4B-97FB-2914165E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EE8A-015A-8447-8C7D-5B0895BF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218F-6FB4-F046-8333-DC410670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10B2-7DB5-C948-830E-405D2623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1DF5-5E6A-E643-B69F-213CD239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FABFC-1554-B345-A5CB-A2EA5F62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DE6B-C67D-A343-B54E-0FB1106C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BDF4F-47FB-564A-9676-9535B5A7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14EF-C657-154A-B24A-D6CC23D7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4D41-5E7D-4447-9791-5017ACD5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4801-849C-1047-AEA0-2839799E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CDC2-040E-A941-A675-9985C2C2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156B-3C25-9F43-8738-D62FA780E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97FDD-BCEA-2A44-B28D-E62464293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11B09-6B07-E84F-A90D-925AF45E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B4374-DD93-3E4A-88DA-D8391F2C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EF97-EEB2-3442-9DD8-6508D9B4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9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EFB8-8CDD-394B-94FE-6765FD5D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5B24-5B6C-3C47-A9A4-EE3D3901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AC311-9ECF-FD47-B4BF-541E319F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8603A-6748-774A-BE22-8CABDB0D1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83402-71CB-314B-9122-5719A515D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34E24-2F44-3B4E-A6AC-30FE6EDC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79D46-E944-414A-8AEF-00962093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59998-6CB9-104A-955C-21D658DF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DAA6-3C9F-9B4B-829D-C2BEA38A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B6EE0-8DD6-4C4E-A7F7-FB78E6E2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BB419-B911-624F-844D-0616E26F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FFE4-AD5E-3844-80E3-6228348D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46135-A29D-374B-A190-8DD8C25B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37DEB-A63A-7A4C-A506-E30134D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68C6-A567-4340-A1F7-EBB9FC40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2246-7D45-B945-BE77-8A13142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79A9-26BE-DD40-A2CC-C8F1D4AB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F0E02-22B5-3F45-BF28-1BE015A3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DD46B-C1A8-364B-BAB5-1FE2E93A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CB43B-1A8D-7148-8CD3-B663D234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FA092-1723-B548-9BE8-6528A1F5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DCF-C709-9C48-8789-DDBF421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53D46-56CA-C54F-A8B9-46E444E90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A241-45A1-F548-A737-7E99B1962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6FBA0-84A0-AF41-B3D5-F35F5AEB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CF69A-A78F-CD46-B532-4FD8102B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E0B79-00B8-EC48-8EB1-5795230A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5940A-9FB3-1E4D-851B-D4DF46F6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4E036-FE94-AA42-8E73-AB63F71B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2961-2E06-BB4E-9767-F372B918A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D955F-D8D6-CE41-B014-F2E9EF58549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E494-DCBB-8E46-B8DA-7D8EB77A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9D8D-9B54-0D43-B508-715C2F5A5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18" Type="http://schemas.openxmlformats.org/officeDocument/2006/relationships/image" Target="../media/image15.png"/><Relationship Id="rId3" Type="http://schemas.microsoft.com/office/2007/relationships/hdphoto" Target="../media/hdphoto2.wdp"/><Relationship Id="rId21" Type="http://schemas.openxmlformats.org/officeDocument/2006/relationships/image" Target="../media/image18.png"/><Relationship Id="rId7" Type="http://schemas.microsoft.com/office/2007/relationships/hdphoto" Target="../media/hdphoto4.wdp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20.png"/><Relationship Id="rId5" Type="http://schemas.microsoft.com/office/2007/relationships/hdphoto" Target="../media/hdphoto3.wdp"/><Relationship Id="rId15" Type="http://schemas.microsoft.com/office/2007/relationships/hdphoto" Target="../media/hdphoto6.wdp"/><Relationship Id="rId23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11.png"/><Relationship Id="rId26" Type="http://schemas.openxmlformats.org/officeDocument/2006/relationships/image" Target="../media/image23.png"/><Relationship Id="rId3" Type="http://schemas.microsoft.com/office/2007/relationships/hdphoto" Target="../media/hdphoto2.wdp"/><Relationship Id="rId21" Type="http://schemas.microsoft.com/office/2007/relationships/hdphoto" Target="../media/hdphoto6.wdp"/><Relationship Id="rId7" Type="http://schemas.openxmlformats.org/officeDocument/2006/relationships/image" Target="../media/image13.png"/><Relationship Id="rId12" Type="http://schemas.microsoft.com/office/2007/relationships/hdphoto" Target="../media/hdphoto7.wdp"/><Relationship Id="rId17" Type="http://schemas.openxmlformats.org/officeDocument/2006/relationships/image" Target="../media/image22.png"/><Relationship Id="rId25" Type="http://schemas.openxmlformats.org/officeDocument/2006/relationships/image" Target="../media/image20.png"/><Relationship Id="rId2" Type="http://schemas.openxmlformats.org/officeDocument/2006/relationships/image" Target="../media/image4.png"/><Relationship Id="rId16" Type="http://schemas.microsoft.com/office/2007/relationships/hdphoto" Target="../media/hdphoto8.wdp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24" Type="http://schemas.openxmlformats.org/officeDocument/2006/relationships/image" Target="../media/image16.png"/><Relationship Id="rId5" Type="http://schemas.microsoft.com/office/2007/relationships/hdphoto" Target="../media/hdphoto3.wdp"/><Relationship Id="rId15" Type="http://schemas.openxmlformats.org/officeDocument/2006/relationships/image" Target="../media/image21.png"/><Relationship Id="rId23" Type="http://schemas.microsoft.com/office/2007/relationships/hdphoto" Target="../media/hdphoto4.wdp"/><Relationship Id="rId10" Type="http://schemas.openxmlformats.org/officeDocument/2006/relationships/image" Target="../media/image17.png"/><Relationship Id="rId19" Type="http://schemas.microsoft.com/office/2007/relationships/hdphoto" Target="../media/hdphoto5.wdp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14" Type="http://schemas.openxmlformats.org/officeDocument/2006/relationships/image" Target="../media/image10.png"/><Relationship Id="rId2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8A530A-0091-8646-9A8A-59102C16F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t="1" r="8753" b="119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A84352-9CFC-1742-89BD-7ADA0B4A09BA}"/>
              </a:ext>
            </a:extLst>
          </p:cNvPr>
          <p:cNvSpPr/>
          <p:nvPr/>
        </p:nvSpPr>
        <p:spPr>
          <a:xfrm>
            <a:off x="0" y="1945706"/>
            <a:ext cx="12192000" cy="2966589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F4C9A-6702-A348-A6EF-B349F8C470D2}"/>
              </a:ext>
            </a:extLst>
          </p:cNvPr>
          <p:cNvSpPr/>
          <p:nvPr/>
        </p:nvSpPr>
        <p:spPr>
          <a:xfrm>
            <a:off x="0" y="6389750"/>
            <a:ext cx="57301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EQUIPE CARBONTOWER</a:t>
            </a:r>
            <a:endParaRPr lang="en-US" sz="2400" b="1" cap="none" spc="0" dirty="0">
              <a:ln w="0"/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E2F43-E4E6-3A40-9FB0-1B6756E2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031" y="6239799"/>
            <a:ext cx="1660199" cy="61820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52" t="12745" r="21634" b="32942"/>
          <a:stretch/>
        </p:blipFill>
        <p:spPr>
          <a:xfrm>
            <a:off x="5373088" y="2209977"/>
            <a:ext cx="1445813" cy="1445814"/>
          </a:xfrm>
          <a:prstGeom prst="rect">
            <a:avLst/>
          </a:prstGeom>
        </p:spPr>
      </p:pic>
      <p:grpSp>
        <p:nvGrpSpPr>
          <p:cNvPr id="8" name="Agrupar 7"/>
          <p:cNvGrpSpPr/>
          <p:nvPr/>
        </p:nvGrpSpPr>
        <p:grpSpPr>
          <a:xfrm>
            <a:off x="4727565" y="3567563"/>
            <a:ext cx="2736857" cy="1123385"/>
            <a:chOff x="-86520" y="-55805"/>
            <a:chExt cx="1663700" cy="1123385"/>
          </a:xfrm>
        </p:grpSpPr>
        <p:sp>
          <p:nvSpPr>
            <p:cNvPr id="11" name="CaixaDeTexto 10"/>
            <p:cNvSpPr txBox="1"/>
            <p:nvPr/>
          </p:nvSpPr>
          <p:spPr>
            <a:xfrm>
              <a:off x="-86520" y="482805"/>
              <a:ext cx="1663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-10801" y="-55805"/>
              <a:ext cx="15122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32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DDBFC-A844-2844-A468-F856B7D4B1F8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F5AACF-9378-BD49-8688-18C1F1358B54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USER STORIES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793A7-302F-8848-9EF8-4E70D083FF43}"/>
              </a:ext>
            </a:extLst>
          </p:cNvPr>
          <p:cNvSpPr/>
          <p:nvPr/>
        </p:nvSpPr>
        <p:spPr>
          <a:xfrm>
            <a:off x="553115" y="853014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</a:t>
            </a:r>
            <a:r>
              <a:rPr lang="en-US" sz="1600">
                <a:solidFill>
                  <a:srgbClr val="00719B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as </a:t>
            </a:r>
            <a:r>
              <a:rPr lang="en-US" sz="1600" err="1">
                <a:solidFill>
                  <a:schemeClr val="tx1"/>
                </a:solidFill>
              </a:rPr>
              <a:t>maquinas</a:t>
            </a:r>
            <a:r>
              <a:rPr lang="en-US" sz="1600">
                <a:solidFill>
                  <a:schemeClr val="tx1"/>
                </a:solidFill>
              </a:rPr>
              <a:t>(</a:t>
            </a:r>
            <a:r>
              <a:rPr lang="en-US" sz="1600" err="1">
                <a:solidFill>
                  <a:schemeClr val="tx1"/>
                </a:solidFill>
              </a:rPr>
              <a:t>jogadores</a:t>
            </a:r>
            <a:r>
              <a:rPr lang="en-US" sz="1600">
                <a:solidFill>
                  <a:schemeClr val="tx1"/>
                </a:solidFill>
              </a:rPr>
              <a:t>)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garantir</a:t>
            </a:r>
            <a:r>
              <a:rPr lang="en-US" sz="1600">
                <a:solidFill>
                  <a:schemeClr val="tx1"/>
                </a:solidFill>
              </a:rPr>
              <a:t> que as </a:t>
            </a:r>
            <a:r>
              <a:rPr lang="en-US" sz="1600" err="1">
                <a:solidFill>
                  <a:schemeClr val="tx1"/>
                </a:solidFill>
              </a:rPr>
              <a:t>partidas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ocorram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sem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problemas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9B9F8-A8FA-DD41-8894-8901F32DA047}"/>
              </a:ext>
            </a:extLst>
          </p:cNvPr>
          <p:cNvSpPr/>
          <p:nvPr/>
        </p:nvSpPr>
        <p:spPr>
          <a:xfrm>
            <a:off x="553115" y="2214037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vários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eventos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mesmo</a:t>
            </a:r>
            <a:r>
              <a:rPr lang="en-US" sz="1600">
                <a:solidFill>
                  <a:schemeClr val="tx1"/>
                </a:solidFill>
              </a:rPr>
              <a:t> tempo </a:t>
            </a:r>
            <a:r>
              <a:rPr lang="en-US" sz="1600" b="1">
                <a:solidFill>
                  <a:srgbClr val="00719B"/>
                </a:solidFill>
              </a:rPr>
              <a:t>para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visibilidade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tudo</a:t>
            </a:r>
            <a:r>
              <a:rPr lang="en-US" sz="1600">
                <a:solidFill>
                  <a:schemeClr val="tx1"/>
                </a:solidFill>
              </a:rPr>
              <a:t> que </a:t>
            </a:r>
            <a:r>
              <a:rPr lang="en-US" sz="1600" err="1">
                <a:solidFill>
                  <a:schemeClr val="tx1"/>
                </a:solidFill>
              </a:rPr>
              <a:t>está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acontecendo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na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empresa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A39C3-1062-A440-ABFD-86352587F976}"/>
              </a:ext>
            </a:extLst>
          </p:cNvPr>
          <p:cNvSpPr/>
          <p:nvPr/>
        </p:nvSpPr>
        <p:spPr>
          <a:xfrm>
            <a:off x="553115" y="3575060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dados de stream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mensurar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momentos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maior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audiência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B725F-69D5-2243-98A9-1E223FF133AD}"/>
              </a:ext>
            </a:extLst>
          </p:cNvPr>
          <p:cNvSpPr/>
          <p:nvPr/>
        </p:nvSpPr>
        <p:spPr>
          <a:xfrm>
            <a:off x="6451559" y="853015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dados das </a:t>
            </a:r>
            <a:r>
              <a:rPr lang="en-US" sz="1600" err="1">
                <a:solidFill>
                  <a:schemeClr val="tx1"/>
                </a:solidFill>
              </a:rPr>
              <a:t>diferentes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plataformas</a:t>
            </a:r>
            <a:r>
              <a:rPr lang="en-US" sz="1600">
                <a:solidFill>
                  <a:schemeClr val="tx1"/>
                </a:solidFill>
              </a:rPr>
              <a:t> de stream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avaliar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qual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err="1">
                <a:solidFill>
                  <a:schemeClr val="tx1"/>
                </a:solidFill>
              </a:rPr>
              <a:t>mais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rentável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E4DCF-89C4-8849-8C8F-CAC4EBEEA8FA}"/>
              </a:ext>
            </a:extLst>
          </p:cNvPr>
          <p:cNvSpPr/>
          <p:nvPr/>
        </p:nvSpPr>
        <p:spPr>
          <a:xfrm>
            <a:off x="6451559" y="2210518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usuário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conseguir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acessar</a:t>
            </a:r>
            <a:r>
              <a:rPr lang="en-US" sz="1600">
                <a:solidFill>
                  <a:schemeClr val="tx1"/>
                </a:solidFill>
              </a:rPr>
              <a:t> a ferramenta de </a:t>
            </a:r>
            <a:r>
              <a:rPr lang="en-US" sz="1600" err="1">
                <a:solidFill>
                  <a:schemeClr val="tx1"/>
                </a:solidFill>
              </a:rPr>
              <a:t>qualquer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dispositivo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acompanhar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eventos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qualquer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lugar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AD0C6-0E69-6344-A4E1-F8A30263A45D}"/>
              </a:ext>
            </a:extLst>
          </p:cNvPr>
          <p:cNvSpPr/>
          <p:nvPr/>
        </p:nvSpPr>
        <p:spPr>
          <a:xfrm>
            <a:off x="6451559" y="3568021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usuário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as </a:t>
            </a:r>
            <a:r>
              <a:rPr lang="en-US" sz="1600" err="1">
                <a:solidFill>
                  <a:schemeClr val="tx1"/>
                </a:solidFill>
              </a:rPr>
              <a:t>informações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consolidadas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através</a:t>
            </a:r>
            <a:r>
              <a:rPr lang="en-US" sz="1600">
                <a:solidFill>
                  <a:schemeClr val="tx1"/>
                </a:solidFill>
              </a:rPr>
              <a:t> da interface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facilitar</a:t>
            </a:r>
            <a:r>
              <a:rPr lang="en-US" sz="1600">
                <a:solidFill>
                  <a:schemeClr val="tx1"/>
                </a:solidFill>
              </a:rPr>
              <a:t> o </a:t>
            </a:r>
            <a:r>
              <a:rPr lang="en-US" sz="1600" err="1">
                <a:solidFill>
                  <a:schemeClr val="tx1"/>
                </a:solidFill>
              </a:rPr>
              <a:t>entendimento</a:t>
            </a:r>
            <a:r>
              <a:rPr lang="en-US" sz="1600">
                <a:solidFill>
                  <a:schemeClr val="tx1"/>
                </a:solidFill>
              </a:rPr>
              <a:t> e </a:t>
            </a:r>
            <a:r>
              <a:rPr lang="en-US" sz="1600" err="1">
                <a:solidFill>
                  <a:schemeClr val="tx1"/>
                </a:solidFill>
              </a:rPr>
              <a:t>os</a:t>
            </a:r>
            <a:r>
              <a:rPr lang="en-US" sz="1600">
                <a:solidFill>
                  <a:schemeClr val="tx1"/>
                </a:solidFill>
              </a:rPr>
              <a:t> insights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D6ECD-F74A-3A4C-BA9D-4F4394981AA4}"/>
              </a:ext>
            </a:extLst>
          </p:cNvPr>
          <p:cNvSpPr/>
          <p:nvPr/>
        </p:nvSpPr>
        <p:spPr>
          <a:xfrm>
            <a:off x="553115" y="4918526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b="1">
                <a:solidFill>
                  <a:srgbClr val="00719B"/>
                </a:solidFill>
              </a:rPr>
              <a:t>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>
                <a:solidFill>
                  <a:schemeClr val="tx1"/>
                </a:solidFill>
              </a:rPr>
              <a:t>de </a:t>
            </a:r>
            <a:r>
              <a:rPr lang="en-US" sz="1600" err="1">
                <a:solidFill>
                  <a:schemeClr val="tx1"/>
                </a:solidFill>
              </a:rPr>
              <a:t>criar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partidas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poder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cada</a:t>
            </a:r>
            <a:r>
              <a:rPr lang="en-US" sz="1600">
                <a:solidFill>
                  <a:schemeClr val="tx1"/>
                </a:solidFill>
              </a:rPr>
              <a:t> time e </a:t>
            </a:r>
            <a:r>
              <a:rPr lang="en-US" sz="1600" err="1">
                <a:solidFill>
                  <a:schemeClr val="tx1"/>
                </a:solidFill>
              </a:rPr>
              <a:t>garantir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uma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partida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justa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0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DDBFC-A844-2844-A468-F856B7D4B1F8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F5AACF-9378-BD49-8688-18C1F1358B54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REQUISITOS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F0E938-3095-AB4A-9F78-198B6551009E}"/>
              </a:ext>
            </a:extLst>
          </p:cNvPr>
          <p:cNvSpPr/>
          <p:nvPr/>
        </p:nvSpPr>
        <p:spPr>
          <a:xfrm>
            <a:off x="466511" y="6120274"/>
            <a:ext cx="11330377" cy="566843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https://</a:t>
            </a:r>
            <a:r>
              <a:rPr lang="en-US" sz="1600" err="1">
                <a:solidFill>
                  <a:schemeClr val="bg1"/>
                </a:solidFill>
              </a:rPr>
              <a:t>bandteccom.sharepoint.com</a:t>
            </a:r>
            <a:r>
              <a:rPr lang="en-US" sz="1600">
                <a:solidFill>
                  <a:schemeClr val="bg1"/>
                </a:solidFill>
              </a:rPr>
              <a:t>/:x:/s/</a:t>
            </a:r>
            <a:r>
              <a:rPr lang="en-US" sz="1600" err="1">
                <a:solidFill>
                  <a:schemeClr val="bg1"/>
                </a:solidFill>
              </a:rPr>
              <a:t>carbontower</a:t>
            </a:r>
            <a:r>
              <a:rPr lang="en-US" sz="1600">
                <a:solidFill>
                  <a:schemeClr val="bg1"/>
                </a:solidFill>
              </a:rPr>
              <a:t>/ER96zOcrhMxFrTBpJYwiFCEBmCQ6nm8hT6llgA09021ajA?e=jj6mDB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76F8C-75F7-2743-BC88-30EA4B0E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2" y="663053"/>
            <a:ext cx="11330376" cy="53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0F007-3192-F741-A2E4-4D24B15C3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t="1" r="8753" b="119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27BB21-27CE-A146-8046-A96E776716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19FCF-1943-3548-82C5-0616239AC3BF}"/>
              </a:ext>
            </a:extLst>
          </p:cNvPr>
          <p:cNvSpPr/>
          <p:nvPr/>
        </p:nvSpPr>
        <p:spPr>
          <a:xfrm>
            <a:off x="2973915" y="2292701"/>
            <a:ext cx="62441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ARIEL MAGALHÃES LIRA RA 01182003 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7190582-8247-9D4E-89C0-39ABA5E7DF72}"/>
              </a:ext>
            </a:extLst>
          </p:cNvPr>
          <p:cNvSpPr txBox="1">
            <a:spLocks/>
          </p:cNvSpPr>
          <p:nvPr/>
        </p:nvSpPr>
        <p:spPr>
          <a:xfrm>
            <a:off x="1130987" y="680978"/>
            <a:ext cx="9930018" cy="1296144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5400" b="1">
                <a:solidFill>
                  <a:srgbClr val="32B9CD"/>
                </a:solidFill>
              </a:rPr>
              <a:t>CARBONTOWER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76C8C-8F07-B343-A77A-0C5E3CD1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031" y="6239799"/>
            <a:ext cx="1660199" cy="618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255526-24C6-3E45-9B53-F59FF6DD05BD}"/>
              </a:ext>
            </a:extLst>
          </p:cNvPr>
          <p:cNvSpPr txBox="1"/>
          <p:nvPr/>
        </p:nvSpPr>
        <p:spPr>
          <a:xfrm>
            <a:off x="12344400" y="6172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B8E2F-237A-234C-9FAD-94C628D8661D}"/>
              </a:ext>
            </a:extLst>
          </p:cNvPr>
          <p:cNvSpPr/>
          <p:nvPr/>
        </p:nvSpPr>
        <p:spPr>
          <a:xfrm>
            <a:off x="2973914" y="2864533"/>
            <a:ext cx="62441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GUSTAVO HERRERO CANO RA 01182100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4BF40-5B53-3C46-B2C7-4DD8380985DE}"/>
              </a:ext>
            </a:extLst>
          </p:cNvPr>
          <p:cNvSpPr/>
          <p:nvPr/>
        </p:nvSpPr>
        <p:spPr>
          <a:xfrm>
            <a:off x="2900537" y="3385525"/>
            <a:ext cx="63909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IGOR INÁCIO MARTINS RA 01182022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FD2E-4936-6E49-828C-BD30E0E0CCF1}"/>
              </a:ext>
            </a:extLst>
          </p:cNvPr>
          <p:cNvSpPr/>
          <p:nvPr/>
        </p:nvSpPr>
        <p:spPr>
          <a:xfrm>
            <a:off x="3098092" y="3953509"/>
            <a:ext cx="59958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LUCAS YUDI GANEKO RA 01182044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B5D85-4EF4-5B4E-ACB9-16BCB64BE0B2}"/>
              </a:ext>
            </a:extLst>
          </p:cNvPr>
          <p:cNvSpPr/>
          <p:nvPr/>
        </p:nvSpPr>
        <p:spPr>
          <a:xfrm>
            <a:off x="2686047" y="4521493"/>
            <a:ext cx="68198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VINICIUS LUCENA VIANA RA 01182077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8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DA SOLUÇÃO -  HIGH LEVEL</a:t>
            </a:r>
          </a:p>
        </p:txBody>
      </p:sp>
      <p:pic>
        <p:nvPicPr>
          <p:cNvPr id="1032" name="Picture 8" descr="Resultado de imagem para admin icon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77" t="14178" r="13744" b="10781"/>
          <a:stretch/>
        </p:blipFill>
        <p:spPr bwMode="auto">
          <a:xfrm>
            <a:off x="10083379" y="1045737"/>
            <a:ext cx="723121" cy="800774"/>
          </a:xfrm>
          <a:prstGeom prst="rect">
            <a:avLst/>
          </a:prstGeom>
          <a:noFill/>
        </p:spPr>
      </p:pic>
      <p:sp>
        <p:nvSpPr>
          <p:cNvPr id="2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0816480" y="1017008"/>
            <a:ext cx="1011534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EMPRESA CLIENTE</a:t>
            </a:r>
          </a:p>
        </p:txBody>
      </p:sp>
      <p:sp>
        <p:nvSpPr>
          <p:cNvPr id="2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0898603" y="2475986"/>
            <a:ext cx="1036779" cy="48345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FFFFFF"/>
                </a:solidFill>
              </a:rPr>
              <a:t>ADMIN</a:t>
            </a:r>
          </a:p>
        </p:txBody>
      </p:sp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653" y="2242990"/>
            <a:ext cx="726654" cy="726813"/>
          </a:xfrm>
          <a:prstGeom prst="rect">
            <a:avLst/>
          </a:prstGeom>
          <a:noFill/>
        </p:spPr>
      </p:pic>
      <p:cxnSp>
        <p:nvCxnSpPr>
          <p:cNvPr id="38" name="Conector reto 37"/>
          <p:cNvCxnSpPr/>
          <p:nvPr/>
        </p:nvCxnSpPr>
        <p:spPr>
          <a:xfrm flipH="1">
            <a:off x="3713437" y="1882575"/>
            <a:ext cx="792986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1701165" y="4390623"/>
            <a:ext cx="0" cy="73859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9941093" y="4015052"/>
            <a:ext cx="2008244" cy="2994452"/>
            <a:chOff x="4090265" y="4118980"/>
            <a:chExt cx="2008244" cy="2994452"/>
          </a:xfrm>
        </p:grpSpPr>
        <p:grpSp>
          <p:nvGrpSpPr>
            <p:cNvPr id="7" name="Agrupar 6"/>
            <p:cNvGrpSpPr/>
            <p:nvPr/>
          </p:nvGrpSpPr>
          <p:grpSpPr>
            <a:xfrm>
              <a:off x="4117159" y="4118980"/>
              <a:ext cx="1981350" cy="2304161"/>
              <a:chOff x="9361644" y="3836097"/>
              <a:chExt cx="2263666" cy="2632474"/>
            </a:xfrm>
          </p:grpSpPr>
          <p:pic>
            <p:nvPicPr>
              <p:cNvPr id="1036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3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4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9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4090265" y="6264784"/>
              <a:ext cx="1981348" cy="848648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1600" b="1" dirty="0">
                  <a:solidFill>
                    <a:srgbClr val="FFFFFF"/>
                  </a:solidFill>
                </a:rPr>
                <a:t>JOGADORES</a:t>
              </a:r>
            </a:p>
          </p:txBody>
        </p:sp>
      </p:grpSp>
      <p:grpSp>
        <p:nvGrpSpPr>
          <p:cNvPr id="65" name="Agrupar 64"/>
          <p:cNvGrpSpPr/>
          <p:nvPr/>
        </p:nvGrpSpPr>
        <p:grpSpPr>
          <a:xfrm>
            <a:off x="345749" y="2577114"/>
            <a:ext cx="2843593" cy="1794738"/>
            <a:chOff x="-231042" y="3624526"/>
            <a:chExt cx="3990975" cy="2518910"/>
          </a:xfrm>
        </p:grpSpPr>
        <p:pic>
          <p:nvPicPr>
            <p:cNvPr id="90" name="Picture 6" descr="Resultado de imagem para cloud"/>
            <p:cNvPicPr>
              <a:picLocks noChangeAspect="1" noChangeArrowheads="1"/>
            </p:cNvPicPr>
            <p:nvPr/>
          </p:nvPicPr>
          <p:blipFill rotWithShape="1">
            <a:blip r:embed="rId8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73"/>
            <a:stretch/>
          </p:blipFill>
          <p:spPr bwMode="auto">
            <a:xfrm>
              <a:off x="-231042" y="3624526"/>
              <a:ext cx="3990975" cy="251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" descr="Resultado de imagem para azure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446" y="5091478"/>
              <a:ext cx="1277746" cy="369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76226" y="4904827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Agrupar 69"/>
          <p:cNvGrpSpPr/>
          <p:nvPr/>
        </p:nvGrpSpPr>
        <p:grpSpPr>
          <a:xfrm>
            <a:off x="3388651" y="1516611"/>
            <a:ext cx="720931" cy="720931"/>
            <a:chOff x="3064264" y="2141510"/>
            <a:chExt cx="720931" cy="720931"/>
          </a:xfrm>
        </p:grpSpPr>
        <p:sp>
          <p:nvSpPr>
            <p:cNvPr id="97" name="Elipse 96"/>
            <p:cNvSpPr/>
            <p:nvPr/>
          </p:nvSpPr>
          <p:spPr>
            <a:xfrm>
              <a:off x="3064264" y="2141510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50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"/>
            <a:stretch/>
          </p:blipFill>
          <p:spPr bwMode="auto">
            <a:xfrm>
              <a:off x="3074360" y="2329560"/>
              <a:ext cx="690341" cy="34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tângulo 63"/>
          <p:cNvSpPr/>
          <p:nvPr/>
        </p:nvSpPr>
        <p:spPr>
          <a:xfrm>
            <a:off x="4577929" y="863144"/>
            <a:ext cx="5253370" cy="2271941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9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4652823" y="1237797"/>
            <a:ext cx="1509123" cy="1341063"/>
          </a:xfrm>
          <a:prstGeom prst="rect">
            <a:avLst/>
          </a:prstGeom>
          <a:noFill/>
        </p:spPr>
      </p:pic>
      <p:sp>
        <p:nvSpPr>
          <p:cNvPr id="6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38124" y="981656"/>
            <a:ext cx="227261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WEB</a:t>
            </a:r>
          </a:p>
        </p:txBody>
      </p:sp>
      <p:sp>
        <p:nvSpPr>
          <p:cNvPr id="69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38123" y="1544747"/>
            <a:ext cx="346584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MÁQUINAS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 CAMPEONATO/MÁQUINA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STREAMS</a:t>
            </a:r>
          </a:p>
        </p:txBody>
      </p:sp>
      <p:pic>
        <p:nvPicPr>
          <p:cNvPr id="100" name="Picture 10" descr="Imagem relacionada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529" y="1653713"/>
            <a:ext cx="949089" cy="9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tângulo 87"/>
          <p:cNvSpPr/>
          <p:nvPr/>
        </p:nvSpPr>
        <p:spPr>
          <a:xfrm>
            <a:off x="4567514" y="4112613"/>
            <a:ext cx="5253370" cy="2206599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27707" y="4302225"/>
            <a:ext cx="3214755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DESKTOP</a:t>
            </a:r>
          </a:p>
        </p:txBody>
      </p:sp>
      <p:sp>
        <p:nvSpPr>
          <p:cNvPr id="5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27707" y="4873112"/>
            <a:ext cx="3316356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LOGIN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RESUMO MONITORAMENTO MÁQUINA</a:t>
            </a:r>
          </a:p>
        </p:txBody>
      </p:sp>
      <p:pic>
        <p:nvPicPr>
          <p:cNvPr id="101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4626555" y="4487266"/>
            <a:ext cx="1509123" cy="1341063"/>
          </a:xfrm>
          <a:prstGeom prst="rect">
            <a:avLst/>
          </a:prstGeom>
          <a:noFill/>
        </p:spPr>
      </p:pic>
      <p:cxnSp>
        <p:nvCxnSpPr>
          <p:cNvPr id="105" name="Conector reto 104"/>
          <p:cNvCxnSpPr/>
          <p:nvPr/>
        </p:nvCxnSpPr>
        <p:spPr>
          <a:xfrm flipH="1">
            <a:off x="2883329" y="1881071"/>
            <a:ext cx="515418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Agrupar 107"/>
          <p:cNvGrpSpPr/>
          <p:nvPr/>
        </p:nvGrpSpPr>
        <p:grpSpPr>
          <a:xfrm>
            <a:off x="2025857" y="1506266"/>
            <a:ext cx="761559" cy="847923"/>
            <a:chOff x="8705391" y="3255362"/>
            <a:chExt cx="1604841" cy="1786839"/>
          </a:xfrm>
        </p:grpSpPr>
        <p:pic>
          <p:nvPicPr>
            <p:cNvPr id="109" name="Picture 34" descr="Resultado de imagem para smashcast icon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5391" y="3255362"/>
              <a:ext cx="954515" cy="101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30" descr="Resultado de imagem para twitch ico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377" y="3555946"/>
              <a:ext cx="912855" cy="955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32" descr="Resultado de imagem para youtube ico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216" y="3684255"/>
              <a:ext cx="1357946" cy="135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80682" y="1409794"/>
            <a:ext cx="1943852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sz="1700" b="1" dirty="0" err="1">
                <a:solidFill>
                  <a:srgbClr val="FFFFFF"/>
                </a:solidFill>
              </a:rPr>
              <a:t>APIs</a:t>
            </a:r>
            <a:r>
              <a:rPr lang="pt-BR" sz="1700" b="1" dirty="0">
                <a:solidFill>
                  <a:srgbClr val="FFFFFF"/>
                </a:solidFill>
              </a:rPr>
              <a:t> DE SERVIÇOS DE STREAM</a:t>
            </a:r>
          </a:p>
        </p:txBody>
      </p:sp>
      <p:cxnSp>
        <p:nvCxnSpPr>
          <p:cNvPr id="124" name="Conector reto 123"/>
          <p:cNvCxnSpPr/>
          <p:nvPr/>
        </p:nvCxnSpPr>
        <p:spPr>
          <a:xfrm flipH="1">
            <a:off x="1684020" y="5100041"/>
            <a:ext cx="2822403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Agrupar 72"/>
          <p:cNvGrpSpPr/>
          <p:nvPr/>
        </p:nvGrpSpPr>
        <p:grpSpPr>
          <a:xfrm>
            <a:off x="2667720" y="4745422"/>
            <a:ext cx="720931" cy="720931"/>
            <a:chOff x="3195383" y="3858204"/>
            <a:chExt cx="720931" cy="720931"/>
          </a:xfrm>
        </p:grpSpPr>
        <p:sp>
          <p:nvSpPr>
            <p:cNvPr id="67" name="Elipse 66"/>
            <p:cNvSpPr/>
            <p:nvPr/>
          </p:nvSpPr>
          <p:spPr>
            <a:xfrm>
              <a:off x="3195383" y="3858204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5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18" y="3910575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Agrupar 56"/>
          <p:cNvGrpSpPr/>
          <p:nvPr/>
        </p:nvGrpSpPr>
        <p:grpSpPr>
          <a:xfrm>
            <a:off x="5414747" y="5025820"/>
            <a:ext cx="720931" cy="720931"/>
            <a:chOff x="3195383" y="3858204"/>
            <a:chExt cx="720931" cy="720931"/>
          </a:xfrm>
        </p:grpSpPr>
        <p:sp>
          <p:nvSpPr>
            <p:cNvPr id="58" name="Elipse 57"/>
            <p:cNvSpPr/>
            <p:nvPr/>
          </p:nvSpPr>
          <p:spPr>
            <a:xfrm>
              <a:off x="3195383" y="3858204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765" y="3910575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0" name="Conector reto 59"/>
          <p:cNvCxnSpPr/>
          <p:nvPr/>
        </p:nvCxnSpPr>
        <p:spPr>
          <a:xfrm flipV="1">
            <a:off x="3744614" y="2189974"/>
            <a:ext cx="0" cy="1563933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>
            <a:off x="3141038" y="3725839"/>
            <a:ext cx="598742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Agrupar 52"/>
          <p:cNvGrpSpPr/>
          <p:nvPr/>
        </p:nvGrpSpPr>
        <p:grpSpPr>
          <a:xfrm>
            <a:off x="5396039" y="1746341"/>
            <a:ext cx="720931" cy="720931"/>
            <a:chOff x="3064264" y="2141510"/>
            <a:chExt cx="720931" cy="720931"/>
          </a:xfrm>
        </p:grpSpPr>
        <p:sp>
          <p:nvSpPr>
            <p:cNvPr id="55" name="Elipse 54"/>
            <p:cNvSpPr/>
            <p:nvPr/>
          </p:nvSpPr>
          <p:spPr>
            <a:xfrm>
              <a:off x="3064264" y="2141510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1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"/>
            <a:stretch/>
          </p:blipFill>
          <p:spPr bwMode="auto">
            <a:xfrm>
              <a:off x="3074360" y="2329560"/>
              <a:ext cx="690341" cy="34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/>
          <p:cNvGrpSpPr/>
          <p:nvPr/>
        </p:nvGrpSpPr>
        <p:grpSpPr>
          <a:xfrm>
            <a:off x="6256673" y="2467960"/>
            <a:ext cx="962354" cy="569169"/>
            <a:chOff x="6183099" y="2355080"/>
            <a:chExt cx="962354" cy="569169"/>
          </a:xfrm>
        </p:grpSpPr>
        <p:pic>
          <p:nvPicPr>
            <p:cNvPr id="1026" name="Picture 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74"/>
            <a:stretch/>
          </p:blipFill>
          <p:spPr bwMode="auto">
            <a:xfrm>
              <a:off x="6183099" y="2495550"/>
              <a:ext cx="962354" cy="428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182"/>
            <a:stretch/>
          </p:blipFill>
          <p:spPr bwMode="auto">
            <a:xfrm>
              <a:off x="6183099" y="2355080"/>
              <a:ext cx="962354" cy="13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esultado de imagem para react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007" y="2573553"/>
            <a:ext cx="1136309" cy="3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ava swing logo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19" y="5676723"/>
            <a:ext cx="566918" cy="5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3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: Cantos Arredondados 97">
            <a:extLst>
              <a:ext uri="{FF2B5EF4-FFF2-40B4-BE49-F238E27FC236}">
                <a16:creationId xmlns:a16="http://schemas.microsoft.com/office/drawing/2014/main" id="{74FBB26D-C047-494A-B028-33D0F7937557}"/>
              </a:ext>
            </a:extLst>
          </p:cNvPr>
          <p:cNvSpPr/>
          <p:nvPr/>
        </p:nvSpPr>
        <p:spPr>
          <a:xfrm>
            <a:off x="940421" y="4165399"/>
            <a:ext cx="1448935" cy="7009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/>
          <p:cNvSpPr/>
          <p:nvPr/>
        </p:nvSpPr>
        <p:spPr>
          <a:xfrm>
            <a:off x="3859770" y="729791"/>
            <a:ext cx="2872036" cy="5871732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BE46A08A-7636-4D5C-9024-2A284F0A049E}"/>
              </a:ext>
            </a:extLst>
          </p:cNvPr>
          <p:cNvSpPr/>
          <p:nvPr/>
        </p:nvSpPr>
        <p:spPr>
          <a:xfrm>
            <a:off x="4014477" y="3926791"/>
            <a:ext cx="2595001" cy="2522595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69BF2339-41DF-48FC-B864-811AE1B74F45}"/>
              </a:ext>
            </a:extLst>
          </p:cNvPr>
          <p:cNvCxnSpPr>
            <a:cxnSpLocks/>
          </p:cNvCxnSpPr>
          <p:nvPr/>
        </p:nvCxnSpPr>
        <p:spPr>
          <a:xfrm>
            <a:off x="4412973" y="4391101"/>
            <a:ext cx="188052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73762624-47A4-4E7A-A676-78C4FD5CBA79}"/>
              </a:ext>
            </a:extLst>
          </p:cNvPr>
          <p:cNvSpPr/>
          <p:nvPr/>
        </p:nvSpPr>
        <p:spPr>
          <a:xfrm>
            <a:off x="4005027" y="1265496"/>
            <a:ext cx="2595001" cy="125651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74FBB26D-C047-494A-B028-33D0F7937557}"/>
              </a:ext>
            </a:extLst>
          </p:cNvPr>
          <p:cNvSpPr/>
          <p:nvPr/>
        </p:nvSpPr>
        <p:spPr>
          <a:xfrm>
            <a:off x="889800" y="5500961"/>
            <a:ext cx="1448935" cy="7009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DA SOLUÇÃO - LOW LEVEL</a:t>
            </a: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BB2C187-C72B-4236-8D3A-C3E88DE41D5E}"/>
              </a:ext>
            </a:extLst>
          </p:cNvPr>
          <p:cNvGrpSpPr/>
          <p:nvPr/>
        </p:nvGrpSpPr>
        <p:grpSpPr>
          <a:xfrm>
            <a:off x="9771286" y="5803860"/>
            <a:ext cx="869411" cy="768699"/>
            <a:chOff x="5032752" y="5313613"/>
            <a:chExt cx="1492398" cy="1319518"/>
          </a:xfrm>
        </p:grpSpPr>
        <p:pic>
          <p:nvPicPr>
            <p:cNvPr id="1032" name="Picture 8" descr="Resultado de imagem para admin icon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8000"/>
                      </a14:imgEffect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7" t="14178" r="13744" b="10781"/>
            <a:stretch/>
          </p:blipFill>
          <p:spPr bwMode="auto">
            <a:xfrm>
              <a:off x="5388164" y="5313613"/>
              <a:ext cx="723121" cy="800774"/>
            </a:xfrm>
            <a:prstGeom prst="rect">
              <a:avLst/>
            </a:prstGeom>
            <a:noFill/>
          </p:spPr>
        </p:pic>
        <p:sp>
          <p:nvSpPr>
            <p:cNvPr id="25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5032752" y="6061008"/>
              <a:ext cx="1492398" cy="572123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1200" b="1" dirty="0">
                  <a:solidFill>
                    <a:srgbClr val="FFFFFF"/>
                  </a:solidFill>
                </a:rPr>
                <a:t>EMPRESA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6C35E1BC-8EB3-4958-AC39-2CBFAB9FAF86}"/>
              </a:ext>
            </a:extLst>
          </p:cNvPr>
          <p:cNvGrpSpPr/>
          <p:nvPr/>
        </p:nvGrpSpPr>
        <p:grpSpPr>
          <a:xfrm>
            <a:off x="10577838" y="5818609"/>
            <a:ext cx="729996" cy="706175"/>
            <a:chOff x="7672566" y="5423309"/>
            <a:chExt cx="1190589" cy="1151740"/>
          </a:xfrm>
        </p:grpSpPr>
        <p:sp>
          <p:nvSpPr>
            <p:cNvPr id="26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7672566" y="6091597"/>
              <a:ext cx="1190589" cy="483452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pt-BR" sz="1200" b="1" dirty="0">
                  <a:solidFill>
                    <a:srgbClr val="FFFFFF"/>
                  </a:solidFill>
                </a:rPr>
                <a:t>ADMIN</a:t>
              </a:r>
            </a:p>
          </p:txBody>
        </p:sp>
        <p:pic>
          <p:nvPicPr>
            <p:cNvPr id="1034" name="Picture 10" descr="Imagem relacionada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9029" y="5423309"/>
              <a:ext cx="726654" cy="726813"/>
            </a:xfrm>
            <a:prstGeom prst="rect">
              <a:avLst/>
            </a:prstGeom>
            <a:noFill/>
          </p:spPr>
        </p:pic>
      </p:grpSp>
      <p:pic>
        <p:nvPicPr>
          <p:cNvPr id="91" name="Picture 4" descr="Resultado de imagem para azur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794" y="822117"/>
            <a:ext cx="910401" cy="2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Agrupar 107"/>
          <p:cNvGrpSpPr/>
          <p:nvPr/>
        </p:nvGrpSpPr>
        <p:grpSpPr>
          <a:xfrm>
            <a:off x="1338803" y="4199689"/>
            <a:ext cx="640667" cy="713321"/>
            <a:chOff x="8705391" y="3255362"/>
            <a:chExt cx="1604841" cy="1786839"/>
          </a:xfrm>
        </p:grpSpPr>
        <p:pic>
          <p:nvPicPr>
            <p:cNvPr id="109" name="Picture 34" descr="Resultado de imagem para smashcast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5391" y="3255362"/>
              <a:ext cx="954515" cy="101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30" descr="Resultado de imagem para twitch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377" y="3555946"/>
              <a:ext cx="912855" cy="955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32" descr="Resultado de imagem para youtube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216" y="3684255"/>
              <a:ext cx="1357946" cy="135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351067" y="4821193"/>
            <a:ext cx="2627641" cy="69138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400" b="1" dirty="0" err="1">
                <a:solidFill>
                  <a:schemeClr val="bg1">
                    <a:lumMod val="85000"/>
                  </a:schemeClr>
                </a:solidFill>
              </a:rPr>
              <a:t>APIs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</a:rPr>
              <a:t> DE SERVIÇOS DE STREAM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4123703" y="4614993"/>
            <a:ext cx="962354" cy="569169"/>
            <a:chOff x="6183099" y="2355080"/>
            <a:chExt cx="962354" cy="569169"/>
          </a:xfrm>
        </p:grpSpPr>
        <p:pic>
          <p:nvPicPr>
            <p:cNvPr id="1026" name="Picture 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74"/>
            <a:stretch/>
          </p:blipFill>
          <p:spPr bwMode="auto">
            <a:xfrm>
              <a:off x="6183099" y="2495550"/>
              <a:ext cx="962354" cy="428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182"/>
            <a:stretch/>
          </p:blipFill>
          <p:spPr bwMode="auto">
            <a:xfrm>
              <a:off x="6183099" y="2355080"/>
              <a:ext cx="962354" cy="13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esultado de imagem para reac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86" y="4695654"/>
            <a:ext cx="1136309" cy="3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spaço Reservado para Texto 1">
            <a:extLst>
              <a:ext uri="{FF2B5EF4-FFF2-40B4-BE49-F238E27FC236}">
                <a16:creationId xmlns:a16="http://schemas.microsoft.com/office/drawing/2014/main" id="{D561F0D5-546A-40F6-87F0-BE0684E5397C}"/>
              </a:ext>
            </a:extLst>
          </p:cNvPr>
          <p:cNvSpPr txBox="1">
            <a:spLocks/>
          </p:cNvSpPr>
          <p:nvPr/>
        </p:nvSpPr>
        <p:spPr>
          <a:xfrm>
            <a:off x="5190092" y="640305"/>
            <a:ext cx="1591964" cy="389244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00" b="1" dirty="0">
                <a:solidFill>
                  <a:srgbClr val="FFFFFF"/>
                </a:solidFill>
              </a:rPr>
              <a:t>CLOUD PLATFORM</a:t>
            </a:r>
          </a:p>
        </p:txBody>
      </p:sp>
      <p:sp>
        <p:nvSpPr>
          <p:cNvPr id="78" name="Espaço Reservado para Texto 1">
            <a:extLst>
              <a:ext uri="{FF2B5EF4-FFF2-40B4-BE49-F238E27FC236}">
                <a16:creationId xmlns:a16="http://schemas.microsoft.com/office/drawing/2014/main" id="{402A089F-7885-43A8-8C8E-2E9C56B7AC9F}"/>
              </a:ext>
            </a:extLst>
          </p:cNvPr>
          <p:cNvSpPr txBox="1">
            <a:spLocks/>
          </p:cNvSpPr>
          <p:nvPr/>
        </p:nvSpPr>
        <p:spPr>
          <a:xfrm>
            <a:off x="4286103" y="1221900"/>
            <a:ext cx="2115366" cy="44801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800" b="1" dirty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81" name="Espaço Reservado para Texto 1">
            <a:extLst>
              <a:ext uri="{FF2B5EF4-FFF2-40B4-BE49-F238E27FC236}">
                <a16:creationId xmlns:a16="http://schemas.microsoft.com/office/drawing/2014/main" id="{6A85F840-FCC4-4AB7-B7AB-5EF898B8F81A}"/>
              </a:ext>
            </a:extLst>
          </p:cNvPr>
          <p:cNvSpPr txBox="1">
            <a:spLocks/>
          </p:cNvSpPr>
          <p:nvPr/>
        </p:nvSpPr>
        <p:spPr>
          <a:xfrm>
            <a:off x="4149461" y="3926791"/>
            <a:ext cx="2306135" cy="44801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800" b="1" dirty="0">
                <a:solidFill>
                  <a:schemeClr val="bg1"/>
                </a:solidFill>
              </a:rPr>
              <a:t>APLICAÇÃO WEB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C063E5B-824E-43FE-8A53-B6D5111CEA21}"/>
              </a:ext>
            </a:extLst>
          </p:cNvPr>
          <p:cNvGrpSpPr/>
          <p:nvPr/>
        </p:nvGrpSpPr>
        <p:grpSpPr>
          <a:xfrm>
            <a:off x="4238564" y="5220868"/>
            <a:ext cx="2052073" cy="1013973"/>
            <a:chOff x="1223363" y="4830938"/>
            <a:chExt cx="1171532" cy="578879"/>
          </a:xfrm>
        </p:grpSpPr>
        <p:pic>
          <p:nvPicPr>
            <p:cNvPr id="63" name="Picture 26" descr="Resultado de imagem para KOTLIN">
              <a:extLst>
                <a:ext uri="{FF2B5EF4-FFF2-40B4-BE49-F238E27FC236}">
                  <a16:creationId xmlns:a16="http://schemas.microsoft.com/office/drawing/2014/main" id="{23A48EF2-E4C0-46EC-8B5D-0D724AE34C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674"/>
            <a:stretch/>
          </p:blipFill>
          <p:spPr bwMode="auto">
            <a:xfrm>
              <a:off x="1223363" y="4839132"/>
              <a:ext cx="437446" cy="570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6" descr="Resultado de imagem para KOTLIN">
              <a:extLst>
                <a:ext uri="{FF2B5EF4-FFF2-40B4-BE49-F238E27FC236}">
                  <a16:creationId xmlns:a16="http://schemas.microsoft.com/office/drawing/2014/main" id="{D8AFFA78-CB15-4C9A-84EA-BAE9A9D5F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03" r="444"/>
            <a:stretch/>
          </p:blipFill>
          <p:spPr bwMode="auto">
            <a:xfrm>
              <a:off x="1709458" y="4830938"/>
              <a:ext cx="685437" cy="570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F8927E6-4126-4DFE-BB09-78F0DE68F21D}"/>
              </a:ext>
            </a:extLst>
          </p:cNvPr>
          <p:cNvGrpSpPr/>
          <p:nvPr/>
        </p:nvGrpSpPr>
        <p:grpSpPr>
          <a:xfrm>
            <a:off x="4369428" y="1735196"/>
            <a:ext cx="2077551" cy="694667"/>
            <a:chOff x="1010985" y="1830304"/>
            <a:chExt cx="2077551" cy="694667"/>
          </a:xfrm>
        </p:grpSpPr>
        <p:pic>
          <p:nvPicPr>
            <p:cNvPr id="14" name="Picture 10" descr="Resultado de imagem para sql server  icon">
              <a:extLst>
                <a:ext uri="{FF2B5EF4-FFF2-40B4-BE49-F238E27FC236}">
                  <a16:creationId xmlns:a16="http://schemas.microsoft.com/office/drawing/2014/main" id="{EB5F2033-3EBC-488C-8DD6-33893F206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85" y="1892220"/>
              <a:ext cx="632751" cy="63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Espaço Reservado para Texto 1">
              <a:extLst>
                <a:ext uri="{FF2B5EF4-FFF2-40B4-BE49-F238E27FC236}">
                  <a16:creationId xmlns:a16="http://schemas.microsoft.com/office/drawing/2014/main" id="{8068FA58-0C1C-4136-A9F3-71A8C7F9F49F}"/>
                </a:ext>
              </a:extLst>
            </p:cNvPr>
            <p:cNvSpPr txBox="1">
              <a:spLocks/>
            </p:cNvSpPr>
            <p:nvPr/>
          </p:nvSpPr>
          <p:spPr>
            <a:xfrm>
              <a:off x="1180821" y="1830304"/>
              <a:ext cx="1703775" cy="448011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</a:rPr>
                <a:t>Microsoft</a:t>
              </a:r>
            </a:p>
          </p:txBody>
        </p:sp>
        <p:sp>
          <p:nvSpPr>
            <p:cNvPr id="74" name="Espaço Reservado para Texto 1">
              <a:extLst>
                <a:ext uri="{FF2B5EF4-FFF2-40B4-BE49-F238E27FC236}">
                  <a16:creationId xmlns:a16="http://schemas.microsoft.com/office/drawing/2014/main" id="{8CF49F5D-CB66-4784-BE72-4999C734C865}"/>
                </a:ext>
              </a:extLst>
            </p:cNvPr>
            <p:cNvSpPr txBox="1">
              <a:spLocks/>
            </p:cNvSpPr>
            <p:nvPr/>
          </p:nvSpPr>
          <p:spPr>
            <a:xfrm>
              <a:off x="1384761" y="1959580"/>
              <a:ext cx="1703775" cy="448011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2000" dirty="0">
                  <a:solidFill>
                    <a:schemeClr val="bg1">
                      <a:lumMod val="95000"/>
                    </a:schemeClr>
                  </a:solidFill>
                </a:rPr>
                <a:t>SQL Server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2A3C53BC-D582-4A53-84A3-6A275F4E1778}"/>
              </a:ext>
            </a:extLst>
          </p:cNvPr>
          <p:cNvGrpSpPr/>
          <p:nvPr/>
        </p:nvGrpSpPr>
        <p:grpSpPr>
          <a:xfrm>
            <a:off x="8452774" y="5304274"/>
            <a:ext cx="3022167" cy="1357928"/>
            <a:chOff x="4946017" y="2029285"/>
            <a:chExt cx="3022167" cy="1357928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9DF116AF-7644-4EAD-9C3D-71F40692B55C}"/>
                </a:ext>
              </a:extLst>
            </p:cNvPr>
            <p:cNvGrpSpPr/>
            <p:nvPr/>
          </p:nvGrpSpPr>
          <p:grpSpPr>
            <a:xfrm>
              <a:off x="4946017" y="2184283"/>
              <a:ext cx="1575650" cy="1202930"/>
              <a:chOff x="4652823" y="1237797"/>
              <a:chExt cx="1756582" cy="1341063"/>
            </a:xfrm>
          </p:grpSpPr>
          <p:pic>
            <p:nvPicPr>
              <p:cNvPr id="99" name="Picture 18" descr="Resultado de imagem para pc icon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12305" b="89844" l="7813" r="89844">
                            <a14:foregroundMark x1="20313" y1="74219" x2="81055" y2="83398"/>
                            <a14:foregroundMark x1="30273" y1="84375" x2="67969" y2="79688"/>
                            <a14:foregroundMark x1="67969" y1="79688" x2="67969" y2="79688"/>
                            <a14:foregroundMark x1="18750" y1="83398" x2="18945" y2="78906"/>
                            <a14:foregroundMark x1="18945" y1="78711" x2="18945" y2="77148"/>
                            <a14:foregroundMark x1="18945" y1="75781" x2="18945" y2="75781"/>
                            <a14:foregroundMark x1="18945" y1="75781" x2="18945" y2="75781"/>
                            <a14:foregroundMark x1="27148" y1="84961" x2="15820" y2="75781"/>
                            <a14:foregroundMark x1="18555" y1="84180" x2="41602" y2="83789"/>
                            <a14:foregroundMark x1="41602" y1="83789" x2="41602" y2="83789"/>
                            <a14:foregroundMark x1="79492" y1="74023" x2="79492" y2="74023"/>
                            <a14:foregroundMark x1="81445" y1="84570" x2="74414" y2="73633"/>
                            <a14:foregroundMark x1="83789" y1="84570" x2="81836" y2="75977"/>
                            <a14:foregroundMark x1="81445" y1="25781" x2="37305" y2="50781"/>
                            <a14:foregroundMark x1="81250" y1="54688" x2="50781" y2="15625"/>
                            <a14:foregroundMark x1="50586" y1="55664" x2="83008" y2="33203"/>
                            <a14:foregroundMark x1="87695" y1="20313" x2="88477" y2="43750"/>
                            <a14:foregroundMark x1="82617" y1="60742" x2="14648" y2="60938"/>
                            <a14:foregroundMark x1="11914" y1="57031" x2="11719" y2="16992"/>
                            <a14:foregroundMark x1="13086" y1="15430" x2="85938" y2="16016"/>
                            <a14:foregroundMark x1="86914" y1="17773" x2="87695" y2="59570"/>
                            <a14:foregroundMark x1="88281" y1="59961" x2="11914" y2="59375"/>
                            <a14:foregroundMark x1="49219" y1="73633" x2="48633" y2="46094"/>
                            <a14:foregroundMark x1="82617" y1="84961" x2="27930" y2="83594"/>
                            <a14:foregroundMark x1="87305" y1="61523" x2="41406" y2="60938"/>
                            <a14:backgroundMark x1="43164" y1="66406" x2="39063" y2="68164"/>
                            <a14:backgroundMark x1="56836" y1="65430" x2="58398" y2="65430"/>
                            <a14:backgroundMark x1="58789" y1="66211" x2="55273" y2="64844"/>
                            <a14:backgroundMark x1="37500" y1="71875" x2="34375" y2="7011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6"/>
              <a:stretch/>
            </p:blipFill>
            <p:spPr bwMode="auto">
              <a:xfrm>
                <a:off x="4652823" y="1237797"/>
                <a:ext cx="1509123" cy="1341063"/>
              </a:xfrm>
              <a:prstGeom prst="rect">
                <a:avLst/>
              </a:prstGeom>
              <a:noFill/>
            </p:spPr>
          </p:pic>
          <p:pic>
            <p:nvPicPr>
              <p:cNvPr id="100" name="Picture 10" descr="Imagem relacionada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0315" y="1583151"/>
                <a:ext cx="949090" cy="9490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5" name="Espaço Reservado para Texto 1">
              <a:extLst>
                <a:ext uri="{FF2B5EF4-FFF2-40B4-BE49-F238E27FC236}">
                  <a16:creationId xmlns:a16="http://schemas.microsoft.com/office/drawing/2014/main" id="{33C63B7A-371F-4CE4-83E3-ACFC84AF50B5}"/>
                </a:ext>
              </a:extLst>
            </p:cNvPr>
            <p:cNvSpPr txBox="1">
              <a:spLocks/>
            </p:cNvSpPr>
            <p:nvPr/>
          </p:nvSpPr>
          <p:spPr>
            <a:xfrm>
              <a:off x="6024332" y="2029285"/>
              <a:ext cx="1943852" cy="594895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1600" b="1" dirty="0">
                  <a:solidFill>
                    <a:srgbClr val="FFFFFF"/>
                  </a:solidFill>
                </a:rPr>
                <a:t>APLICAÇÃO WEB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7A1C480-1D42-4CD6-85CD-14AEC05FAF9B}"/>
              </a:ext>
            </a:extLst>
          </p:cNvPr>
          <p:cNvGrpSpPr/>
          <p:nvPr/>
        </p:nvGrpSpPr>
        <p:grpSpPr>
          <a:xfrm>
            <a:off x="8458252" y="2434744"/>
            <a:ext cx="3284334" cy="1462553"/>
            <a:chOff x="4994431" y="1358207"/>
            <a:chExt cx="3284334" cy="1462553"/>
          </a:xfrm>
        </p:grpSpPr>
        <p:grpSp>
          <p:nvGrpSpPr>
            <p:cNvPr id="76" name="Agrupar 75"/>
            <p:cNvGrpSpPr/>
            <p:nvPr/>
          </p:nvGrpSpPr>
          <p:grpSpPr>
            <a:xfrm>
              <a:off x="6378827" y="1753156"/>
              <a:ext cx="1411462" cy="1067604"/>
              <a:chOff x="4090265" y="5400488"/>
              <a:chExt cx="2008242" cy="1518998"/>
            </a:xfrm>
          </p:grpSpPr>
          <p:grpSp>
            <p:nvGrpSpPr>
              <p:cNvPr id="7" name="Agrupar 6"/>
              <p:cNvGrpSpPr/>
              <p:nvPr/>
            </p:nvGrpSpPr>
            <p:grpSpPr>
              <a:xfrm>
                <a:off x="4117158" y="5400488"/>
                <a:ext cx="1981349" cy="828706"/>
                <a:chOff x="9361644" y="5300204"/>
                <a:chExt cx="2263665" cy="946786"/>
              </a:xfrm>
            </p:grpSpPr>
            <p:pic>
              <p:nvPicPr>
                <p:cNvPr id="1036" name="Picture 12" descr="Resultado de imagem para gamer icon"/>
                <p:cNvPicPr>
                  <a:picLocks noChangeAspect="1" noChangeArrowheads="1"/>
                </p:cNvPicPr>
                <p:nvPr/>
              </p:nvPicPr>
              <p:blipFill>
                <a:blip r:embed="rId22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23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78522" y="5300204"/>
                  <a:ext cx="946787" cy="9467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12" descr="Resultado de imagem para gamer icon"/>
                <p:cNvPicPr>
                  <a:picLocks noChangeAspect="1" noChangeArrowheads="1"/>
                </p:cNvPicPr>
                <p:nvPr/>
              </p:nvPicPr>
              <p:blipFill>
                <a:blip r:embed="rId22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23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361644" y="5300204"/>
                  <a:ext cx="946787" cy="9467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9" name="Espaço Reservado para Texto 1">
                <a:extLst>
                  <a:ext uri="{FF2B5EF4-FFF2-40B4-BE49-F238E27FC236}">
                    <a16:creationId xmlns:a16="http://schemas.microsoft.com/office/drawing/2014/main" id="{AC30D2B6-A39B-8B49-96B2-224D7C1FED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90265" y="6070838"/>
                <a:ext cx="1981348" cy="848648"/>
              </a:xfrm>
              <a:prstGeom prst="rect">
                <a:avLst/>
              </a:prstGeom>
            </p:spPr>
            <p:txBody>
              <a:bodyPr/>
              <a:lstStyle>
                <a:lvl1pPr marL="391146" indent="-391146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47483" indent="-325955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3820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5348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346876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868404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89932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11460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32988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pt-BR" sz="1200" b="1" dirty="0">
                    <a:solidFill>
                      <a:srgbClr val="FFFFFF"/>
                    </a:solidFill>
                  </a:rPr>
                  <a:t>JOGADORES</a:t>
                </a:r>
              </a:p>
            </p:txBody>
          </p:sp>
        </p:grp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3DCEB3B8-F359-4C36-AB22-AFE52FF06C03}"/>
                </a:ext>
              </a:extLst>
            </p:cNvPr>
            <p:cNvGrpSpPr/>
            <p:nvPr/>
          </p:nvGrpSpPr>
          <p:grpSpPr>
            <a:xfrm>
              <a:off x="4994431" y="1358207"/>
              <a:ext cx="3284334" cy="1390147"/>
              <a:chOff x="4946018" y="1997066"/>
              <a:chExt cx="3284334" cy="1390147"/>
            </a:xfrm>
          </p:grpSpPr>
          <p:pic>
            <p:nvPicPr>
              <p:cNvPr id="93" name="Picture 18" descr="Resultado de imagem para pc icon">
                <a:extLst>
                  <a:ext uri="{FF2B5EF4-FFF2-40B4-BE49-F238E27FC236}">
                    <a16:creationId xmlns:a16="http://schemas.microsoft.com/office/drawing/2014/main" id="{D4A04DE2-4667-4379-9A47-5D0BAFC354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12305" b="89844" l="7813" r="89844">
                            <a14:foregroundMark x1="20313" y1="74219" x2="81055" y2="83398"/>
                            <a14:foregroundMark x1="30273" y1="84375" x2="67969" y2="79688"/>
                            <a14:foregroundMark x1="67969" y1="79688" x2="67969" y2="79688"/>
                            <a14:foregroundMark x1="18750" y1="83398" x2="18945" y2="78906"/>
                            <a14:foregroundMark x1="18945" y1="78711" x2="18945" y2="77148"/>
                            <a14:foregroundMark x1="18945" y1="75781" x2="18945" y2="75781"/>
                            <a14:foregroundMark x1="18945" y1="75781" x2="18945" y2="75781"/>
                            <a14:foregroundMark x1="27148" y1="84961" x2="15820" y2="75781"/>
                            <a14:foregroundMark x1="18555" y1="84180" x2="41602" y2="83789"/>
                            <a14:foregroundMark x1="41602" y1="83789" x2="41602" y2="83789"/>
                            <a14:foregroundMark x1="79492" y1="74023" x2="79492" y2="74023"/>
                            <a14:foregroundMark x1="81445" y1="84570" x2="74414" y2="73633"/>
                            <a14:foregroundMark x1="83789" y1="84570" x2="81836" y2="75977"/>
                            <a14:foregroundMark x1="81445" y1="25781" x2="37305" y2="50781"/>
                            <a14:foregroundMark x1="81250" y1="54688" x2="50781" y2="15625"/>
                            <a14:foregroundMark x1="50586" y1="55664" x2="83008" y2="33203"/>
                            <a14:foregroundMark x1="87695" y1="20313" x2="88477" y2="43750"/>
                            <a14:foregroundMark x1="82617" y1="60742" x2="14648" y2="60938"/>
                            <a14:foregroundMark x1="11914" y1="57031" x2="11719" y2="16992"/>
                            <a14:foregroundMark x1="13086" y1="15430" x2="85938" y2="16016"/>
                            <a14:foregroundMark x1="86914" y1="17773" x2="87695" y2="59570"/>
                            <a14:foregroundMark x1="88281" y1="59961" x2="11914" y2="59375"/>
                            <a14:foregroundMark x1="49219" y1="73633" x2="48633" y2="46094"/>
                            <a14:foregroundMark x1="82617" y1="84961" x2="27930" y2="83594"/>
                            <a14:foregroundMark x1="87305" y1="61523" x2="41406" y2="60938"/>
                            <a14:backgroundMark x1="43164" y1="66406" x2="39063" y2="68164"/>
                            <a14:backgroundMark x1="56836" y1="65430" x2="58398" y2="65430"/>
                            <a14:backgroundMark x1="58789" y1="66211" x2="55273" y2="64844"/>
                            <a14:backgroundMark x1="37500" y1="71875" x2="34375" y2="7011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6"/>
              <a:stretch/>
            </p:blipFill>
            <p:spPr bwMode="auto">
              <a:xfrm>
                <a:off x="4946018" y="2184283"/>
                <a:ext cx="1353680" cy="1202930"/>
              </a:xfrm>
              <a:prstGeom prst="rect">
                <a:avLst/>
              </a:prstGeom>
              <a:noFill/>
            </p:spPr>
          </p:pic>
          <p:sp>
            <p:nvSpPr>
              <p:cNvPr id="90" name="Espaço Reservado para Texto 1">
                <a:extLst>
                  <a:ext uri="{FF2B5EF4-FFF2-40B4-BE49-F238E27FC236}">
                    <a16:creationId xmlns:a16="http://schemas.microsoft.com/office/drawing/2014/main" id="{CC20746A-7C8F-4019-9782-C2278FF8C3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4122" y="1997066"/>
                <a:ext cx="2056230" cy="594895"/>
              </a:xfrm>
              <a:prstGeom prst="rect">
                <a:avLst/>
              </a:prstGeom>
            </p:spPr>
            <p:txBody>
              <a:bodyPr/>
              <a:lstStyle>
                <a:lvl1pPr marL="391146" indent="-391146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47483" indent="-325955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3820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5348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346876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868404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89932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11460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32988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pt-BR" sz="1600" b="1" dirty="0">
                    <a:solidFill>
                      <a:srgbClr val="FFFFFF"/>
                    </a:solidFill>
                  </a:rPr>
                  <a:t>APLICAÇÃO DESKTOP</a:t>
                </a:r>
              </a:p>
            </p:txBody>
          </p:sp>
        </p:grp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09D658D-74A2-43C7-87A5-B6635B77D035}"/>
              </a:ext>
            </a:extLst>
          </p:cNvPr>
          <p:cNvGrpSpPr/>
          <p:nvPr/>
        </p:nvGrpSpPr>
        <p:grpSpPr>
          <a:xfrm>
            <a:off x="8602370" y="1803576"/>
            <a:ext cx="1054487" cy="692067"/>
            <a:chOff x="5253474" y="2384967"/>
            <a:chExt cx="1054487" cy="692067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F38C2B2C-C3D2-493A-86DD-F01935CF5657}"/>
                </a:ext>
              </a:extLst>
            </p:cNvPr>
            <p:cNvSpPr/>
            <p:nvPr/>
          </p:nvSpPr>
          <p:spPr>
            <a:xfrm>
              <a:off x="5253474" y="2384967"/>
              <a:ext cx="1054487" cy="6920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8976" y="2425982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sultado de imagem para java swing logo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142" y="2448360"/>
              <a:ext cx="566918" cy="56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4C490F2B-B117-4C2F-8309-FF318885D2B5}"/>
              </a:ext>
            </a:extLst>
          </p:cNvPr>
          <p:cNvCxnSpPr>
            <a:cxnSpLocks/>
          </p:cNvCxnSpPr>
          <p:nvPr/>
        </p:nvCxnSpPr>
        <p:spPr>
          <a:xfrm>
            <a:off x="5246949" y="2659596"/>
            <a:ext cx="0" cy="1113625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spaço Reservado para Texto 1">
            <a:extLst>
              <a:ext uri="{FF2B5EF4-FFF2-40B4-BE49-F238E27FC236}">
                <a16:creationId xmlns:a16="http://schemas.microsoft.com/office/drawing/2014/main" id="{A4A7DAE7-63E0-4505-9A72-280ACF6785EC}"/>
              </a:ext>
            </a:extLst>
          </p:cNvPr>
          <p:cNvSpPr txBox="1">
            <a:spLocks/>
          </p:cNvSpPr>
          <p:nvPr/>
        </p:nvSpPr>
        <p:spPr>
          <a:xfrm>
            <a:off x="5225821" y="3051229"/>
            <a:ext cx="1348829" cy="381373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pt-BR" sz="1600" dirty="0">
                <a:solidFill>
                  <a:srgbClr val="FFFFFF"/>
                </a:solidFill>
              </a:rPr>
              <a:t>KOTLIN</a:t>
            </a:r>
          </a:p>
          <a:p>
            <a:pPr marL="0" indent="0">
              <a:lnSpc>
                <a:spcPts val="1100"/>
              </a:lnSpc>
              <a:buNone/>
            </a:pPr>
            <a:r>
              <a:rPr lang="pt-BR" sz="1600" dirty="0">
                <a:solidFill>
                  <a:srgbClr val="FFFFFF"/>
                </a:solidFill>
              </a:rPr>
              <a:t>EXPOSED LIB</a:t>
            </a:r>
          </a:p>
        </p:txBody>
      </p: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908B73E9-C267-48AE-93EE-D77B5DD91E43}"/>
              </a:ext>
            </a:extLst>
          </p:cNvPr>
          <p:cNvCxnSpPr>
            <a:cxnSpLocks/>
          </p:cNvCxnSpPr>
          <p:nvPr/>
        </p:nvCxnSpPr>
        <p:spPr>
          <a:xfrm flipH="1">
            <a:off x="6609478" y="5911081"/>
            <a:ext cx="1992892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6F37A6A3-D66B-4AFB-80C9-CBB025352BBF}"/>
              </a:ext>
            </a:extLst>
          </p:cNvPr>
          <p:cNvCxnSpPr>
            <a:cxnSpLocks/>
          </p:cNvCxnSpPr>
          <p:nvPr/>
        </p:nvCxnSpPr>
        <p:spPr>
          <a:xfrm flipV="1">
            <a:off x="6609478" y="3102870"/>
            <a:ext cx="1992892" cy="1455785"/>
          </a:xfrm>
          <a:prstGeom prst="bentConnector3">
            <a:avLst>
              <a:gd name="adj1" fmla="val 67843"/>
            </a:avLst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spaço Reservado para Texto 1">
            <a:extLst>
              <a:ext uri="{FF2B5EF4-FFF2-40B4-BE49-F238E27FC236}">
                <a16:creationId xmlns:a16="http://schemas.microsoft.com/office/drawing/2014/main" id="{8D7769C7-2276-49D4-B1BD-22DE6E2C8192}"/>
              </a:ext>
            </a:extLst>
          </p:cNvPr>
          <p:cNvSpPr txBox="1">
            <a:spLocks/>
          </p:cNvSpPr>
          <p:nvPr/>
        </p:nvSpPr>
        <p:spPr>
          <a:xfrm>
            <a:off x="6938957" y="4066204"/>
            <a:ext cx="1013816" cy="381373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100"/>
              </a:lnSpc>
              <a:buNone/>
            </a:pPr>
            <a:r>
              <a:rPr lang="pt-BR" sz="1600" dirty="0">
                <a:solidFill>
                  <a:srgbClr val="FFFFFF"/>
                </a:solidFill>
              </a:rPr>
              <a:t>JAVA</a:t>
            </a:r>
          </a:p>
          <a:p>
            <a:pPr marL="0" indent="0" algn="r">
              <a:lnSpc>
                <a:spcPts val="1100"/>
              </a:lnSpc>
              <a:buNone/>
            </a:pPr>
            <a:r>
              <a:rPr lang="pt-BR" sz="1600" dirty="0">
                <a:solidFill>
                  <a:srgbClr val="FFFFFF"/>
                </a:solidFill>
              </a:rPr>
              <a:t>JDBC LIB</a:t>
            </a:r>
          </a:p>
        </p:txBody>
      </p:sp>
      <p:sp>
        <p:nvSpPr>
          <p:cNvPr id="83" name="Espaço Reservado para Texto 1">
            <a:extLst>
              <a:ext uri="{FF2B5EF4-FFF2-40B4-BE49-F238E27FC236}">
                <a16:creationId xmlns:a16="http://schemas.microsoft.com/office/drawing/2014/main" id="{CB43A817-747F-41D2-B1AB-7A461310F25B}"/>
              </a:ext>
            </a:extLst>
          </p:cNvPr>
          <p:cNvSpPr txBox="1">
            <a:spLocks/>
          </p:cNvSpPr>
          <p:nvPr/>
        </p:nvSpPr>
        <p:spPr>
          <a:xfrm>
            <a:off x="7160180" y="5626111"/>
            <a:ext cx="1013816" cy="381373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100"/>
              </a:lnSpc>
              <a:buNone/>
            </a:pPr>
            <a:r>
              <a:rPr lang="pt-BR" sz="1600" dirty="0">
                <a:solidFill>
                  <a:srgbClr val="FFFFFF"/>
                </a:solidFill>
              </a:rPr>
              <a:t>HTTP</a:t>
            </a:r>
          </a:p>
        </p:txBody>
      </p:sp>
      <p:pic>
        <p:nvPicPr>
          <p:cNvPr id="42" name="Picture 2" descr="Resultado de imagem para SLACK">
            <a:extLst>
              <a:ext uri="{FF2B5EF4-FFF2-40B4-BE49-F238E27FC236}">
                <a16:creationId xmlns:a16="http://schemas.microsoft.com/office/drawing/2014/main" id="{35D918B7-A7E7-46F4-937D-0071C725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21" y="5603253"/>
            <a:ext cx="1287091" cy="52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60606D3D-91C1-4527-AC4E-8A593E754D38}"/>
              </a:ext>
            </a:extLst>
          </p:cNvPr>
          <p:cNvCxnSpPr>
            <a:cxnSpLocks/>
            <a:endCxn id="98" idx="3"/>
          </p:cNvCxnSpPr>
          <p:nvPr/>
        </p:nvCxnSpPr>
        <p:spPr>
          <a:xfrm flipH="1" flipV="1">
            <a:off x="2338735" y="5851440"/>
            <a:ext cx="1649060" cy="5446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680B12CF-805F-4290-B3D2-4E95EB0E57C3}"/>
              </a:ext>
            </a:extLst>
          </p:cNvPr>
          <p:cNvCxnSpPr>
            <a:cxnSpLocks/>
          </p:cNvCxnSpPr>
          <p:nvPr/>
        </p:nvCxnSpPr>
        <p:spPr>
          <a:xfrm>
            <a:off x="4403523" y="1669911"/>
            <a:ext cx="188052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spaço Reservado para Texto 1">
            <a:extLst>
              <a:ext uri="{FF2B5EF4-FFF2-40B4-BE49-F238E27FC236}">
                <a16:creationId xmlns:a16="http://schemas.microsoft.com/office/drawing/2014/main" id="{CB43A817-747F-41D2-B1AB-7A461310F25B}"/>
              </a:ext>
            </a:extLst>
          </p:cNvPr>
          <p:cNvSpPr txBox="1">
            <a:spLocks/>
          </p:cNvSpPr>
          <p:nvPr/>
        </p:nvSpPr>
        <p:spPr>
          <a:xfrm>
            <a:off x="2647085" y="5593367"/>
            <a:ext cx="1013816" cy="280676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100"/>
              </a:lnSpc>
              <a:buNone/>
            </a:pPr>
            <a:r>
              <a:rPr lang="pt-BR" sz="1600" dirty="0">
                <a:solidFill>
                  <a:srgbClr val="FFFFFF"/>
                </a:solidFill>
              </a:rPr>
              <a:t>HTTP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60606D3D-91C1-4527-AC4E-8A593E754D38}"/>
              </a:ext>
            </a:extLst>
          </p:cNvPr>
          <p:cNvCxnSpPr>
            <a:cxnSpLocks/>
          </p:cNvCxnSpPr>
          <p:nvPr/>
        </p:nvCxnSpPr>
        <p:spPr>
          <a:xfrm flipH="1" flipV="1">
            <a:off x="2338735" y="4548325"/>
            <a:ext cx="1649060" cy="5446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Texto 1">
            <a:extLst>
              <a:ext uri="{FF2B5EF4-FFF2-40B4-BE49-F238E27FC236}">
                <a16:creationId xmlns:a16="http://schemas.microsoft.com/office/drawing/2014/main" id="{CB43A817-747F-41D2-B1AB-7A461310F25B}"/>
              </a:ext>
            </a:extLst>
          </p:cNvPr>
          <p:cNvSpPr txBox="1">
            <a:spLocks/>
          </p:cNvSpPr>
          <p:nvPr/>
        </p:nvSpPr>
        <p:spPr>
          <a:xfrm>
            <a:off x="2647085" y="4290252"/>
            <a:ext cx="1013816" cy="280676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100"/>
              </a:lnSpc>
              <a:buNone/>
            </a:pPr>
            <a:r>
              <a:rPr lang="pt-BR" sz="1600" dirty="0">
                <a:solidFill>
                  <a:srgbClr val="FFFFFF"/>
                </a:solidFill>
              </a:rPr>
              <a:t>HTTP</a:t>
            </a:r>
          </a:p>
        </p:txBody>
      </p:sp>
      <p:sp>
        <p:nvSpPr>
          <p:cNvPr id="8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300445" y="6133078"/>
            <a:ext cx="2627641" cy="69138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400" b="1" dirty="0" err="1">
                <a:solidFill>
                  <a:schemeClr val="bg1">
                    <a:lumMod val="85000"/>
                  </a:schemeClr>
                </a:solidFill>
              </a:rPr>
              <a:t>APIs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400" b="1" dirty="0" smtClean="0">
                <a:solidFill>
                  <a:schemeClr val="bg1">
                    <a:lumMod val="85000"/>
                  </a:schemeClr>
                </a:solidFill>
              </a:rPr>
              <a:t>SLACK</a:t>
            </a:r>
            <a:endParaRPr lang="pt-BR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81F7D15-E547-458D-8CE5-8BE4FC882D2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8E0D4BD6-7CE5-4A22-817A-5825173FB80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DO BANCO DE DADOS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1" y="514351"/>
            <a:ext cx="10068493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7A32FF0-F942-472F-8FDB-085CC0E83252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46087D-3DCC-40F6-9817-2DE77C4E8F2D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PROCESSOS - BPMN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54AA13F-607E-4E22-93BE-29BA6AB6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385"/>
            <a:ext cx="12192000" cy="50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PLANO DE RESPOSTAS E LIÇÕES APRENDIDAS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2BBB05-EE85-D44B-9F3C-ECF50E4FBA5F}"/>
              </a:ext>
            </a:extLst>
          </p:cNvPr>
          <p:cNvSpPr/>
          <p:nvPr/>
        </p:nvSpPr>
        <p:spPr>
          <a:xfrm>
            <a:off x="338624" y="4095137"/>
            <a:ext cx="2148602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MEMBROS SOBRECARREGADOS E DESORGANIZAÇÃO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338624" y="1585618"/>
            <a:ext cx="2148601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PERDA DE UM MEMBRO DO GRUPO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2487224" y="2074757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TODOS ESTAREM ALINHADOS COM O PROJETO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209C12-3BEB-404E-94EF-4209E4114DA7}"/>
              </a:ext>
            </a:extLst>
          </p:cNvPr>
          <p:cNvSpPr/>
          <p:nvPr/>
        </p:nvSpPr>
        <p:spPr>
          <a:xfrm>
            <a:off x="2487226" y="458427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DIVISÃO CLARA DAS TAREFAS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759288-6227-744F-85C3-07F8F96E8FE6}"/>
              </a:ext>
            </a:extLst>
          </p:cNvPr>
          <p:cNvSpPr/>
          <p:nvPr/>
        </p:nvSpPr>
        <p:spPr>
          <a:xfrm>
            <a:off x="6357383" y="4095137"/>
            <a:ext cx="2148602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ATRASOS E AUSÊNCIAS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3B2E63-A2A9-A646-80E0-A1ADD2CD3040}"/>
              </a:ext>
            </a:extLst>
          </p:cNvPr>
          <p:cNvSpPr/>
          <p:nvPr/>
        </p:nvSpPr>
        <p:spPr>
          <a:xfrm>
            <a:off x="8505985" y="458427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PONTUALIDADE NAS REUNIÕES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4355A0-0ED4-654B-BC19-0B9F50CDB0A1}"/>
              </a:ext>
            </a:extLst>
          </p:cNvPr>
          <p:cNvSpPr/>
          <p:nvPr/>
        </p:nvSpPr>
        <p:spPr>
          <a:xfrm>
            <a:off x="4201159" y="2076987"/>
            <a:ext cx="1729177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TRANPARÊNICA NA COMUNICAÇÃO E NIVELAMENTO DO CONHECIMENTO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617ED2-500F-1B40-8171-CAD11FFDC97E}"/>
              </a:ext>
            </a:extLst>
          </p:cNvPr>
          <p:cNvSpPr/>
          <p:nvPr/>
        </p:nvSpPr>
        <p:spPr>
          <a:xfrm>
            <a:off x="4201161" y="4584276"/>
            <a:ext cx="1729177" cy="932428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MICROSOFT PLANNER POPULADO E ATUALIZADO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3B4EAB-AAC7-AC4D-BA9F-A9BB1D5F7486}"/>
              </a:ext>
            </a:extLst>
          </p:cNvPr>
          <p:cNvSpPr/>
          <p:nvPr/>
        </p:nvSpPr>
        <p:spPr>
          <a:xfrm>
            <a:off x="10199080" y="4588737"/>
            <a:ext cx="1750017" cy="932428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CRONOGRAMA DE REUNIÕES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1E5801-DCF6-A048-AB59-FF0A73D9171E}"/>
              </a:ext>
            </a:extLst>
          </p:cNvPr>
          <p:cNvSpPr/>
          <p:nvPr/>
        </p:nvSpPr>
        <p:spPr>
          <a:xfrm>
            <a:off x="6357384" y="1581157"/>
            <a:ext cx="2148601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MEMBROS POUCO PARTICIPATIVOS E DESALINHADOS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B2BC93-EB32-C749-B149-5314FE55ECE6}"/>
              </a:ext>
            </a:extLst>
          </p:cNvPr>
          <p:cNvSpPr/>
          <p:nvPr/>
        </p:nvSpPr>
        <p:spPr>
          <a:xfrm>
            <a:off x="8505985" y="207029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TRANPARÊNICA NA COMUNICAÇÃO</a:t>
            </a:r>
          </a:p>
        </p:txBody>
      </p:sp>
    </p:spTree>
    <p:extLst>
      <p:ext uri="{BB962C8B-B14F-4D97-AF65-F5344CB8AC3E}">
        <p14:creationId xmlns:p14="http://schemas.microsoft.com/office/powerpoint/2010/main" val="44680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PLANO DE RESPOSTAS E LIÇÕES APRENDIDAS – 1º SPRINT</a:t>
            </a:r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578447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LOUCO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4990427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TRISTE</a:t>
            </a: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9069369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CONTENTE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3832412" y="944880"/>
            <a:ext cx="0" cy="560383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8247530" y="944880"/>
            <a:ext cx="0" cy="560383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4352763" y="1689510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TEMPO OCIOSO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6196303" y="148575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CAPRICHAR MAIS NAS ENTREGAS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6196303" y="226954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ESTUDAR OUTROS ASSUNTOS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1718343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DISTRIBUIÇÃO DAS TAREFAS</a:t>
            </a: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2949691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PONTUALIDADE NAS ENTREGAS</a:t>
            </a: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4181039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PRO-ATIVIDADE DOS INTEGRANTES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2207681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341937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4717331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</p:spTree>
    <p:extLst>
      <p:ext uri="{BB962C8B-B14F-4D97-AF65-F5344CB8AC3E}">
        <p14:creationId xmlns:p14="http://schemas.microsoft.com/office/powerpoint/2010/main" val="116548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ED9-E967-5248-A55D-6763D8D9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1" y="548640"/>
            <a:ext cx="10852898" cy="6121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2F3612-A7BB-C541-8D23-0B312C394090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8460804F-5661-B24C-B904-43B8A9952965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44296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F6D52B-19BA-4044-A6E5-B1200587F83C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CDC32ED9-41FB-4C46-ACCD-E8AAAAADB579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STORYBOARD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3E36F-323F-AA45-8437-E2A7B3261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"/>
          <a:stretch/>
        </p:blipFill>
        <p:spPr>
          <a:xfrm>
            <a:off x="1620982" y="548640"/>
            <a:ext cx="8950036" cy="61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EF22FAA227184C9F17DB94FF991B99" ma:contentTypeVersion="4" ma:contentTypeDescription="Crie um novo documento." ma:contentTypeScope="" ma:versionID="442411e1f160c779f1992de5e0fb256a">
  <xsd:schema xmlns:xsd="http://www.w3.org/2001/XMLSchema" xmlns:xs="http://www.w3.org/2001/XMLSchema" xmlns:p="http://schemas.microsoft.com/office/2006/metadata/properties" xmlns:ns2="020b5f2f-eb9b-4b5b-ac28-78b24d18aac0" targetNamespace="http://schemas.microsoft.com/office/2006/metadata/properties" ma:root="true" ma:fieldsID="77a5a8c295f322286c01b5981d5f1d8b" ns2:_="">
    <xsd:import namespace="020b5f2f-eb9b-4b5b-ac28-78b24d18a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b5f2f-eb9b-4b5b-ac28-78b24d18aa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EA2E90-B8E6-4B7F-88C3-E8C22CC71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0b5f2f-eb9b-4b5b-ac28-78b24d18a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798A40-9FAD-445E-91C1-7CEFB25D74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0E4D61-1BE4-4B15-A784-AD2954D7A6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368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Yudi Ganeko</dc:creator>
  <cp:lastModifiedBy>Aluno</cp:lastModifiedBy>
  <cp:revision>126</cp:revision>
  <dcterms:created xsi:type="dcterms:W3CDTF">2019-03-14T17:45:48Z</dcterms:created>
  <dcterms:modified xsi:type="dcterms:W3CDTF">2019-04-29T20:05:14Z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0x01010049EF22FAA227184C9F17DB94FF991B99</vt:lpwstr>
  </property>
  <property fmtid="{D5CDD505-2E9C-101B-9397-08002B2CF9AE}" pid="3" name="AuthorIds_UIVersion_512">
    <vt:lpwstr>6,15</vt:lpwstr>
  </property>
  <property fmtid="{D5CDD505-2E9C-101B-9397-08002B2CF9AE}" pid="4" name="AuthorIds_UIVersion_1024">
    <vt:lpwstr>15</vt:lpwstr>
  </property>
</Properties>
</file>