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59E"/>
    <a:srgbClr val="2D70C1"/>
    <a:srgbClr val="D93F40"/>
    <a:srgbClr val="CBC838"/>
    <a:srgbClr val="106DDE"/>
    <a:srgbClr val="35393F"/>
    <a:srgbClr val="2E3136"/>
    <a:srgbClr val="51575F"/>
    <a:srgbClr val="707882"/>
    <a:srgbClr val="60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  <a:endParaRPr lang="pt-BR" sz="2000" dirty="0">
                <a:solidFill>
                  <a:srgbClr val="FF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  <a:endParaRPr lang="pt-BR" sz="2000" dirty="0">
                <a:solidFill>
                  <a:srgbClr val="96A0A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  <a:endParaRPr lang="pt-BR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7002" y="887984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929632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831207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83205" y="215342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  <a:endParaRPr lang="pt-BR" sz="2000" dirty="0">
              <a:solidFill>
                <a:srgbClr val="D93F4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  <a:endParaRPr lang="pt-BR" sz="2000" dirty="0">
              <a:solidFill>
                <a:srgbClr val="2D70C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536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20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237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5249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57222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52626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2" b="89648" l="977" r="98828">
                        <a14:foregroundMark x1="6250" y1="41992" x2="5469" y2="48242"/>
                        <a14:foregroundMark x1="75977" y1="42969" x2="77344" y2="46289"/>
                        <a14:foregroundMark x1="93164" y1="44727" x2="93359" y2="47852"/>
                        <a14:foregroundMark x1="53320" y1="50781" x2="53320" y2="50781"/>
                        <a14:foregroundMark x1="22656" y1="45898" x2="22656" y2="45898"/>
                        <a14:backgroundMark x1="13281" y1="39844" x2="19727" y2="70117"/>
                        <a14:backgroundMark x1="32813" y1="50000" x2="37109" y2="66211"/>
                        <a14:backgroundMark x1="33203" y1="59375" x2="32031" y2="45508"/>
                        <a14:backgroundMark x1="30078" y1="82617" x2="18359" y2="64063"/>
                        <a14:backgroundMark x1="11914" y1="47070" x2="12695" y2="35352"/>
                        <a14:backgroundMark x1="59375" y1="30469" x2="71875" y2="47852"/>
                        <a14:backgroundMark x1="87695" y1="52539" x2="70313" y2="14844"/>
                        <a14:backgroundMark x1="83008" y1="69727" x2="87109" y2="41602"/>
                        <a14:backgroundMark x1="95508" y1="76563" x2="97070" y2="60742"/>
                        <a14:backgroundMark x1="8789" y1="25586" x2="7227" y2="28125"/>
                        <a14:backgroundMark x1="5469" y1="29492" x2="3906" y2="32813"/>
                        <a14:backgroundMark x1="8789" y1="24219" x2="19727" y2="1367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8" y="1590432"/>
            <a:ext cx="280691" cy="2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23</cp:revision>
  <dcterms:created xsi:type="dcterms:W3CDTF">2019-04-15T20:02:39Z</dcterms:created>
  <dcterms:modified xsi:type="dcterms:W3CDTF">2019-04-18T23:28:23Z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