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65" r:id="rId7"/>
    <p:sldId id="257" r:id="rId8"/>
    <p:sldId id="263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D8347-C8BD-4915-A4A1-CB566E713089}" v="3" dt="2019-04-10T22:36:2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18" Type="http://schemas.openxmlformats.org/officeDocument/2006/relationships/image" Target="../media/image16.png"/><Relationship Id="rId3" Type="http://schemas.microsoft.com/office/2007/relationships/hdphoto" Target="../media/hdphoto3.wdp"/><Relationship Id="rId21" Type="http://schemas.openxmlformats.org/officeDocument/2006/relationships/image" Target="../media/image19.png"/><Relationship Id="rId7" Type="http://schemas.microsoft.com/office/2007/relationships/hdphoto" Target="../media/hdphoto5.wdp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microsoft.com/office/2007/relationships/hdphoto" Target="../media/hdphoto4.wdp"/><Relationship Id="rId15" Type="http://schemas.microsoft.com/office/2007/relationships/hdphoto" Target="../media/hdphoto7.wdp"/><Relationship Id="rId23" Type="http://schemas.openxmlformats.org/officeDocument/2006/relationships/image" Target="../media/image20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3.png"/><Relationship Id="rId18" Type="http://schemas.microsoft.com/office/2007/relationships/hdphoto" Target="../media/hdphoto10.wdp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microsoft.com/office/2007/relationships/hdphoto" Target="../media/hdphoto9.wdp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1945706"/>
            <a:ext cx="12192000" cy="296658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78949" y="6239799"/>
            <a:ext cx="42925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EQUIPE CARBONTOWER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12745" r="21634" b="32942"/>
          <a:stretch/>
        </p:blipFill>
        <p:spPr>
          <a:xfrm>
            <a:off x="5373088" y="2209977"/>
            <a:ext cx="1445813" cy="14458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802" l="24792" r="100000">
                        <a14:foregroundMark x1="33943" y1="36527" x2="33943" y2="36527"/>
                        <a14:foregroundMark x1="41930" y1="12575" x2="41930" y2="12575"/>
                        <a14:foregroundMark x1="54409" y1="34132" x2="54409" y2="34132"/>
                        <a14:foregroundMark x1="61897" y1="32934" x2="61897" y2="32934"/>
                        <a14:foregroundMark x1="80532" y1="34132" x2="80532" y2="34132"/>
                        <a14:foregroundMark x1="87687" y1="69461" x2="87687" y2="69461"/>
                        <a14:foregroundMark x1="92013" y1="70060" x2="92013" y2="70060"/>
                        <a14:foregroundMark x1="77205" y1="68263" x2="77205" y2="68263"/>
                        <a14:foregroundMark x1="72712" y1="71257" x2="72712" y2="71257"/>
                        <a14:foregroundMark x1="63561" y1="70060" x2="63561" y2="70060"/>
                        <a14:foregroundMark x1="50083" y1="70060" x2="50083" y2="70060"/>
                        <a14:foregroundMark x1="41764" y1="71856" x2="41764" y2="71856"/>
                        <a14:foregroundMark x1="27787" y1="71856" x2="27787" y2="71856"/>
                      </a14:backgroundRemoval>
                    </a14:imgEffect>
                    <a14:imgEffect>
                      <a14:brightnessContrast bright="53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32"/>
          <a:stretch/>
        </p:blipFill>
        <p:spPr>
          <a:xfrm>
            <a:off x="4872311" y="3727411"/>
            <a:ext cx="2447369" cy="9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10083379" y="1045737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16480" y="1017008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98603" y="2475986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53" y="2242990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tângulo 63"/>
          <p:cNvSpPr/>
          <p:nvPr/>
        </p:nvSpPr>
        <p:spPr>
          <a:xfrm>
            <a:off x="4577929" y="863144"/>
            <a:ext cx="5253370" cy="227194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52823" y="1237797"/>
            <a:ext cx="1509123" cy="1341063"/>
          </a:xfrm>
          <a:prstGeom prst="rect">
            <a:avLst/>
          </a:prstGeom>
          <a:noFill/>
        </p:spPr>
      </p:pic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4" y="981656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3" y="1544747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pic>
        <p:nvPicPr>
          <p:cNvPr id="100" name="Picture 10" descr="Imagem relacionada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29" y="1653713"/>
            <a:ext cx="949089" cy="9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tângulo 87"/>
          <p:cNvSpPr/>
          <p:nvPr/>
        </p:nvSpPr>
        <p:spPr>
          <a:xfrm>
            <a:off x="4567514" y="4112613"/>
            <a:ext cx="5253370" cy="2206599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30222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87311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pic>
        <p:nvPicPr>
          <p:cNvPr id="101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26555" y="4487266"/>
            <a:ext cx="1509123" cy="1341063"/>
          </a:xfrm>
          <a:prstGeom prst="rect">
            <a:avLst/>
          </a:prstGeom>
          <a:noFill/>
        </p:spPr>
      </p:pic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18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14747" y="5025820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5396039" y="1746341"/>
            <a:ext cx="720931" cy="720931"/>
            <a:chOff x="3064264" y="2141510"/>
            <a:chExt cx="720931" cy="720931"/>
          </a:xfrm>
        </p:grpSpPr>
        <p:sp>
          <p:nvSpPr>
            <p:cNvPr id="55" name="Elipse 54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/>
          <p:cNvGrpSpPr/>
          <p:nvPr/>
        </p:nvGrpSpPr>
        <p:grpSpPr>
          <a:xfrm>
            <a:off x="6256673" y="2467960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07" y="2573553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swing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19" y="5676723"/>
            <a:ext cx="566918" cy="5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87"/>
          <p:cNvSpPr/>
          <p:nvPr/>
        </p:nvSpPr>
        <p:spPr>
          <a:xfrm>
            <a:off x="6525347" y="3915921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525347" y="1396050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/>
          <p:cNvGrpSpPr/>
          <p:nvPr/>
        </p:nvGrpSpPr>
        <p:grpSpPr>
          <a:xfrm>
            <a:off x="10843864" y="2638495"/>
            <a:ext cx="761559" cy="847923"/>
            <a:chOff x="8705391" y="3255362"/>
            <a:chExt cx="1604841" cy="1786839"/>
          </a:xfrm>
        </p:grpSpPr>
        <p:pic>
          <p:nvPicPr>
            <p:cNvPr id="1058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982689" y="1344755"/>
            <a:ext cx="3224987" cy="4758892"/>
            <a:chOff x="9376147" y="870243"/>
            <a:chExt cx="3684505" cy="5436973"/>
          </a:xfrm>
        </p:grpSpPr>
        <p:pic>
          <p:nvPicPr>
            <p:cNvPr id="1032" name="Picture 8" descr="Resultado de imagem para admin icon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98000"/>
                      </a14:imgEffect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14178" r="13744" b="10781"/>
            <a:stretch/>
          </p:blipFill>
          <p:spPr bwMode="auto">
            <a:xfrm>
              <a:off x="10041529" y="870243"/>
              <a:ext cx="932901" cy="1032855"/>
            </a:xfrm>
            <a:prstGeom prst="rect">
              <a:avLst/>
            </a:prstGeom>
            <a:noFill/>
          </p:spPr>
        </p:pic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982853"/>
              <a:ext cx="1155918" cy="969569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EMPRESA CLIENTE</a:t>
              </a:r>
            </a:p>
          </p:txBody>
        </p:sp>
        <p:sp>
          <p:nvSpPr>
            <p:cNvPr id="2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2678464"/>
              <a:ext cx="2106479" cy="552337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800" b="1" dirty="0">
                  <a:solidFill>
                    <a:srgbClr val="FFFFFF"/>
                  </a:solidFill>
                </a:rPr>
                <a:t>JUIZ</a:t>
              </a:r>
            </a:p>
          </p:txBody>
        </p:sp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2793" y="2412268"/>
              <a:ext cx="830374" cy="830374"/>
            </a:xfrm>
            <a:prstGeom prst="rect">
              <a:avLst/>
            </a:prstGeom>
            <a:noFill/>
          </p:spPr>
        </p:pic>
        <p:grpSp>
          <p:nvGrpSpPr>
            <p:cNvPr id="7" name="Agrupar 6"/>
            <p:cNvGrpSpPr/>
            <p:nvPr/>
          </p:nvGrpSpPr>
          <p:grpSpPr>
            <a:xfrm>
              <a:off x="9376147" y="3674742"/>
              <a:ext cx="2263666" cy="2632474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8" name="Conector reto 37"/>
          <p:cNvCxnSpPr/>
          <p:nvPr/>
        </p:nvCxnSpPr>
        <p:spPr>
          <a:xfrm flipH="1">
            <a:off x="3389049" y="1867645"/>
            <a:ext cx="1014345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3395399" y="3169186"/>
            <a:ext cx="1014344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3389049" y="4944209"/>
            <a:ext cx="46850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3421379" y="1840751"/>
            <a:ext cx="0" cy="3076564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2873632" y="3181064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sultado de imagem para JA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59" y="4437559"/>
            <a:ext cx="568172" cy="10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71" y="2694464"/>
            <a:ext cx="876428" cy="8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05730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56890" y="2674242"/>
            <a:ext cx="132949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AZURE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SQL SERVER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62819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6737157" y="1718532"/>
            <a:ext cx="1194923" cy="680643"/>
            <a:chOff x="7655690" y="1339354"/>
            <a:chExt cx="1194923" cy="680643"/>
          </a:xfrm>
        </p:grpSpPr>
        <p:pic>
          <p:nvPicPr>
            <p:cNvPr id="1046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6"/>
            <a:stretch/>
          </p:blipFill>
          <p:spPr bwMode="auto">
            <a:xfrm>
              <a:off x="7655690" y="1477108"/>
              <a:ext cx="1194923" cy="5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0" b="76587"/>
            <a:stretch/>
          </p:blipFill>
          <p:spPr bwMode="auto">
            <a:xfrm>
              <a:off x="7655690" y="1339354"/>
              <a:ext cx="1194923" cy="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6610834" y="2246177"/>
            <a:ext cx="1447567" cy="725192"/>
            <a:chOff x="2302929" y="2740162"/>
            <a:chExt cx="4563120" cy="2286001"/>
          </a:xfrm>
        </p:grpSpPr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59"/>
            <a:stretch/>
          </p:blipFill>
          <p:spPr bwMode="auto">
            <a:xfrm>
              <a:off x="2302929" y="2740162"/>
              <a:ext cx="1784977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1"/>
            <a:stretch/>
          </p:blipFill>
          <p:spPr bwMode="auto">
            <a:xfrm>
              <a:off x="4034674" y="2740162"/>
              <a:ext cx="2831375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2" y="1514561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1" y="2077652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sp>
        <p:nvSpPr>
          <p:cNvPr id="8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3982689" y="5945290"/>
            <a:ext cx="19813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JOGADORES</a:t>
            </a:r>
          </a:p>
        </p:txBody>
      </p:sp>
    </p:spTree>
    <p:extLst>
      <p:ext uri="{BB962C8B-B14F-4D97-AF65-F5344CB8AC3E}">
        <p14:creationId xmlns:p14="http://schemas.microsoft.com/office/powerpoint/2010/main" val="21924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349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Aluno</cp:lastModifiedBy>
  <cp:revision>76</cp:revision>
  <dcterms:created xsi:type="dcterms:W3CDTF">2019-03-14T17:45:48Z</dcterms:created>
  <dcterms:modified xsi:type="dcterms:W3CDTF">2019-04-11T23:00:19Z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