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6.png"/><Relationship Id="rId3" Type="http://schemas.microsoft.com/office/2007/relationships/hdphoto" Target="../media/hdphoto2.wdp"/><Relationship Id="rId21" Type="http://schemas.openxmlformats.org/officeDocument/2006/relationships/image" Target="../media/image19.png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3.png"/><Relationship Id="rId18" Type="http://schemas.microsoft.com/office/2007/relationships/hdphoto" Target="../media/hdphoto9.wdp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78949" y="6239799"/>
            <a:ext cx="42925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EQUIPE CARBONTOWER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42" y="3655791"/>
            <a:ext cx="2548503" cy="10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6525347" y="3915921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525347" y="1396050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/>
          <p:cNvGrpSpPr/>
          <p:nvPr/>
        </p:nvGrpSpPr>
        <p:grpSpPr>
          <a:xfrm>
            <a:off x="10843864" y="2638495"/>
            <a:ext cx="761559" cy="847923"/>
            <a:chOff x="8705391" y="3255362"/>
            <a:chExt cx="1604841" cy="1786839"/>
          </a:xfrm>
        </p:grpSpPr>
        <p:pic>
          <p:nvPicPr>
            <p:cNvPr id="1058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982689" y="1344755"/>
            <a:ext cx="3224987" cy="4758892"/>
            <a:chOff x="9376147" y="870243"/>
            <a:chExt cx="3684505" cy="5436973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10041529" y="870243"/>
              <a:ext cx="932901" cy="1032855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982853"/>
              <a:ext cx="1155918" cy="969569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EMPRESA CLIENTE</a:t>
              </a:r>
            </a:p>
          </p:txBody>
        </p:sp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2678464"/>
              <a:ext cx="2106479" cy="552337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800" b="1" dirty="0">
                  <a:solidFill>
                    <a:srgbClr val="FFFFFF"/>
                  </a:solidFill>
                </a:rPr>
                <a:t>JUIZ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793" y="2412268"/>
              <a:ext cx="830374" cy="830374"/>
            </a:xfrm>
            <a:prstGeom prst="rect">
              <a:avLst/>
            </a:prstGeom>
            <a:noFill/>
          </p:spPr>
        </p:pic>
        <p:grpSp>
          <p:nvGrpSpPr>
            <p:cNvPr id="7" name="Agrupar 6"/>
            <p:cNvGrpSpPr/>
            <p:nvPr/>
          </p:nvGrpSpPr>
          <p:grpSpPr>
            <a:xfrm>
              <a:off x="9376147" y="3674742"/>
              <a:ext cx="2263666" cy="2632474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8" name="Conector reto 37"/>
          <p:cNvCxnSpPr/>
          <p:nvPr/>
        </p:nvCxnSpPr>
        <p:spPr>
          <a:xfrm flipH="1">
            <a:off x="3389049" y="1867645"/>
            <a:ext cx="1014345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3395399" y="3169186"/>
            <a:ext cx="1014344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3389049" y="4944209"/>
            <a:ext cx="46850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3421379" y="1840751"/>
            <a:ext cx="0" cy="30765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2873632" y="3181064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sultado de imagem para JA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59" y="4437559"/>
            <a:ext cx="568172" cy="10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1" y="2694464"/>
            <a:ext cx="876428" cy="8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05730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56890" y="2674242"/>
            <a:ext cx="132949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AZURE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SQL SERVER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62819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737157" y="1718532"/>
            <a:ext cx="1194923" cy="680643"/>
            <a:chOff x="7655690" y="1339354"/>
            <a:chExt cx="1194923" cy="680643"/>
          </a:xfrm>
        </p:grpSpPr>
        <p:pic>
          <p:nvPicPr>
            <p:cNvPr id="1046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6"/>
            <a:stretch/>
          </p:blipFill>
          <p:spPr bwMode="auto">
            <a:xfrm>
              <a:off x="7655690" y="1477108"/>
              <a:ext cx="1194923" cy="5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0" b="76587"/>
            <a:stretch/>
          </p:blipFill>
          <p:spPr bwMode="auto">
            <a:xfrm>
              <a:off x="7655690" y="1339354"/>
              <a:ext cx="1194923" cy="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6610834" y="2246177"/>
            <a:ext cx="1447567" cy="725192"/>
            <a:chOff x="2302929" y="2740162"/>
            <a:chExt cx="4563120" cy="2286001"/>
          </a:xfrm>
        </p:grpSpPr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9"/>
            <a:stretch/>
          </p:blipFill>
          <p:spPr bwMode="auto">
            <a:xfrm>
              <a:off x="2302929" y="2740162"/>
              <a:ext cx="1784977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1"/>
            <a:stretch/>
          </p:blipFill>
          <p:spPr bwMode="auto">
            <a:xfrm>
              <a:off x="4034674" y="2740162"/>
              <a:ext cx="2831375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2" y="1514561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1" y="2077652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sp>
        <p:nvSpPr>
          <p:cNvPr id="8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982689" y="5945290"/>
            <a:ext cx="19813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21924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80</cp:revision>
  <dcterms:created xsi:type="dcterms:W3CDTF">2019-03-14T17:45:48Z</dcterms:created>
  <dcterms:modified xsi:type="dcterms:W3CDTF">2019-04-15T23:02:56Z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