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32121"/>
    <a:srgbClr val="949698"/>
    <a:srgbClr val="43484F"/>
    <a:srgbClr val="F54747"/>
    <a:srgbClr val="606770"/>
    <a:srgbClr val="2D3035"/>
    <a:srgbClr val="2E3136"/>
    <a:srgbClr val="32353A"/>
    <a:srgbClr val="383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slide" Target="slide5.xm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slide" Target="slide4.xml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Usuário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</a:t>
            </a:r>
            <a:r>
              <a:rPr lang="pt-BR" sz="20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Empresa</a:t>
            </a:r>
            <a:endParaRPr lang="pt-BR" sz="20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  <a:endParaRPr lang="pt-BR" sz="1200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24" name="Retângulo 2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  <a:endParaRPr lang="pt-BR" sz="14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  <a:endParaRPr lang="pt-BR" sz="1400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  <a:endParaRPr lang="pt-BR" sz="1400" dirty="0"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D9BF9F2-DF69-444D-A7DE-C8EDFEB24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44" name="Retângulo 43">
            <a:hlinkClick r:id="rId4" action="ppaction://hlinksldjump"/>
            <a:extLst>
              <a:ext uri="{FF2B5EF4-FFF2-40B4-BE49-F238E27FC236}">
                <a16:creationId xmlns:a16="http://schemas.microsoft.com/office/drawing/2014/main" id="{3BB04BED-09EA-4F10-A182-1371CCA30217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  <a:endParaRPr lang="pt-BR" sz="2000" dirty="0">
              <a:ln w="3175">
                <a:solidFill>
                  <a:srgbClr val="FF3F3F"/>
                </a:solidFill>
              </a:ln>
              <a:solidFill>
                <a:srgbClr val="FF3F3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1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144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63</cp:revision>
  <dcterms:created xsi:type="dcterms:W3CDTF">2019-04-15T20:02:39Z</dcterms:created>
  <dcterms:modified xsi:type="dcterms:W3CDTF">2019-04-22T23:21:58Z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