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770"/>
    <a:srgbClr val="8E959E"/>
    <a:srgbClr val="2D70C1"/>
    <a:srgbClr val="D93F40"/>
    <a:srgbClr val="CBC838"/>
    <a:srgbClr val="106DDE"/>
    <a:srgbClr val="35393F"/>
    <a:srgbClr val="2E3136"/>
    <a:srgbClr val="51575F"/>
    <a:srgbClr val="707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84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84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0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17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12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73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08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49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30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89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46BB3-C0C0-42DD-A915-951B3E7D476A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97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/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293" name="CaixaDeTexto 292"/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27002" y="887984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Campeonatos</a:t>
            </a:r>
          </a:p>
        </p:txBody>
      </p:sp>
      <p:pic>
        <p:nvPicPr>
          <p:cNvPr id="1026" name="Picture 2" descr="Resultado de imagem para user icon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Agrupar 10"/>
          <p:cNvGrpSpPr/>
          <p:nvPr/>
        </p:nvGrpSpPr>
        <p:grpSpPr>
          <a:xfrm>
            <a:off x="228900" y="929632"/>
            <a:ext cx="219104" cy="219104"/>
            <a:chOff x="116680" y="900935"/>
            <a:chExt cx="289720" cy="289720"/>
          </a:xfrm>
        </p:grpSpPr>
        <p:sp>
          <p:nvSpPr>
            <p:cNvPr id="7" name="Estrela de 5 Pontas 6"/>
            <p:cNvSpPr/>
            <p:nvPr/>
          </p:nvSpPr>
          <p:spPr>
            <a:xfrm>
              <a:off x="175432" y="959687"/>
              <a:ext cx="172215" cy="172215"/>
            </a:xfrm>
            <a:prstGeom prst="star5">
              <a:avLst/>
            </a:prstGeom>
            <a:solidFill>
              <a:srgbClr val="8E9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116680" y="900935"/>
              <a:ext cx="289720" cy="289720"/>
            </a:xfrm>
            <a:prstGeom prst="ellipse">
              <a:avLst/>
            </a:prstGeom>
            <a:noFill/>
            <a:ln w="28575">
              <a:solidFill>
                <a:srgbClr val="8E95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0" name="Conector reto 9"/>
          <p:cNvCxnSpPr/>
          <p:nvPr/>
        </p:nvCxnSpPr>
        <p:spPr>
          <a:xfrm>
            <a:off x="653967" y="831207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3167315" y="1253554"/>
            <a:ext cx="4299916" cy="5305924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235185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3F3F"/>
                </a:solidFill>
                <a:latin typeface="Century Gothic" panose="020B0502020202020204" pitchFamily="34" charset="0"/>
              </a:rPr>
              <a:t>Nome Campeonato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544020" y="215342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rgbClr val="96A0A0"/>
                </a:solidFill>
                <a:latin typeface="Century Gothic" panose="020B0502020202020204" pitchFamily="34" charset="0"/>
              </a:rPr>
              <a:t>CAMPEONATO</a:t>
            </a:r>
          </a:p>
        </p:txBody>
      </p:sp>
      <p:cxnSp>
        <p:nvCxnSpPr>
          <p:cNvPr id="18" name="Conector reto 17"/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7688145" y="1253554"/>
            <a:ext cx="4299916" cy="5305924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864313" y="813490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D93F40"/>
                </a:solidFill>
                <a:latin typeface="Century Gothic" panose="020B0502020202020204" pitchFamily="34" charset="0"/>
              </a:rPr>
              <a:t>Time 1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8385143" y="813490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2D70C1"/>
                </a:solidFill>
                <a:latin typeface="Century Gothic" panose="020B0502020202020204" pitchFamily="34" charset="0"/>
              </a:rPr>
              <a:t>Time 2</a:t>
            </a:r>
          </a:p>
        </p:txBody>
      </p:sp>
      <p:cxnSp>
        <p:nvCxnSpPr>
          <p:cNvPr id="32" name="Conector reto 31"/>
          <p:cNvCxnSpPr/>
          <p:nvPr/>
        </p:nvCxnSpPr>
        <p:spPr>
          <a:xfrm>
            <a:off x="3730919" y="235369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3730919" y="342049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3730919" y="442379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3730919" y="545249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8251749" y="235369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>
            <a:off x="8251749" y="342049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>
            <a:off x="8251749" y="442379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>
            <a:off x="8251749" y="545249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>
            <a:off x="221755" y="157222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8E959E"/>
                </a:solidFill>
                <a:latin typeface="Century Gothic" panose="020B0502020202020204" pitchFamily="34" charset="0"/>
              </a:rPr>
              <a:t>Stream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81" name="Conector reto 80"/>
          <p:cNvCxnSpPr/>
          <p:nvPr/>
        </p:nvCxnSpPr>
        <p:spPr>
          <a:xfrm>
            <a:off x="653967" y="1526262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22" b="89648" l="977" r="98828">
                        <a14:foregroundMark x1="6250" y1="41992" x2="5469" y2="48242"/>
                        <a14:foregroundMark x1="75977" y1="42969" x2="77344" y2="46289"/>
                        <a14:foregroundMark x1="93164" y1="44727" x2="93359" y2="47852"/>
                        <a14:foregroundMark x1="53320" y1="50781" x2="53320" y2="50781"/>
                        <a14:foregroundMark x1="22656" y1="45898" x2="22656" y2="45898"/>
                        <a14:backgroundMark x1="13281" y1="39844" x2="19727" y2="70117"/>
                        <a14:backgroundMark x1="32813" y1="50000" x2="37109" y2="66211"/>
                        <a14:backgroundMark x1="33203" y1="59375" x2="32031" y2="45508"/>
                        <a14:backgroundMark x1="30078" y1="82617" x2="18359" y2="64063"/>
                        <a14:backgroundMark x1="11914" y1="47070" x2="12695" y2="35352"/>
                        <a14:backgroundMark x1="59375" y1="30469" x2="71875" y2="47852"/>
                        <a14:backgroundMark x1="87695" y1="52539" x2="70313" y2="14844"/>
                        <a14:backgroundMark x1="83008" y1="69727" x2="87109" y2="41602"/>
                        <a14:backgroundMark x1="95508" y1="76563" x2="97070" y2="60742"/>
                        <a14:backgroundMark x1="8789" y1="25586" x2="7227" y2="28125"/>
                        <a14:backgroundMark x1="5469" y1="29492" x2="3906" y2="32813"/>
                        <a14:backgroundMark x1="8789" y1="24219" x2="19727" y2="1367"/>
                      </a14:backgroundRemoval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48" y="1590432"/>
            <a:ext cx="280691" cy="28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49FFA6C-9A50-4238-B562-4A7C73E02608}"/>
              </a:ext>
            </a:extLst>
          </p:cNvPr>
          <p:cNvSpPr txBox="1"/>
          <p:nvPr/>
        </p:nvSpPr>
        <p:spPr>
          <a:xfrm>
            <a:off x="6771587" y="1206589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3768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B96B753-83D1-4210-9C09-582997DD3553}"/>
              </a:ext>
            </a:extLst>
          </p:cNvPr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97DD7EB-D605-4D68-BE44-CE69BDB7E562}"/>
              </a:ext>
            </a:extLst>
          </p:cNvPr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B1A6F3A-AF26-4EAB-995A-F82B71043605}"/>
                </a:ext>
              </a:extLst>
            </p:cNvPr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71E8710-B57D-4493-BE8D-44B4B27CB6F0}"/>
                </a:ext>
              </a:extLst>
            </p:cNvPr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F1C67FAB-180E-4D15-852D-9696767726ED}"/>
              </a:ext>
            </a:extLst>
          </p:cNvPr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E59EBBC-BE74-4E79-95DB-13BA2138AC7C}"/>
              </a:ext>
            </a:extLst>
          </p:cNvPr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B129529-EADC-47C9-9E19-7289C26E5FD5}"/>
              </a:ext>
            </a:extLst>
          </p:cNvPr>
          <p:cNvSpPr txBox="1"/>
          <p:nvPr/>
        </p:nvSpPr>
        <p:spPr>
          <a:xfrm>
            <a:off x="527002" y="887984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Campeonatos</a:t>
            </a:r>
          </a:p>
        </p:txBody>
      </p:sp>
      <p:pic>
        <p:nvPicPr>
          <p:cNvPr id="11" name="Picture 2" descr="Resultado de imagem para user icon">
            <a:extLst>
              <a:ext uri="{FF2B5EF4-FFF2-40B4-BE49-F238E27FC236}">
                <a16:creationId xmlns:a16="http://schemas.microsoft.com/office/drawing/2014/main" id="{9EADEC1E-39DE-46CB-9966-C54F8294A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F01F14E-D336-4AE5-921D-08E79ACA58BC}"/>
              </a:ext>
            </a:extLst>
          </p:cNvPr>
          <p:cNvGrpSpPr/>
          <p:nvPr/>
        </p:nvGrpSpPr>
        <p:grpSpPr>
          <a:xfrm>
            <a:off x="228900" y="929632"/>
            <a:ext cx="219104" cy="219104"/>
            <a:chOff x="116680" y="900935"/>
            <a:chExt cx="289720" cy="289720"/>
          </a:xfrm>
        </p:grpSpPr>
        <p:sp>
          <p:nvSpPr>
            <p:cNvPr id="13" name="Estrela de 5 Pontas 6">
              <a:extLst>
                <a:ext uri="{FF2B5EF4-FFF2-40B4-BE49-F238E27FC236}">
                  <a16:creationId xmlns:a16="http://schemas.microsoft.com/office/drawing/2014/main" id="{6D7A0E12-58B7-4345-BB4E-59A1E0F7DA1F}"/>
                </a:ext>
              </a:extLst>
            </p:cNvPr>
            <p:cNvSpPr/>
            <p:nvPr/>
          </p:nvSpPr>
          <p:spPr>
            <a:xfrm>
              <a:off x="175432" y="959687"/>
              <a:ext cx="172215" cy="172215"/>
            </a:xfrm>
            <a:prstGeom prst="star5">
              <a:avLst/>
            </a:prstGeom>
            <a:solidFill>
              <a:srgbClr val="8E9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A682EB07-83AC-480F-828D-8A68602EB787}"/>
                </a:ext>
              </a:extLst>
            </p:cNvPr>
            <p:cNvSpPr/>
            <p:nvPr/>
          </p:nvSpPr>
          <p:spPr>
            <a:xfrm>
              <a:off x="116680" y="900935"/>
              <a:ext cx="289720" cy="289720"/>
            </a:xfrm>
            <a:prstGeom prst="ellipse">
              <a:avLst/>
            </a:prstGeom>
            <a:noFill/>
            <a:ln w="28575">
              <a:solidFill>
                <a:srgbClr val="8E95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494EAE7-0534-4016-8E50-D29AB1A042D8}"/>
              </a:ext>
            </a:extLst>
          </p:cNvPr>
          <p:cNvCxnSpPr/>
          <p:nvPr/>
        </p:nvCxnSpPr>
        <p:spPr>
          <a:xfrm>
            <a:off x="653967" y="831207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1CBF609-074B-4D0E-9088-8771998C0240}"/>
              </a:ext>
            </a:extLst>
          </p:cNvPr>
          <p:cNvSpPr txBox="1"/>
          <p:nvPr/>
        </p:nvSpPr>
        <p:spPr>
          <a:xfrm>
            <a:off x="6235185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3F3F"/>
                </a:solidFill>
                <a:latin typeface="Century Gothic" panose="020B0502020202020204" pitchFamily="34" charset="0"/>
              </a:rPr>
              <a:t>Nome Campeonato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2FF80A08-18E5-4488-984B-1F3A5A68DC09}"/>
              </a:ext>
            </a:extLst>
          </p:cNvPr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01345BC-9C6F-487A-BE8E-B122EA38331F}"/>
              </a:ext>
            </a:extLst>
          </p:cNvPr>
          <p:cNvSpPr txBox="1"/>
          <p:nvPr/>
        </p:nvSpPr>
        <p:spPr>
          <a:xfrm>
            <a:off x="221755" y="157222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8E959E"/>
                </a:solidFill>
                <a:latin typeface="Century Gothic" panose="020B0502020202020204" pitchFamily="34" charset="0"/>
              </a:rPr>
              <a:t>Stream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962A2CA8-1CE2-4F47-91F2-8D26924AEA7C}"/>
              </a:ext>
            </a:extLst>
          </p:cNvPr>
          <p:cNvCxnSpPr/>
          <p:nvPr/>
        </p:nvCxnSpPr>
        <p:spPr>
          <a:xfrm>
            <a:off x="653967" y="1526262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Imagem relacionada">
            <a:extLst>
              <a:ext uri="{FF2B5EF4-FFF2-40B4-BE49-F238E27FC236}">
                <a16:creationId xmlns:a16="http://schemas.microsoft.com/office/drawing/2014/main" id="{772E2736-102D-43A1-B5C3-834FA36CB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22" b="89648" l="977" r="98828">
                        <a14:foregroundMark x1="6250" y1="41992" x2="5469" y2="48242"/>
                        <a14:foregroundMark x1="75977" y1="42969" x2="77344" y2="46289"/>
                        <a14:foregroundMark x1="93164" y1="44727" x2="93359" y2="47852"/>
                        <a14:foregroundMark x1="53320" y1="50781" x2="53320" y2="50781"/>
                        <a14:foregroundMark x1="22656" y1="45898" x2="22656" y2="45898"/>
                        <a14:backgroundMark x1="13281" y1="39844" x2="19727" y2="70117"/>
                        <a14:backgroundMark x1="32813" y1="50000" x2="37109" y2="66211"/>
                        <a14:backgroundMark x1="33203" y1="59375" x2="32031" y2="45508"/>
                        <a14:backgroundMark x1="30078" y1="82617" x2="18359" y2="64063"/>
                        <a14:backgroundMark x1="11914" y1="47070" x2="12695" y2="35352"/>
                        <a14:backgroundMark x1="59375" y1="30469" x2="71875" y2="47852"/>
                        <a14:backgroundMark x1="87695" y1="52539" x2="70313" y2="14844"/>
                        <a14:backgroundMark x1="83008" y1="69727" x2="87109" y2="41602"/>
                        <a14:backgroundMark x1="95508" y1="76563" x2="97070" y2="60742"/>
                        <a14:backgroundMark x1="8789" y1="25586" x2="7227" y2="28125"/>
                        <a14:backgroundMark x1="5469" y1="29492" x2="3906" y2="32813"/>
                        <a14:backgroundMark x1="8789" y1="24219" x2="19727" y2="1367"/>
                      </a14:backgroundRemoval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48" y="1590432"/>
            <a:ext cx="280691" cy="28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AC01DF42-CBE7-4930-AF4E-B4CAE5DC4B1A}"/>
              </a:ext>
            </a:extLst>
          </p:cNvPr>
          <p:cNvSpPr txBox="1"/>
          <p:nvPr/>
        </p:nvSpPr>
        <p:spPr>
          <a:xfrm>
            <a:off x="4544020" y="215342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rgbClr val="96A0A0"/>
                </a:solidFill>
                <a:latin typeface="Century Gothic" panose="020B0502020202020204" pitchFamily="34" charset="0"/>
              </a:rPr>
              <a:t>STREAM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1CA09FC-C1CE-41AE-A231-35B1C662A7EA}"/>
              </a:ext>
            </a:extLst>
          </p:cNvPr>
          <p:cNvSpPr/>
          <p:nvPr/>
        </p:nvSpPr>
        <p:spPr>
          <a:xfrm>
            <a:off x="3167315" y="1453849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368B579-8001-4B67-9E7F-D31C70ADCC8E}"/>
              </a:ext>
            </a:extLst>
          </p:cNvPr>
          <p:cNvSpPr/>
          <p:nvPr/>
        </p:nvSpPr>
        <p:spPr>
          <a:xfrm>
            <a:off x="7688145" y="1453849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twitch icon">
            <a:extLst>
              <a:ext uri="{FF2B5EF4-FFF2-40B4-BE49-F238E27FC236}">
                <a16:creationId xmlns:a16="http://schemas.microsoft.com/office/drawing/2014/main" id="{023610D3-26F3-458E-8C55-0C12AFB12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245" y="1759830"/>
            <a:ext cx="748598" cy="7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tângulo 38">
            <a:extLst>
              <a:ext uri="{FF2B5EF4-FFF2-40B4-BE49-F238E27FC236}">
                <a16:creationId xmlns:a16="http://schemas.microsoft.com/office/drawing/2014/main" id="{9B9AEF4C-AC15-4322-B4E8-39D019A2497B}"/>
              </a:ext>
            </a:extLst>
          </p:cNvPr>
          <p:cNvSpPr/>
          <p:nvPr/>
        </p:nvSpPr>
        <p:spPr>
          <a:xfrm>
            <a:off x="3175300" y="875742"/>
            <a:ext cx="2662493" cy="380915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FF726FC-01BB-4F1D-A7C0-23D9FA440A3B}"/>
              </a:ext>
            </a:extLst>
          </p:cNvPr>
          <p:cNvSpPr txBox="1"/>
          <p:nvPr/>
        </p:nvSpPr>
        <p:spPr>
          <a:xfrm>
            <a:off x="3250247" y="912310"/>
            <a:ext cx="258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8E959E"/>
                </a:solidFill>
                <a:latin typeface="Century Gothic" panose="020B0502020202020204" pitchFamily="34" charset="0"/>
              </a:rPr>
              <a:t>Ordenar por visualizações</a:t>
            </a:r>
          </a:p>
        </p:txBody>
      </p:sp>
      <p:sp>
        <p:nvSpPr>
          <p:cNvPr id="38" name="Triângulo isósceles 37">
            <a:extLst>
              <a:ext uri="{FF2B5EF4-FFF2-40B4-BE49-F238E27FC236}">
                <a16:creationId xmlns:a16="http://schemas.microsoft.com/office/drawing/2014/main" id="{4B2CDBAF-E132-40E6-B3F4-4AEBC8C7FE9C}"/>
              </a:ext>
            </a:extLst>
          </p:cNvPr>
          <p:cNvSpPr/>
          <p:nvPr/>
        </p:nvSpPr>
        <p:spPr>
          <a:xfrm rot="10800000">
            <a:off x="5577495" y="1021413"/>
            <a:ext cx="103902" cy="89571"/>
          </a:xfrm>
          <a:prstGeom prst="triangle">
            <a:avLst/>
          </a:prstGeom>
          <a:solidFill>
            <a:srgbClr val="606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 descr="Resultado de imagem para youtube icon">
            <a:extLst>
              <a:ext uri="{FF2B5EF4-FFF2-40B4-BE49-F238E27FC236}">
                <a16:creationId xmlns:a16="http://schemas.microsoft.com/office/drawing/2014/main" id="{E39AE99F-1A92-46AC-96BE-4ED4F0974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75" y="1735088"/>
            <a:ext cx="833194" cy="83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986FB9E3-D1C0-4262-9B2C-A7DAEE1F76F6}"/>
              </a:ext>
            </a:extLst>
          </p:cNvPr>
          <p:cNvSpPr/>
          <p:nvPr/>
        </p:nvSpPr>
        <p:spPr>
          <a:xfrm>
            <a:off x="3167315" y="3071932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B6103B61-BAA5-41E6-8640-F927E985685A}"/>
              </a:ext>
            </a:extLst>
          </p:cNvPr>
          <p:cNvSpPr/>
          <p:nvPr/>
        </p:nvSpPr>
        <p:spPr>
          <a:xfrm>
            <a:off x="7688145" y="3071932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6" name="Picture 12" descr="Resultado de imagem para smashcast">
            <a:extLst>
              <a:ext uri="{FF2B5EF4-FFF2-40B4-BE49-F238E27FC236}">
                <a16:creationId xmlns:a16="http://schemas.microsoft.com/office/drawing/2014/main" id="{05136D1A-F45E-482E-894D-5C25653FA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133" y="3390522"/>
            <a:ext cx="783710" cy="7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m para mixer stream">
            <a:extLst>
              <a:ext uri="{FF2B5EF4-FFF2-40B4-BE49-F238E27FC236}">
                <a16:creationId xmlns:a16="http://schemas.microsoft.com/office/drawing/2014/main" id="{20D300FC-FAF8-41BD-BB26-74E48BA25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78" b="89778" l="7556" r="92000">
                        <a14:foregroundMark x1="9333" y1="20444" x2="9333" y2="20444"/>
                        <a14:foregroundMark x1="74667" y1="32889" x2="74667" y2="32889"/>
                        <a14:foregroundMark x1="92000" y1="80000" x2="92000" y2="80000"/>
                        <a14:foregroundMark x1="13778" y1="80444" x2="13778" y2="80444"/>
                        <a14:foregroundMark x1="11556" y1="77333" x2="11556" y2="77333"/>
                        <a14:foregroundMark x1="8000" y1="78222" x2="8000" y2="78222"/>
                        <a14:foregroundMark x1="7556" y1="17778" x2="7556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617" y="3390522"/>
            <a:ext cx="783710" cy="7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869E2FB8-AC9A-414E-A75D-4E93BD889321}"/>
              </a:ext>
            </a:extLst>
          </p:cNvPr>
          <p:cNvSpPr txBox="1"/>
          <p:nvPr/>
        </p:nvSpPr>
        <p:spPr>
          <a:xfrm>
            <a:off x="4772765" y="1712277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1042" name="Picture 18" descr="Resultado de imagem para views icon">
            <a:extLst>
              <a:ext uri="{FF2B5EF4-FFF2-40B4-BE49-F238E27FC236}">
                <a16:creationId xmlns:a16="http://schemas.microsoft.com/office/drawing/2014/main" id="{DFAEE494-C9F1-494F-875C-B72202D2A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546" y="1742692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46EB0027-88C6-4CB9-9577-14FF3BAC22E8}"/>
              </a:ext>
            </a:extLst>
          </p:cNvPr>
          <p:cNvSpPr txBox="1"/>
          <p:nvPr/>
        </p:nvSpPr>
        <p:spPr>
          <a:xfrm>
            <a:off x="9306510" y="1704673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58" name="Picture 18" descr="Resultado de imagem para views icon">
            <a:extLst>
              <a:ext uri="{FF2B5EF4-FFF2-40B4-BE49-F238E27FC236}">
                <a16:creationId xmlns:a16="http://schemas.microsoft.com/office/drawing/2014/main" id="{10ABD8BA-3F7B-41E2-AD4C-95AF321BE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291" y="1735088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EB22B81B-4791-4DED-9EAD-0497484641E0}"/>
              </a:ext>
            </a:extLst>
          </p:cNvPr>
          <p:cNvSpPr txBox="1"/>
          <p:nvPr/>
        </p:nvSpPr>
        <p:spPr>
          <a:xfrm>
            <a:off x="9306510" y="3334182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60" name="Picture 18" descr="Resultado de imagem para views icon">
            <a:extLst>
              <a:ext uri="{FF2B5EF4-FFF2-40B4-BE49-F238E27FC236}">
                <a16:creationId xmlns:a16="http://schemas.microsoft.com/office/drawing/2014/main" id="{E38FFC39-E597-493A-BAE8-86DCD4D54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291" y="3364597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96863D6D-E5C9-4278-8E5D-D97EFD8B8A85}"/>
              </a:ext>
            </a:extLst>
          </p:cNvPr>
          <p:cNvSpPr txBox="1"/>
          <p:nvPr/>
        </p:nvSpPr>
        <p:spPr>
          <a:xfrm>
            <a:off x="4708858" y="3334182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62" name="Picture 18" descr="Resultado de imagem para views icon">
            <a:extLst>
              <a:ext uri="{FF2B5EF4-FFF2-40B4-BE49-F238E27FC236}">
                <a16:creationId xmlns:a16="http://schemas.microsoft.com/office/drawing/2014/main" id="{3596F593-7F02-4648-BD6E-762AF8805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639" y="3364597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572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28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Lucas Yudi Ganeko</cp:lastModifiedBy>
  <cp:revision>30</cp:revision>
  <dcterms:created xsi:type="dcterms:W3CDTF">2019-04-15T20:02:39Z</dcterms:created>
  <dcterms:modified xsi:type="dcterms:W3CDTF">2019-04-20T00:23:19Z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