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2"/>
    <a:srgbClr val="32353A"/>
    <a:srgbClr val="FF3F3F"/>
    <a:srgbClr val="F32121"/>
    <a:srgbClr val="949698"/>
    <a:srgbClr val="43484F"/>
    <a:srgbClr val="F54747"/>
    <a:srgbClr val="606770"/>
    <a:srgbClr val="2D3035"/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292" d="100"/>
          <a:sy n="292" d="100"/>
        </p:scale>
        <p:origin x="-8208" y="-4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slide" Target="slide4.xml"/><Relationship Id="rId4" Type="http://schemas.openxmlformats.org/officeDocument/2006/relationships/image" Target="../media/image20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606770"/>
                </a:solidFill>
                <a:latin typeface="Century Gothic" panose="020B0502020202020204" pitchFamily="34" charset="0"/>
              </a:rPr>
              <a:t>CPF ou CNPJ</a:t>
            </a:r>
            <a:endParaRPr lang="pt-BR" sz="1200" dirty="0">
              <a:solidFill>
                <a:srgbClr val="60677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  <p:sp>
        <p:nvSpPr>
          <p:cNvPr id="13" name="Retângulo 16">
            <a:hlinkClick r:id="rId4" action="ppaction://hlinksldjump"/>
            <a:extLst>
              <a:ext uri="{FF2B5EF4-FFF2-40B4-BE49-F238E27FC236}">
                <a16:creationId xmlns:a16="http://schemas.microsoft.com/office/drawing/2014/main" id="{DAA82B49-F0B2-A74B-8998-227729616EB6}"/>
              </a:ext>
            </a:extLst>
          </p:cNvPr>
          <p:cNvSpPr/>
          <p:nvPr/>
        </p:nvSpPr>
        <p:spPr>
          <a:xfrm>
            <a:off x="11084118" y="6266009"/>
            <a:ext cx="1004582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Century Gothic" panose="020B0502020202020204" pitchFamily="34" charset="0"/>
              </a:rPr>
              <a:t>Login</a:t>
            </a:r>
            <a:r>
              <a:rPr lang="pt-BR" sz="1200" dirty="0">
                <a:latin typeface="Century Gothic" panose="020B0502020202020204" pitchFamily="34" charset="0"/>
              </a:rPr>
              <a:t> por CNPJ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</a:p>
        </p:txBody>
      </p:sp>
      <p:sp>
        <p:nvSpPr>
          <p:cNvPr id="61" name="CaixaDeTexto 76">
            <a:extLst>
              <a:ext uri="{FF2B5EF4-FFF2-40B4-BE49-F238E27FC236}">
                <a16:creationId xmlns:a16="http://schemas.microsoft.com/office/drawing/2014/main" id="{DEA762D3-95AB-2749-8A94-BC17AD9F8494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2" name="Conector reto 80">
            <a:extLst>
              <a:ext uri="{FF2B5EF4-FFF2-40B4-BE49-F238E27FC236}">
                <a16:creationId xmlns:a16="http://schemas.microsoft.com/office/drawing/2014/main" id="{6F47E9AD-BAA1-8A43-99A9-3F35440A2C16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26">
            <a:extLst>
              <a:ext uri="{FF2B5EF4-FFF2-40B4-BE49-F238E27FC236}">
                <a16:creationId xmlns:a16="http://schemas.microsoft.com/office/drawing/2014/main" id="{C4BB4593-D9B1-5549-B55C-EC669C4806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64" name="Retângulo 43">
            <a:hlinkClick r:id="rId7" action="ppaction://hlinksldjump"/>
            <a:extLst>
              <a:ext uri="{FF2B5EF4-FFF2-40B4-BE49-F238E27FC236}">
                <a16:creationId xmlns:a16="http://schemas.microsoft.com/office/drawing/2014/main" id="{BB4C21F1-3B88-9E46-8318-240876DCF61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F5B4EB-2CC8-A548-8880-D5BFBDB4ED8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8" name="Agrupar 11">
              <a:extLst>
                <a:ext uri="{FF2B5EF4-FFF2-40B4-BE49-F238E27FC236}">
                  <a16:creationId xmlns:a16="http://schemas.microsoft.com/office/drawing/2014/main" id="{B669E734-A04E-ED42-B068-8FA651FF1156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70" name="Retângulo 23">
                <a:extLst>
                  <a:ext uri="{FF2B5EF4-FFF2-40B4-BE49-F238E27FC236}">
                    <a16:creationId xmlns:a16="http://schemas.microsoft.com/office/drawing/2014/main" id="{56218C74-E037-4E45-A195-1F71FDB55C7F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30">
                <a:extLst>
                  <a:ext uri="{FF2B5EF4-FFF2-40B4-BE49-F238E27FC236}">
                    <a16:creationId xmlns:a16="http://schemas.microsoft.com/office/drawing/2014/main" id="{B333B2E5-42BF-EA48-BEB4-9735626FB808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3" name="Picture 6" descr="Imagem relacionada">
                <a:extLst>
                  <a:ext uri="{FF2B5EF4-FFF2-40B4-BE49-F238E27FC236}">
                    <a16:creationId xmlns:a16="http://schemas.microsoft.com/office/drawing/2014/main" id="{54CFAD8C-13C8-A449-A13D-BA94B7CE3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Retângulo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0223E9E-5218-984C-9E24-595A35CBAE66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Empresa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32">
            <a:extLst>
              <a:ext uri="{FF2B5EF4-FFF2-40B4-BE49-F238E27FC236}">
                <a16:creationId xmlns:a16="http://schemas.microsoft.com/office/drawing/2014/main" id="{EE7498EC-8E60-C448-BFEE-0002677A0619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19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195 L 8.33333E-7 -4.0740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0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2FF9D-5EE8-EF47-8491-1CBF82DF09B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6" name="Agrupar 11">
              <a:extLst>
                <a:ext uri="{FF2B5EF4-FFF2-40B4-BE49-F238E27FC236}">
                  <a16:creationId xmlns:a16="http://schemas.microsoft.com/office/drawing/2014/main" id="{359C3E77-8C56-6E4E-A2B1-26BE3141DCBF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69" name="Retângulo 23">
                <a:extLst>
                  <a:ext uri="{FF2B5EF4-FFF2-40B4-BE49-F238E27FC236}">
                    <a16:creationId xmlns:a16="http://schemas.microsoft.com/office/drawing/2014/main" id="{9036E31A-5469-2040-A654-2C392DDD13E3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30">
                <a:extLst>
                  <a:ext uri="{FF2B5EF4-FFF2-40B4-BE49-F238E27FC236}">
                    <a16:creationId xmlns:a16="http://schemas.microsoft.com/office/drawing/2014/main" id="{0B53D69D-E793-E64C-A10C-A1FB0330E706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1" name="Picture 6" descr="Imagem relacionada">
                <a:extLst>
                  <a:ext uri="{FF2B5EF4-FFF2-40B4-BE49-F238E27FC236}">
                    <a16:creationId xmlns:a16="http://schemas.microsoft.com/office/drawing/2014/main" id="{25564312-936B-F346-A164-3873653A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tângulo 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2E2FB25-71A0-CE47-9997-0C34BFA311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72" name="Retângulo 32">
            <a:extLst>
              <a:ext uri="{FF2B5EF4-FFF2-40B4-BE49-F238E27FC236}">
                <a16:creationId xmlns:a16="http://schemas.microsoft.com/office/drawing/2014/main" id="{1DDD39D1-78B7-E746-B4B7-A10148BFEBB0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Triângulo isósceles 72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4400000">
            <a:off x="5551431" y="1042982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05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056 L 8.33333E-7 -4.07407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73" grpId="0" animBg="1"/>
      <p:bldP spid="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4E875-B609-D64D-944E-1FA56E527AB5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" name="Agrupar 12"/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24" name="Retângulo 23"/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1" name="Picture 4" descr="Resultado de imagem para admin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Imagem relacionad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</a:t>
                  </a:r>
                  <a:r>
                    <a:rPr lang="pt-BR" sz="1400" dirty="0" err="1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admin</a:t>
                  </a:r>
                  <a:endPara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5" name="Retângulo 34">
                <a:hlinkClick r:id="rId6" action="ppaction://hlinksldjump"/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" name="Retângulo 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3272277-3241-FB44-AAD5-81184C60871F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Jogador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136" name="Retângulo 59">
            <a:extLst>
              <a:ext uri="{FF2B5EF4-FFF2-40B4-BE49-F238E27FC236}">
                <a16:creationId xmlns:a16="http://schemas.microsoft.com/office/drawing/2014/main" id="{96DA0FE7-D459-2443-9450-EBAFE65267DB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5985F4-48F7-B349-8067-23305DF5DC9E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8" name="Agrupar 12">
              <a:extLst>
                <a:ext uri="{FF2B5EF4-FFF2-40B4-BE49-F238E27FC236}">
                  <a16:creationId xmlns:a16="http://schemas.microsoft.com/office/drawing/2014/main" id="{D5168FD1-0682-0245-8AFF-40B78D70B5A0}"/>
                </a:ext>
              </a:extLst>
            </p:cNvPr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40" name="Agrupar 11">
                <a:extLst>
                  <a:ext uri="{FF2B5EF4-FFF2-40B4-BE49-F238E27FC236}">
                    <a16:creationId xmlns:a16="http://schemas.microsoft.com/office/drawing/2014/main" id="{B0896F2C-2DE2-9E44-93B0-12FC3E8DF66B}"/>
                  </a:ext>
                </a:extLst>
              </p:cNvPr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142" name="Retângulo 23">
                  <a:extLst>
                    <a:ext uri="{FF2B5EF4-FFF2-40B4-BE49-F238E27FC236}">
                      <a16:creationId xmlns:a16="http://schemas.microsoft.com/office/drawing/2014/main" id="{1F2FFBC6-A6F5-4042-8076-945FB528BA99}"/>
                    </a:ext>
                  </a:extLst>
                </p:cNvPr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CaixaDeTexto 30">
                  <a:extLst>
                    <a:ext uri="{FF2B5EF4-FFF2-40B4-BE49-F238E27FC236}">
                      <a16:creationId xmlns:a16="http://schemas.microsoft.com/office/drawing/2014/main" id="{70D0F95F-AC3A-C942-BBBD-C090F61AB102}"/>
                    </a:ext>
                  </a:extLst>
                </p:cNvPr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44" name="Picture 4" descr="Resultado de imagem para admin icon">
                  <a:extLst>
                    <a:ext uri="{FF2B5EF4-FFF2-40B4-BE49-F238E27FC236}">
                      <a16:creationId xmlns:a16="http://schemas.microsoft.com/office/drawing/2014/main" id="{9FAEEA73-02B6-C14F-831F-872CB8AEB2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6" descr="Imagem relacionada">
                  <a:extLst>
                    <a:ext uri="{FF2B5EF4-FFF2-40B4-BE49-F238E27FC236}">
                      <a16:creationId xmlns:a16="http://schemas.microsoft.com/office/drawing/2014/main" id="{9DC58E1F-227C-9E4C-85B1-EE85EB683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CaixaDeTexto 31">
                  <a:extLst>
                    <a:ext uri="{FF2B5EF4-FFF2-40B4-BE49-F238E27FC236}">
                      <a16:creationId xmlns:a16="http://schemas.microsoft.com/office/drawing/2014/main" id="{5968FEB4-660E-0145-A518-4630E6095D71}"/>
                    </a:ext>
                  </a:extLst>
                </p:cNvPr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jogador</a:t>
                  </a:r>
                </a:p>
              </p:txBody>
            </p:sp>
          </p:grpSp>
          <p:sp>
            <p:nvSpPr>
              <p:cNvPr id="141" name="Retângulo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8FA9F13-E2FF-034E-9ABE-73FD52006C65}"/>
                  </a:ext>
                </a:extLst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9" name="Retângulo 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35AECD-2710-004F-B711-7CD95A8788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32">
            <a:extLst>
              <a:ext uri="{FF2B5EF4-FFF2-40B4-BE49-F238E27FC236}">
                <a16:creationId xmlns:a16="http://schemas.microsoft.com/office/drawing/2014/main" id="{4837D116-5B88-2542-BFA6-0A05830E0F30}"/>
              </a:ext>
            </a:extLst>
          </p:cNvPr>
          <p:cNvSpPr/>
          <p:nvPr/>
        </p:nvSpPr>
        <p:spPr>
          <a:xfrm>
            <a:off x="10698547" y="-1531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170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77</cp:revision>
  <dcterms:created xsi:type="dcterms:W3CDTF">2019-04-15T20:02:39Z</dcterms:created>
  <dcterms:modified xsi:type="dcterms:W3CDTF">2019-04-29T20:22:45Z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