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F32121"/>
    <a:srgbClr val="949698"/>
    <a:srgbClr val="43484F"/>
    <a:srgbClr val="F54747"/>
    <a:srgbClr val="606770"/>
    <a:srgbClr val="2D3035"/>
    <a:srgbClr val="2E3136"/>
    <a:srgbClr val="32353A"/>
    <a:srgbClr val="383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84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8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17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2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73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08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4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0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89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6BB3-C0C0-42DD-A915-951B3E7D476A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7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slide" Target="slide5.xml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slide" Target="slide4.xml"/><Relationship Id="rId5" Type="http://schemas.microsoft.com/office/2007/relationships/hdphoto" Target="../media/hdphoto1.wdp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FACACD4-5562-4696-BCE0-F02E9D91D2AA}"/>
              </a:ext>
            </a:extLst>
          </p:cNvPr>
          <p:cNvSpPr/>
          <p:nvPr/>
        </p:nvSpPr>
        <p:spPr>
          <a:xfrm>
            <a:off x="4049230" y="1540857"/>
            <a:ext cx="4093535" cy="3886928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FFE1D78-FD77-4B48-87D6-4CD50841C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07" y="1776324"/>
            <a:ext cx="3424583" cy="666732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51E6E16-42F4-40E0-8F3C-FC862D20C4B3}"/>
              </a:ext>
            </a:extLst>
          </p:cNvPr>
          <p:cNvCxnSpPr>
            <a:cxnSpLocks/>
          </p:cNvCxnSpPr>
          <p:nvPr/>
        </p:nvCxnSpPr>
        <p:spPr>
          <a:xfrm>
            <a:off x="4509644" y="2987129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87C0C49-568B-48C3-9360-6D594639F424}"/>
              </a:ext>
            </a:extLst>
          </p:cNvPr>
          <p:cNvCxnSpPr>
            <a:cxnSpLocks/>
          </p:cNvCxnSpPr>
          <p:nvPr/>
        </p:nvCxnSpPr>
        <p:spPr>
          <a:xfrm>
            <a:off x="4509644" y="3601020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99A2AF7-8EBF-4450-B393-16B4FCD8B68B}"/>
              </a:ext>
            </a:extLst>
          </p:cNvPr>
          <p:cNvSpPr txBox="1"/>
          <p:nvPr/>
        </p:nvSpPr>
        <p:spPr>
          <a:xfrm>
            <a:off x="4509644" y="2678523"/>
            <a:ext cx="206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06770"/>
                </a:solidFill>
                <a:latin typeface="Century Gothic" panose="020B0502020202020204" pitchFamily="34" charset="0"/>
              </a:rPr>
              <a:t>Usuário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337F4C4-5741-4242-B4F7-BFD963061467}"/>
              </a:ext>
            </a:extLst>
          </p:cNvPr>
          <p:cNvSpPr txBox="1"/>
          <p:nvPr/>
        </p:nvSpPr>
        <p:spPr>
          <a:xfrm>
            <a:off x="4509644" y="3292413"/>
            <a:ext cx="206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06770"/>
                </a:solidFill>
                <a:latin typeface="Century Gothic" panose="020B0502020202020204" pitchFamily="34" charset="0"/>
              </a:rPr>
              <a:t>Senha</a:t>
            </a:r>
          </a:p>
        </p:txBody>
      </p:sp>
      <p:sp>
        <p:nvSpPr>
          <p:cNvPr id="17" name="Retângulo 16">
            <a:hlinkClick r:id="rId3" action="ppaction://hlinksldjump"/>
            <a:extLst>
              <a:ext uri="{FF2B5EF4-FFF2-40B4-BE49-F238E27FC236}">
                <a16:creationId xmlns:a16="http://schemas.microsoft.com/office/drawing/2014/main" id="{8B8201F9-1A22-4F0A-B1B8-9B97104EFB16}"/>
              </a:ext>
            </a:extLst>
          </p:cNvPr>
          <p:cNvSpPr/>
          <p:nvPr/>
        </p:nvSpPr>
        <p:spPr>
          <a:xfrm>
            <a:off x="4509644" y="4157588"/>
            <a:ext cx="3172708" cy="488111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entury Gothic" panose="020B0502020202020204" pitchFamily="34" charset="0"/>
              </a:rPr>
              <a:t>LOGIN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2FA4E75-5CF9-4ACA-BF30-4922E4FE68E5}"/>
              </a:ext>
            </a:extLst>
          </p:cNvPr>
          <p:cNvSpPr txBox="1"/>
          <p:nvPr/>
        </p:nvSpPr>
        <p:spPr>
          <a:xfrm>
            <a:off x="5667332" y="3600278"/>
            <a:ext cx="2062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rgbClr val="F54747"/>
                </a:solidFill>
                <a:latin typeface="Century Gothic" panose="020B0502020202020204" pitchFamily="34" charset="0"/>
              </a:rPr>
              <a:t>Esqueci minha senha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D86491D-0365-4C0C-A26D-1BB69E80FB70}"/>
              </a:ext>
            </a:extLst>
          </p:cNvPr>
          <p:cNvSpPr txBox="1"/>
          <p:nvPr/>
        </p:nvSpPr>
        <p:spPr>
          <a:xfrm>
            <a:off x="4607443" y="4870474"/>
            <a:ext cx="2977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606770"/>
                </a:solidFill>
                <a:latin typeface="Century Gothic" panose="020B0502020202020204" pitchFamily="34" charset="0"/>
              </a:rPr>
              <a:t>Não tem uma conta?   </a:t>
            </a:r>
            <a:r>
              <a:rPr lang="pt-BR" sz="1100" b="1" dirty="0">
                <a:solidFill>
                  <a:srgbClr val="F54747"/>
                </a:solidFill>
                <a:latin typeface="Century Gothic" panose="020B0502020202020204" pitchFamily="34" charset="0"/>
              </a:rPr>
              <a:t>Cadastre-se</a:t>
            </a:r>
          </a:p>
        </p:txBody>
      </p:sp>
    </p:spTree>
    <p:extLst>
      <p:ext uri="{BB962C8B-B14F-4D97-AF65-F5344CB8AC3E}">
        <p14:creationId xmlns:p14="http://schemas.microsoft.com/office/powerpoint/2010/main" val="324614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6" name="CaixaDeTexto 5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27002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pic>
        <p:nvPicPr>
          <p:cNvPr id="12" name="Picture 2" descr="Resultado de imagem para user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Agrupar 12"/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14" name="Estrela de 5 Pontas 13"/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F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F5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reto 15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352580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</a:t>
            </a:r>
            <a:r>
              <a:rPr lang="pt-BR" sz="2000" dirty="0" smtClean="0">
                <a:solidFill>
                  <a:srgbClr val="FF3F3F"/>
                </a:solidFill>
                <a:latin typeface="Century Gothic" panose="020B0502020202020204" pitchFamily="34" charset="0"/>
              </a:rPr>
              <a:t>Empresa</a:t>
            </a:r>
            <a:endParaRPr lang="pt-BR" sz="2000" dirty="0"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 smtClean="0">
                <a:solidFill>
                  <a:srgbClr val="96A0A0"/>
                </a:solidFill>
                <a:latin typeface="Century Gothic" panose="020B0502020202020204" pitchFamily="34" charset="0"/>
              </a:rPr>
              <a:t>EMPRESA</a:t>
            </a:r>
            <a:endParaRPr lang="pt-BR" sz="1200" dirty="0">
              <a:solidFill>
                <a:srgbClr val="96A0A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D9BF9F2-DF69-444D-A7DE-C8EDFEB24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24" name="Retângulo 23">
            <a:hlinkClick r:id="rId4" action="ppaction://hlinksldjump"/>
            <a:extLst>
              <a:ext uri="{FF2B5EF4-FFF2-40B4-BE49-F238E27FC236}">
                <a16:creationId xmlns:a16="http://schemas.microsoft.com/office/drawing/2014/main" id="{3BB04BED-09EA-4F10-A182-1371CCA30217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1CA09FC-C1CE-41AE-A231-35B1C662A7EA}"/>
              </a:ext>
            </a:extLst>
          </p:cNvPr>
          <p:cNvSpPr/>
          <p:nvPr/>
        </p:nvSpPr>
        <p:spPr>
          <a:xfrm>
            <a:off x="3157998" y="86501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368B579-8001-4B67-9E7F-D31C70ADCC8E}"/>
              </a:ext>
            </a:extLst>
          </p:cNvPr>
          <p:cNvSpPr/>
          <p:nvPr/>
        </p:nvSpPr>
        <p:spPr>
          <a:xfrm>
            <a:off x="7688145" y="881063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86FB9E3-D1C0-4262-9B2C-A7DAEE1F76F6}"/>
              </a:ext>
            </a:extLst>
          </p:cNvPr>
          <p:cNvSpPr/>
          <p:nvPr/>
        </p:nvSpPr>
        <p:spPr>
          <a:xfrm>
            <a:off x="3167315" y="249914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6103B61-BAA5-41E6-8640-F927E985685A}"/>
              </a:ext>
            </a:extLst>
          </p:cNvPr>
          <p:cNvSpPr/>
          <p:nvPr/>
        </p:nvSpPr>
        <p:spPr>
          <a:xfrm>
            <a:off x="7688145" y="249914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Resultado de imagem para esl pro leagu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03" y="1124444"/>
            <a:ext cx="844157" cy="89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cblol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784" y="1119736"/>
            <a:ext cx="943543" cy="94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apcom cup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88" y="2761396"/>
            <a:ext cx="1569772" cy="83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circuito desafiante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77" y="2730740"/>
            <a:ext cx="1597374" cy="89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39"/>
          <p:cNvSpPr txBox="1"/>
          <p:nvPr/>
        </p:nvSpPr>
        <p:spPr>
          <a:xfrm>
            <a:off x="4464299" y="1039688"/>
            <a:ext cx="21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ESL Pro 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League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4464299" y="2729028"/>
            <a:ext cx="21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CAPCOM CUP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4520910" y="1538494"/>
            <a:ext cx="241300" cy="2413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4520910" y="3180001"/>
            <a:ext cx="241300" cy="2413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4788562" y="3146762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CPU acima da média!</a:t>
            </a:r>
            <a:endParaRPr lang="pt-BR" sz="1400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788562" y="1505255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92D050"/>
                </a:solidFill>
                <a:latin typeface="Century Gothic" panose="020B0502020202020204" pitchFamily="34" charset="0"/>
              </a:rPr>
              <a:t>OK</a:t>
            </a:r>
            <a:endParaRPr lang="pt-BR" sz="1400" dirty="0">
              <a:solidFill>
                <a:srgbClr val="92D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8965566" y="1538494"/>
            <a:ext cx="241300" cy="2413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9233218" y="1505255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92D050"/>
                </a:solidFill>
                <a:latin typeface="Century Gothic" panose="020B0502020202020204" pitchFamily="34" charset="0"/>
              </a:rPr>
              <a:t>OK</a:t>
            </a:r>
            <a:endParaRPr lang="pt-BR" sz="1400" dirty="0">
              <a:solidFill>
                <a:srgbClr val="92D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887858" y="1038246"/>
            <a:ext cx="21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CBLOL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8887858" y="2725874"/>
            <a:ext cx="263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Circuito Desafiante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8990848" y="3146763"/>
            <a:ext cx="241300" cy="241300"/>
          </a:xfrm>
          <a:prstGeom prst="ellipse">
            <a:avLst/>
          </a:prstGeom>
          <a:solidFill>
            <a:srgbClr val="F3212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9258500" y="3113524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FF3F3F"/>
                </a:solidFill>
                <a:latin typeface="Century Gothic" panose="020B0502020202020204" pitchFamily="34" charset="0"/>
              </a:rPr>
              <a:t>Máquina desligada!</a:t>
            </a:r>
            <a:endParaRPr lang="pt-BR" sz="1400" dirty="0"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4" name="CaixaDeTexto 3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6" name="CaixaDeTexto 5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59932" y="823368"/>
            <a:ext cx="1423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Estatísticas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2" descr="Resultado de imagem para user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reto 13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352580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3F3F"/>
                </a:solidFill>
                <a:latin typeface="Century Gothic" panose="020B0502020202020204" pitchFamily="34" charset="0"/>
              </a:rPr>
              <a:t>Nom</a:t>
            </a:r>
            <a:r>
              <a:rPr lang="pt-BR" sz="2000" dirty="0" smtClean="0">
                <a:solidFill>
                  <a:srgbClr val="FF3F3F"/>
                </a:solidFill>
                <a:latin typeface="Century Gothic" panose="020B0502020202020204" pitchFamily="34" charset="0"/>
              </a:rPr>
              <a:t>e Jogador</a:t>
            </a:r>
            <a:endParaRPr lang="pt-BR" sz="2000" dirty="0"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 smtClean="0">
                <a:solidFill>
                  <a:srgbClr val="96A0A0"/>
                </a:solidFill>
                <a:latin typeface="Century Gothic" panose="020B0502020202020204" pitchFamily="34" charset="0"/>
              </a:rPr>
              <a:t>JOGADOR</a:t>
            </a:r>
            <a:endParaRPr lang="pt-BR" sz="1200" dirty="0">
              <a:solidFill>
                <a:srgbClr val="96A0A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0" y="863115"/>
            <a:ext cx="224744" cy="224744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4396892" y="936079"/>
            <a:ext cx="703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</a:t>
            </a:r>
            <a:endParaRPr lang="pt-BR" sz="44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883789" y="1705520"/>
            <a:ext cx="1729479" cy="30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CAMPEONATOS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7069714" y="936079"/>
            <a:ext cx="998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26</a:t>
            </a:r>
            <a:endParaRPr lang="pt-BR" sz="44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704461" y="1705520"/>
            <a:ext cx="1729479" cy="30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PARTIDAS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9643174" y="936079"/>
            <a:ext cx="14933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56</a:t>
            </a:r>
            <a:r>
              <a:rPr lang="pt-BR" sz="4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pt-BR" sz="4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9525133" y="1705520"/>
            <a:ext cx="1729479" cy="30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VITÓRIAS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8" name="Picture 4" descr="Resultado de imagem para GRAF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390" y="2750640"/>
            <a:ext cx="7321179" cy="311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6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293" name="CaixaDeTexto 292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34531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Campeonato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Resultado de imagem para user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Agrupar 10"/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7" name="Estrela de 5 Pontas 6"/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F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F5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0" name="Conector reto 9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3167315" y="1253554"/>
            <a:ext cx="4299916" cy="5305924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235185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Campeonato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CAMPEONATO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7688145" y="1253554"/>
            <a:ext cx="4299916" cy="5305924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864313" y="813490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D93F40"/>
                </a:solidFill>
                <a:latin typeface="Century Gothic" panose="020B0502020202020204" pitchFamily="34" charset="0"/>
              </a:rPr>
              <a:t>Time 1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8385143" y="813490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2D70C1"/>
                </a:solidFill>
                <a:latin typeface="Century Gothic" panose="020B0502020202020204" pitchFamily="34" charset="0"/>
              </a:rPr>
              <a:t>Time 2</a:t>
            </a:r>
          </a:p>
        </p:txBody>
      </p:sp>
      <p:cxnSp>
        <p:nvCxnSpPr>
          <p:cNvPr id="32" name="Conector reto 31"/>
          <p:cNvCxnSpPr/>
          <p:nvPr/>
        </p:nvCxnSpPr>
        <p:spPr>
          <a:xfrm>
            <a:off x="3730919" y="23397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3730919" y="34065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3730919" y="44606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3730919" y="54893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8251749" y="23397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8251749" y="34065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8251749" y="44606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8251749" y="54893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9FFA6C-9A50-4238-B562-4A7C73E02608}"/>
              </a:ext>
            </a:extLst>
          </p:cNvPr>
          <p:cNvSpPr txBox="1"/>
          <p:nvPr/>
        </p:nvSpPr>
        <p:spPr>
          <a:xfrm>
            <a:off x="11205818" y="2284834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2D9BF9F2-DF69-444D-A7DE-C8EDFEB24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44" name="Retângulo 43">
            <a:hlinkClick r:id="rId4" action="ppaction://hlinksldjump"/>
            <a:extLst>
              <a:ext uri="{FF2B5EF4-FFF2-40B4-BE49-F238E27FC236}">
                <a16:creationId xmlns:a16="http://schemas.microsoft.com/office/drawing/2014/main" id="{3BB04BED-09EA-4F10-A182-1371CCA30217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Resultado de imagem para pro player profile pict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908" y="1411333"/>
            <a:ext cx="764351" cy="764351"/>
          </a:xfrm>
          <a:prstGeom prst="ellipse">
            <a:avLst/>
          </a:prstGeom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m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" r="2632"/>
          <a:stretch/>
        </p:blipFill>
        <p:spPr bwMode="auto">
          <a:xfrm>
            <a:off x="8006033" y="2501164"/>
            <a:ext cx="744035" cy="744035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" r="2632"/>
          <a:stretch/>
        </p:blipFill>
        <p:spPr bwMode="auto">
          <a:xfrm>
            <a:off x="8019843" y="3565986"/>
            <a:ext cx="730598" cy="730598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m para pro player profile pictu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840" y="4605790"/>
            <a:ext cx="738483" cy="738483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m para pro player profile picture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" b="166"/>
          <a:stretch/>
        </p:blipFill>
        <p:spPr bwMode="auto">
          <a:xfrm>
            <a:off x="8013441" y="4604900"/>
            <a:ext cx="719184" cy="719184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8006033" y="5632400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8019843" y="1402671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5646292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3563492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2501164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aixaDeTexto 63"/>
          <p:cNvSpPr txBox="1"/>
          <p:nvPr/>
        </p:nvSpPr>
        <p:spPr>
          <a:xfrm>
            <a:off x="4139201" y="144157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4799070" y="137002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4139201" y="180877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4799070" y="173722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139201" y="255643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4799070" y="248488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4139201" y="292364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4799070" y="285209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4139201" y="144157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4799070" y="137002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4139201" y="180877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4799070" y="173722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4139201" y="255643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4799070" y="248488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4139201" y="292364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90" name="CaixaDeTexto 89"/>
          <p:cNvSpPr txBox="1"/>
          <p:nvPr/>
        </p:nvSpPr>
        <p:spPr>
          <a:xfrm>
            <a:off x="4799070" y="285209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4139201" y="361097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4799070" y="353942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CaixaDeTexto 100"/>
          <p:cNvSpPr txBox="1"/>
          <p:nvPr/>
        </p:nvSpPr>
        <p:spPr>
          <a:xfrm>
            <a:off x="4139201" y="397818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2" name="CaixaDeTexto 101"/>
          <p:cNvSpPr txBox="1"/>
          <p:nvPr/>
        </p:nvSpPr>
        <p:spPr>
          <a:xfrm>
            <a:off x="4799070" y="390663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4139201" y="466507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4799070" y="459352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4139201" y="503228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ln w="3175">
                <a:solidFill>
                  <a:srgbClr val="FF3F3F"/>
                </a:solidFill>
              </a:ln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6" name="CaixaDeTexto 105"/>
          <p:cNvSpPr txBox="1"/>
          <p:nvPr/>
        </p:nvSpPr>
        <p:spPr>
          <a:xfrm>
            <a:off x="4799070" y="4960733"/>
            <a:ext cx="98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100%</a:t>
            </a:r>
            <a:endParaRPr lang="pt-BR" sz="2000" dirty="0">
              <a:ln w="3175">
                <a:solidFill>
                  <a:srgbClr val="FF3F3F"/>
                </a:solidFill>
              </a:ln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9201" y="570729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8" name="CaixaDeTexto 107"/>
          <p:cNvSpPr txBox="1"/>
          <p:nvPr/>
        </p:nvSpPr>
        <p:spPr>
          <a:xfrm>
            <a:off x="4799070" y="563574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139201" y="607450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4799070" y="600295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8695224" y="142078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9355093" y="134923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8695224" y="178799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9355093" y="1716443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8695224" y="2535654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ln w="3175">
                <a:solidFill>
                  <a:srgbClr val="FF3F3F"/>
                </a:solidFill>
              </a:ln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9355093" y="2464105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99%</a:t>
            </a:r>
            <a:endParaRPr lang="pt-BR" sz="2000" dirty="0">
              <a:ln w="3175">
                <a:solidFill>
                  <a:srgbClr val="FF3F3F"/>
                </a:solidFill>
              </a:ln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7" name="CaixaDeTexto 116"/>
          <p:cNvSpPr txBox="1"/>
          <p:nvPr/>
        </p:nvSpPr>
        <p:spPr>
          <a:xfrm>
            <a:off x="8695224" y="2902859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18" name="CaixaDeTexto 117"/>
          <p:cNvSpPr txBox="1"/>
          <p:nvPr/>
        </p:nvSpPr>
        <p:spPr>
          <a:xfrm>
            <a:off x="9355093" y="2831310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9" name="CaixaDeTexto 118"/>
          <p:cNvSpPr txBox="1"/>
          <p:nvPr/>
        </p:nvSpPr>
        <p:spPr>
          <a:xfrm>
            <a:off x="8695224" y="3590194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0" name="CaixaDeTexto 119"/>
          <p:cNvSpPr txBox="1"/>
          <p:nvPr/>
        </p:nvSpPr>
        <p:spPr>
          <a:xfrm>
            <a:off x="9355093" y="3518645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1" name="CaixaDeTexto 120"/>
          <p:cNvSpPr txBox="1"/>
          <p:nvPr/>
        </p:nvSpPr>
        <p:spPr>
          <a:xfrm>
            <a:off x="8695224" y="3957399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2" name="CaixaDeTexto 121"/>
          <p:cNvSpPr txBox="1"/>
          <p:nvPr/>
        </p:nvSpPr>
        <p:spPr>
          <a:xfrm>
            <a:off x="9355093" y="3885850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3" name="CaixaDeTexto 122"/>
          <p:cNvSpPr txBox="1"/>
          <p:nvPr/>
        </p:nvSpPr>
        <p:spPr>
          <a:xfrm>
            <a:off x="8695224" y="464429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4" name="CaixaDeTexto 123"/>
          <p:cNvSpPr txBox="1"/>
          <p:nvPr/>
        </p:nvSpPr>
        <p:spPr>
          <a:xfrm>
            <a:off x="9355093" y="457274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5" name="CaixaDeTexto 124"/>
          <p:cNvSpPr txBox="1"/>
          <p:nvPr/>
        </p:nvSpPr>
        <p:spPr>
          <a:xfrm>
            <a:off x="8695224" y="501149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6" name="CaixaDeTexto 125"/>
          <p:cNvSpPr txBox="1"/>
          <p:nvPr/>
        </p:nvSpPr>
        <p:spPr>
          <a:xfrm>
            <a:off x="9355093" y="493994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7" name="CaixaDeTexto 126"/>
          <p:cNvSpPr txBox="1"/>
          <p:nvPr/>
        </p:nvSpPr>
        <p:spPr>
          <a:xfrm>
            <a:off x="8695224" y="568651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8" name="CaixaDeTexto 127"/>
          <p:cNvSpPr txBox="1"/>
          <p:nvPr/>
        </p:nvSpPr>
        <p:spPr>
          <a:xfrm>
            <a:off x="9355093" y="5614963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9" name="CaixaDeTexto 128"/>
          <p:cNvSpPr txBox="1"/>
          <p:nvPr/>
        </p:nvSpPr>
        <p:spPr>
          <a:xfrm>
            <a:off x="8695224" y="605371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9355093" y="598216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D49FFA6C-9A50-4238-B562-4A7C73E02608}"/>
              </a:ext>
            </a:extLst>
          </p:cNvPr>
          <p:cNvSpPr txBox="1"/>
          <p:nvPr/>
        </p:nvSpPr>
        <p:spPr>
          <a:xfrm>
            <a:off x="6589542" y="4372689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3768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21CA09FC-C1CE-41AE-A231-35B1C662A7EA}"/>
              </a:ext>
            </a:extLst>
          </p:cNvPr>
          <p:cNvSpPr/>
          <p:nvPr/>
        </p:nvSpPr>
        <p:spPr>
          <a:xfrm>
            <a:off x="3157998" y="143780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DAA36FF-8918-4B4D-838A-C4E114BA24FF}"/>
              </a:ext>
            </a:extLst>
          </p:cNvPr>
          <p:cNvGrpSpPr/>
          <p:nvPr/>
        </p:nvGrpSpPr>
        <p:grpSpPr>
          <a:xfrm>
            <a:off x="3162046" y="858294"/>
            <a:ext cx="2662493" cy="399776"/>
            <a:chOff x="3162046" y="1207568"/>
            <a:chExt cx="2662493" cy="399776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4AD2FEC4-2006-4AFA-82BB-71CD5016AF15}"/>
                </a:ext>
              </a:extLst>
            </p:cNvPr>
            <p:cNvSpPr/>
            <p:nvPr/>
          </p:nvSpPr>
          <p:spPr>
            <a:xfrm>
              <a:off x="3162046" y="1207568"/>
              <a:ext cx="2662493" cy="399776"/>
            </a:xfrm>
            <a:prstGeom prst="rect">
              <a:avLst/>
            </a:prstGeom>
            <a:solidFill>
              <a:srgbClr val="2E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8E0D5B91-1AB7-4051-8111-65FDD174C04A}"/>
                </a:ext>
              </a:extLst>
            </p:cNvPr>
            <p:cNvSpPr txBox="1"/>
            <p:nvPr/>
          </p:nvSpPr>
          <p:spPr>
            <a:xfrm>
              <a:off x="3192336" y="1287454"/>
              <a:ext cx="2587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8E959E"/>
                  </a:solidFill>
                  <a:latin typeface="Century Gothic" panose="020B0502020202020204" pitchFamily="34" charset="0"/>
                </a:rPr>
                <a:t>Ordenar por maior canal</a:t>
              </a:r>
            </a:p>
          </p:txBody>
        </p:sp>
      </p:grpSp>
      <p:sp>
        <p:nvSpPr>
          <p:cNvPr id="65" name="Retângulo 64">
            <a:extLst>
              <a:ext uri="{FF2B5EF4-FFF2-40B4-BE49-F238E27FC236}">
                <a16:creationId xmlns:a16="http://schemas.microsoft.com/office/drawing/2014/main" id="{AD7063F5-39CD-4946-953B-3093EB79A5A6}"/>
              </a:ext>
            </a:extLst>
          </p:cNvPr>
          <p:cNvSpPr/>
          <p:nvPr/>
        </p:nvSpPr>
        <p:spPr>
          <a:xfrm>
            <a:off x="2259532" y="280187"/>
            <a:ext cx="4423657" cy="975768"/>
          </a:xfrm>
          <a:prstGeom prst="rect">
            <a:avLst/>
          </a:prstGeom>
          <a:solidFill>
            <a:srgbClr val="2D3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96B753-83D1-4210-9C09-582997DD3553}"/>
              </a:ext>
            </a:extLst>
          </p:cNvPr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97DD7EB-D605-4D68-BE44-CE69BDB7E562}"/>
              </a:ext>
            </a:extLst>
          </p:cNvPr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B1A6F3A-AF26-4EAB-995A-F82B71043605}"/>
                </a:ext>
              </a:extLst>
            </p:cNvPr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71E8710-B57D-4493-BE8D-44B4B27CB6F0}"/>
                </a:ext>
              </a:extLst>
            </p:cNvPr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F1C67FAB-180E-4D15-852D-9696767726ED}"/>
              </a:ext>
            </a:extLst>
          </p:cNvPr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E59EBBC-BE74-4E79-95DB-13BA2138AC7C}"/>
              </a:ext>
            </a:extLst>
          </p:cNvPr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Resultado de imagem para user icon">
            <a:extLst>
              <a:ext uri="{FF2B5EF4-FFF2-40B4-BE49-F238E27FC236}">
                <a16:creationId xmlns:a16="http://schemas.microsoft.com/office/drawing/2014/main" id="{9EADEC1E-39DE-46CB-9966-C54F8294A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1CBF609-074B-4D0E-9088-8771998C0240}"/>
              </a:ext>
            </a:extLst>
          </p:cNvPr>
          <p:cNvSpPr txBox="1"/>
          <p:nvPr/>
        </p:nvSpPr>
        <p:spPr>
          <a:xfrm>
            <a:off x="6235185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Campeonato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FF80A08-18E5-4488-984B-1F3A5A68DC09}"/>
              </a:ext>
            </a:extLst>
          </p:cNvPr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C01DF42-CBE7-4930-AF4E-B4CAE5DC4B1A}"/>
              </a:ext>
            </a:extLst>
          </p:cNvPr>
          <p:cNvSpPr txBox="1"/>
          <p:nvPr/>
        </p:nvSpPr>
        <p:spPr>
          <a:xfrm>
            <a:off x="4544020" y="202018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STREAM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368B579-8001-4B67-9E7F-D31C70ADCC8E}"/>
              </a:ext>
            </a:extLst>
          </p:cNvPr>
          <p:cNvSpPr/>
          <p:nvPr/>
        </p:nvSpPr>
        <p:spPr>
          <a:xfrm>
            <a:off x="7688145" y="1453849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twitch icon">
            <a:extLst>
              <a:ext uri="{FF2B5EF4-FFF2-40B4-BE49-F238E27FC236}">
                <a16:creationId xmlns:a16="http://schemas.microsoft.com/office/drawing/2014/main" id="{023610D3-26F3-458E-8C55-0C12AFB1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45" y="1759830"/>
            <a:ext cx="748598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youtube icon">
            <a:extLst>
              <a:ext uri="{FF2B5EF4-FFF2-40B4-BE49-F238E27FC236}">
                <a16:creationId xmlns:a16="http://schemas.microsoft.com/office/drawing/2014/main" id="{E39AE99F-1A92-46AC-96BE-4ED4F0974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75" y="1735088"/>
            <a:ext cx="833194" cy="83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986FB9E3-D1C0-4262-9B2C-A7DAEE1F76F6}"/>
              </a:ext>
            </a:extLst>
          </p:cNvPr>
          <p:cNvSpPr/>
          <p:nvPr/>
        </p:nvSpPr>
        <p:spPr>
          <a:xfrm>
            <a:off x="3167315" y="307193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B6103B61-BAA5-41E6-8640-F927E985685A}"/>
              </a:ext>
            </a:extLst>
          </p:cNvPr>
          <p:cNvSpPr/>
          <p:nvPr/>
        </p:nvSpPr>
        <p:spPr>
          <a:xfrm>
            <a:off x="7688145" y="307193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6" name="Picture 12" descr="Resultado de imagem para smashcast">
            <a:extLst>
              <a:ext uri="{FF2B5EF4-FFF2-40B4-BE49-F238E27FC236}">
                <a16:creationId xmlns:a16="http://schemas.microsoft.com/office/drawing/2014/main" id="{05136D1A-F45E-482E-894D-5C25653F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133" y="3390522"/>
            <a:ext cx="783710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mixer stream">
            <a:extLst>
              <a:ext uri="{FF2B5EF4-FFF2-40B4-BE49-F238E27FC236}">
                <a16:creationId xmlns:a16="http://schemas.microsoft.com/office/drawing/2014/main" id="{20D300FC-FAF8-41BD-BB26-74E48BA2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78" b="89778" l="7556" r="92000">
                        <a14:foregroundMark x1="9333" y1="20444" x2="9333" y2="20444"/>
                        <a14:foregroundMark x1="74667" y1="32889" x2="74667" y2="32889"/>
                        <a14:foregroundMark x1="92000" y1="80000" x2="92000" y2="80000"/>
                        <a14:foregroundMark x1="13778" y1="80444" x2="13778" y2="80444"/>
                        <a14:foregroundMark x1="11556" y1="77333" x2="11556" y2="77333"/>
                        <a14:foregroundMark x1="8000" y1="78222" x2="8000" y2="78222"/>
                        <a14:foregroundMark x1="7556" y1="17778" x2="7556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17" y="3390522"/>
            <a:ext cx="783710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9E2FB8-AC9A-414E-A75D-4E93BD889321}"/>
              </a:ext>
            </a:extLst>
          </p:cNvPr>
          <p:cNvSpPr txBox="1"/>
          <p:nvPr/>
        </p:nvSpPr>
        <p:spPr>
          <a:xfrm>
            <a:off x="4772765" y="1712277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1042" name="Picture 18" descr="Resultado de imagem para views icon">
            <a:extLst>
              <a:ext uri="{FF2B5EF4-FFF2-40B4-BE49-F238E27FC236}">
                <a16:creationId xmlns:a16="http://schemas.microsoft.com/office/drawing/2014/main" id="{DFAEE494-C9F1-494F-875C-B72202D2A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46" y="1742692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46EB0027-88C6-4CB9-9577-14FF3BAC22E8}"/>
              </a:ext>
            </a:extLst>
          </p:cNvPr>
          <p:cNvSpPr txBox="1"/>
          <p:nvPr/>
        </p:nvSpPr>
        <p:spPr>
          <a:xfrm>
            <a:off x="9306510" y="1704673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58" name="Picture 18" descr="Resultado de imagem para views icon">
            <a:extLst>
              <a:ext uri="{FF2B5EF4-FFF2-40B4-BE49-F238E27FC236}">
                <a16:creationId xmlns:a16="http://schemas.microsoft.com/office/drawing/2014/main" id="{10ABD8BA-3F7B-41E2-AD4C-95AF321B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91" y="1735088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EB22B81B-4791-4DED-9EAD-0497484641E0}"/>
              </a:ext>
            </a:extLst>
          </p:cNvPr>
          <p:cNvSpPr txBox="1"/>
          <p:nvPr/>
        </p:nvSpPr>
        <p:spPr>
          <a:xfrm>
            <a:off x="9306510" y="3334182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60" name="Picture 18" descr="Resultado de imagem para views icon">
            <a:extLst>
              <a:ext uri="{FF2B5EF4-FFF2-40B4-BE49-F238E27FC236}">
                <a16:creationId xmlns:a16="http://schemas.microsoft.com/office/drawing/2014/main" id="{E38FFC39-E597-493A-BAE8-86DCD4D54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91" y="3364597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96863D6D-E5C9-4278-8E5D-D97EFD8B8A85}"/>
              </a:ext>
            </a:extLst>
          </p:cNvPr>
          <p:cNvSpPr txBox="1"/>
          <p:nvPr/>
        </p:nvSpPr>
        <p:spPr>
          <a:xfrm>
            <a:off x="4708858" y="3334182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62" name="Picture 18" descr="Resultado de imagem para views icon">
            <a:extLst>
              <a:ext uri="{FF2B5EF4-FFF2-40B4-BE49-F238E27FC236}">
                <a16:creationId xmlns:a16="http://schemas.microsoft.com/office/drawing/2014/main" id="{3596F593-7F02-4648-BD6E-762AF880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639" y="3364597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701E20B-935D-4096-A6D7-15F71E3F3491}"/>
              </a:ext>
            </a:extLst>
          </p:cNvPr>
          <p:cNvSpPr txBox="1"/>
          <p:nvPr/>
        </p:nvSpPr>
        <p:spPr>
          <a:xfrm>
            <a:off x="527002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439356FC-F892-44FA-823F-D1B5D126BAC9}"/>
              </a:ext>
            </a:extLst>
          </p:cNvPr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45" name="Estrela de 5 Pontas 6">
              <a:extLst>
                <a:ext uri="{FF2B5EF4-FFF2-40B4-BE49-F238E27FC236}">
                  <a16:creationId xmlns:a16="http://schemas.microsoft.com/office/drawing/2014/main" id="{99AB8DE1-9405-4FE1-8738-D9702EA7CDD7}"/>
                </a:ext>
              </a:extLst>
            </p:cNvPr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8E9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1CCD781B-85EA-4E89-B58D-F2634F237B43}"/>
                </a:ext>
              </a:extLst>
            </p:cNvPr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8E95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D4DAB119-54A9-48C5-9FD0-741BFF15D4A5}"/>
              </a:ext>
            </a:extLst>
          </p:cNvPr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8FBB6534-EC95-4B7D-B9D5-00E1B1136062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BCA26F2-3CC6-4AE1-BA77-202CFC05D0B9}"/>
              </a:ext>
            </a:extLst>
          </p:cNvPr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B4EBDA9-8E22-49E7-980F-889725CE2E53}"/>
              </a:ext>
            </a:extLst>
          </p:cNvPr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CF4077FA-98DB-441C-BCAB-001DF816B16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BF38DE58-7828-4AB0-9BE5-1A1C832A2AE1}"/>
              </a:ext>
            </a:extLst>
          </p:cNvPr>
          <p:cNvSpPr/>
          <p:nvPr/>
        </p:nvSpPr>
        <p:spPr>
          <a:xfrm>
            <a:off x="-4188" y="1315402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A1EDBB6-27C9-4C9E-89DA-EA893209CD5F}"/>
              </a:ext>
            </a:extLst>
          </p:cNvPr>
          <p:cNvSpPr txBox="1"/>
          <p:nvPr/>
        </p:nvSpPr>
        <p:spPr>
          <a:xfrm>
            <a:off x="6771587" y="3182212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  <p:sp>
        <p:nvSpPr>
          <p:cNvPr id="56" name="Retângulo 55">
            <a:hlinkClick r:id="rId11" action="ppaction://hlinksldjump"/>
            <a:extLst>
              <a:ext uri="{FF2B5EF4-FFF2-40B4-BE49-F238E27FC236}">
                <a16:creationId xmlns:a16="http://schemas.microsoft.com/office/drawing/2014/main" id="{33CCF585-334E-4CD6-A4D7-3CB98775F742}"/>
              </a:ext>
            </a:extLst>
          </p:cNvPr>
          <p:cNvSpPr/>
          <p:nvPr/>
        </p:nvSpPr>
        <p:spPr>
          <a:xfrm>
            <a:off x="-4188" y="639110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B9AEF4C-AC15-4322-B4E8-39D019A2497B}"/>
              </a:ext>
            </a:extLst>
          </p:cNvPr>
          <p:cNvSpPr/>
          <p:nvPr/>
        </p:nvSpPr>
        <p:spPr>
          <a:xfrm>
            <a:off x="3162046" y="875742"/>
            <a:ext cx="2662493" cy="380915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FF726FC-01BB-4F1D-A7C0-23D9FA440A3B}"/>
              </a:ext>
            </a:extLst>
          </p:cNvPr>
          <p:cNvSpPr txBox="1"/>
          <p:nvPr/>
        </p:nvSpPr>
        <p:spPr>
          <a:xfrm>
            <a:off x="3236993" y="912310"/>
            <a:ext cx="258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8E959E"/>
                </a:solidFill>
                <a:latin typeface="Century Gothic" panose="020B0502020202020204" pitchFamily="34" charset="0"/>
              </a:rPr>
              <a:t>Ordenar por audiência</a:t>
            </a:r>
          </a:p>
        </p:txBody>
      </p:sp>
      <p:sp>
        <p:nvSpPr>
          <p:cNvPr id="38" name="Triângulo isósceles 37">
            <a:extLst>
              <a:ext uri="{FF2B5EF4-FFF2-40B4-BE49-F238E27FC236}">
                <a16:creationId xmlns:a16="http://schemas.microsoft.com/office/drawing/2014/main" id="{4B2CDBAF-E132-40E6-B3F4-4AEBC8C7FE9C}"/>
              </a:ext>
            </a:extLst>
          </p:cNvPr>
          <p:cNvSpPr/>
          <p:nvPr/>
        </p:nvSpPr>
        <p:spPr>
          <a:xfrm rot="10800000">
            <a:off x="5564241" y="1021413"/>
            <a:ext cx="103902" cy="89571"/>
          </a:xfrm>
          <a:prstGeom prst="triangle">
            <a:avLst/>
          </a:prstGeom>
          <a:solidFill>
            <a:srgbClr val="606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E98E9AF5-DF03-4A10-BD5B-C0227B292176}"/>
              </a:ext>
            </a:extLst>
          </p:cNvPr>
          <p:cNvSpPr/>
          <p:nvPr/>
        </p:nvSpPr>
        <p:spPr>
          <a:xfrm>
            <a:off x="3156777" y="875391"/>
            <a:ext cx="2662493" cy="380915"/>
          </a:xfrm>
          <a:prstGeom prst="rect">
            <a:avLst/>
          </a:prstGeom>
          <a:solidFill>
            <a:srgbClr val="35393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5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4.16667E-7 0.055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5555 L 4.16667E-7 -3.7037E-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158</Words>
  <Application>Microsoft Office PowerPoint</Application>
  <PresentationFormat>Widescreen</PresentationFormat>
  <Paragraphs>105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68</cp:revision>
  <dcterms:created xsi:type="dcterms:W3CDTF">2019-04-15T20:02:39Z</dcterms:created>
  <dcterms:modified xsi:type="dcterms:W3CDTF">2019-04-24T19:18:30Z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