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32121"/>
    <a:srgbClr val="949698"/>
    <a:srgbClr val="43484F"/>
    <a:srgbClr val="F54747"/>
    <a:srgbClr val="606770"/>
    <a:srgbClr val="2D3035"/>
    <a:srgbClr val="2E3136"/>
    <a:srgbClr val="32353A"/>
    <a:srgbClr val="383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3.xml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Empresa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24" name="Retângulo 2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  <a:endParaRPr lang="pt-BR" sz="1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  <a:endParaRPr lang="pt-BR" sz="14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144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61</cp:revision>
  <dcterms:created xsi:type="dcterms:W3CDTF">2019-04-15T20:02:39Z</dcterms:created>
  <dcterms:modified xsi:type="dcterms:W3CDTF">2019-04-22T22:12:46Z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