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C42"/>
    <a:srgbClr val="32353A"/>
    <a:srgbClr val="FF3F3F"/>
    <a:srgbClr val="F32121"/>
    <a:srgbClr val="949698"/>
    <a:srgbClr val="43484F"/>
    <a:srgbClr val="F54747"/>
    <a:srgbClr val="606770"/>
    <a:srgbClr val="2D3035"/>
    <a:srgbClr val="2E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>
        <p:scale>
          <a:sx n="140" d="100"/>
          <a:sy n="140" d="100"/>
        </p:scale>
        <p:origin x="2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slide" Target="slide2.xml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slide" Target="slide1.xml"/><Relationship Id="rId5" Type="http://schemas.openxmlformats.org/officeDocument/2006/relationships/image" Target="../media/image21.png"/><Relationship Id="rId10" Type="http://schemas.openxmlformats.org/officeDocument/2006/relationships/slide" Target="slide4.xml"/><Relationship Id="rId4" Type="http://schemas.openxmlformats.org/officeDocument/2006/relationships/image" Target="../media/image20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ACACD4-5562-4696-BCE0-F02E9D91D2AA}"/>
              </a:ext>
            </a:extLst>
          </p:cNvPr>
          <p:cNvSpPr/>
          <p:nvPr/>
        </p:nvSpPr>
        <p:spPr>
          <a:xfrm>
            <a:off x="4049230" y="1540857"/>
            <a:ext cx="4093535" cy="3886928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FE1D78-FD77-4B48-87D6-4CD50841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07" y="1776324"/>
            <a:ext cx="3424583" cy="666732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1E6E16-42F4-40E0-8F3C-FC862D20C4B3}"/>
              </a:ext>
            </a:extLst>
          </p:cNvPr>
          <p:cNvCxnSpPr>
            <a:cxnSpLocks/>
          </p:cNvCxnSpPr>
          <p:nvPr/>
        </p:nvCxnSpPr>
        <p:spPr>
          <a:xfrm>
            <a:off x="4509644" y="2987129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87C0C49-568B-48C3-9360-6D594639F424}"/>
              </a:ext>
            </a:extLst>
          </p:cNvPr>
          <p:cNvCxnSpPr>
            <a:cxnSpLocks/>
          </p:cNvCxnSpPr>
          <p:nvPr/>
        </p:nvCxnSpPr>
        <p:spPr>
          <a:xfrm>
            <a:off x="4509644" y="3601020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9A2AF7-8EBF-4450-B393-16B4FCD8B68B}"/>
              </a:ext>
            </a:extLst>
          </p:cNvPr>
          <p:cNvSpPr txBox="1"/>
          <p:nvPr/>
        </p:nvSpPr>
        <p:spPr>
          <a:xfrm>
            <a:off x="4509644" y="267852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Usuário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37F4C4-5741-4242-B4F7-BFD963061467}"/>
              </a:ext>
            </a:extLst>
          </p:cNvPr>
          <p:cNvSpPr txBox="1"/>
          <p:nvPr/>
        </p:nvSpPr>
        <p:spPr>
          <a:xfrm>
            <a:off x="4509644" y="329241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Senha</a:t>
            </a:r>
          </a:p>
        </p:txBody>
      </p:sp>
      <p:sp>
        <p:nvSpPr>
          <p:cNvPr id="17" name="Retângulo 16">
            <a:hlinkClick r:id="rId3" action="ppaction://hlinksldjump"/>
            <a:extLst>
              <a:ext uri="{FF2B5EF4-FFF2-40B4-BE49-F238E27FC236}">
                <a16:creationId xmlns:a16="http://schemas.microsoft.com/office/drawing/2014/main" id="{8B8201F9-1A22-4F0A-B1B8-9B97104EFB16}"/>
              </a:ext>
            </a:extLst>
          </p:cNvPr>
          <p:cNvSpPr/>
          <p:nvPr/>
        </p:nvSpPr>
        <p:spPr>
          <a:xfrm>
            <a:off x="4509644" y="4157588"/>
            <a:ext cx="3172708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FA4E75-5CF9-4ACA-BF30-4922E4FE68E5}"/>
              </a:ext>
            </a:extLst>
          </p:cNvPr>
          <p:cNvSpPr txBox="1"/>
          <p:nvPr/>
        </p:nvSpPr>
        <p:spPr>
          <a:xfrm>
            <a:off x="5667332" y="3600278"/>
            <a:ext cx="206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rgbClr val="F54747"/>
                </a:solidFill>
                <a:latin typeface="Century Gothic" panose="020B0502020202020204" pitchFamily="34" charset="0"/>
              </a:rPr>
              <a:t>Esqueci minha senha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86491D-0365-4C0C-A26D-1BB69E80FB70}"/>
              </a:ext>
            </a:extLst>
          </p:cNvPr>
          <p:cNvSpPr txBox="1"/>
          <p:nvPr/>
        </p:nvSpPr>
        <p:spPr>
          <a:xfrm>
            <a:off x="4607443" y="4870474"/>
            <a:ext cx="297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606770"/>
                </a:solidFill>
                <a:latin typeface="Century Gothic" panose="020B0502020202020204" pitchFamily="34" charset="0"/>
              </a:rPr>
              <a:t>Não tem uma conta?   </a:t>
            </a:r>
            <a:r>
              <a:rPr lang="pt-BR" sz="1100" b="1" dirty="0">
                <a:solidFill>
                  <a:srgbClr val="F54747"/>
                </a:solidFill>
                <a:latin typeface="Century Gothic" panose="020B0502020202020204" pitchFamily="34" charset="0"/>
              </a:rPr>
              <a:t>Cadastre-se</a:t>
            </a:r>
          </a:p>
        </p:txBody>
      </p:sp>
      <p:sp>
        <p:nvSpPr>
          <p:cNvPr id="13" name="Retângulo 16">
            <a:hlinkClick r:id="rId4" action="ppaction://hlinksldjump"/>
            <a:extLst>
              <a:ext uri="{FF2B5EF4-FFF2-40B4-BE49-F238E27FC236}">
                <a16:creationId xmlns:a16="http://schemas.microsoft.com/office/drawing/2014/main" id="{DAA82B49-F0B2-A74B-8998-227729616EB6}"/>
              </a:ext>
            </a:extLst>
          </p:cNvPr>
          <p:cNvSpPr/>
          <p:nvPr/>
        </p:nvSpPr>
        <p:spPr>
          <a:xfrm>
            <a:off x="11084118" y="6266009"/>
            <a:ext cx="1004582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Empresa</a:t>
            </a:r>
          </a:p>
        </p:txBody>
      </p:sp>
    </p:spTree>
    <p:extLst>
      <p:ext uri="{BB962C8B-B14F-4D97-AF65-F5344CB8AC3E}">
        <p14:creationId xmlns:p14="http://schemas.microsoft.com/office/powerpoint/2010/main" val="32461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14" name="Estrela de 5 Pontas 13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86501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881063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esl pro leag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03" y="1124444"/>
            <a:ext cx="844157" cy="8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cblo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4" y="1119736"/>
            <a:ext cx="943543" cy="9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apcom cup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88" y="2761396"/>
            <a:ext cx="1569772" cy="8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circuito desafiant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77" y="2730740"/>
            <a:ext cx="1597374" cy="8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4464299" y="103968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ESL Pro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League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464299" y="272902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CAPCOM CUP</a:t>
            </a:r>
          </a:p>
        </p:txBody>
      </p:sp>
      <p:sp>
        <p:nvSpPr>
          <p:cNvPr id="2" name="Elipse 1"/>
          <p:cNvSpPr/>
          <p:nvPr/>
        </p:nvSpPr>
        <p:spPr>
          <a:xfrm>
            <a:off x="4520910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520910" y="3180001"/>
            <a:ext cx="241300" cy="2413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788562" y="3146762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C000"/>
                </a:solidFill>
                <a:latin typeface="Century Gothic" panose="020B0502020202020204" pitchFamily="34" charset="0"/>
              </a:rPr>
              <a:t>CPU acima da média!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88562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</a:p>
        </p:txBody>
      </p:sp>
      <p:sp>
        <p:nvSpPr>
          <p:cNvPr id="46" name="Elipse 45"/>
          <p:cNvSpPr/>
          <p:nvPr/>
        </p:nvSpPr>
        <p:spPr>
          <a:xfrm>
            <a:off x="8965566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233218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887858" y="1038246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CBLOL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8887858" y="2725874"/>
            <a:ext cx="263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Circuito Desafiante</a:t>
            </a:r>
          </a:p>
        </p:txBody>
      </p:sp>
      <p:sp>
        <p:nvSpPr>
          <p:cNvPr id="50" name="Elipse 49"/>
          <p:cNvSpPr/>
          <p:nvPr/>
        </p:nvSpPr>
        <p:spPr>
          <a:xfrm>
            <a:off x="8990848" y="3146763"/>
            <a:ext cx="241300" cy="241300"/>
          </a:xfrm>
          <a:prstGeom prst="ellipse">
            <a:avLst/>
          </a:prstGeom>
          <a:solidFill>
            <a:srgbClr val="F3212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258500" y="3113524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3F3F"/>
                </a:solidFill>
                <a:latin typeface="Century Gothic" panose="020B0502020202020204" pitchFamily="34" charset="0"/>
              </a:rPr>
              <a:t>Máquina desligada!</a:t>
            </a:r>
          </a:p>
        </p:txBody>
      </p:sp>
      <p:sp>
        <p:nvSpPr>
          <p:cNvPr id="61" name="CaixaDeTexto 76">
            <a:extLst>
              <a:ext uri="{FF2B5EF4-FFF2-40B4-BE49-F238E27FC236}">
                <a16:creationId xmlns:a16="http://schemas.microsoft.com/office/drawing/2014/main" id="{DEA762D3-95AB-2749-8A94-BC17AD9F8494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2" name="Conector reto 80">
            <a:extLst>
              <a:ext uri="{FF2B5EF4-FFF2-40B4-BE49-F238E27FC236}">
                <a16:creationId xmlns:a16="http://schemas.microsoft.com/office/drawing/2014/main" id="{6F47E9AD-BAA1-8A43-99A9-3F35440A2C16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m 26">
            <a:extLst>
              <a:ext uri="{FF2B5EF4-FFF2-40B4-BE49-F238E27FC236}">
                <a16:creationId xmlns:a16="http://schemas.microsoft.com/office/drawing/2014/main" id="{C4BB4593-D9B1-5549-B55C-EC669C4806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64" name="Retângulo 43">
            <a:hlinkClick r:id="rId7" action="ppaction://hlinksldjump"/>
            <a:extLst>
              <a:ext uri="{FF2B5EF4-FFF2-40B4-BE49-F238E27FC236}">
                <a16:creationId xmlns:a16="http://schemas.microsoft.com/office/drawing/2014/main" id="{BB4C21F1-3B88-9E46-8318-240876DCF61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F5B4EB-2CC8-A548-8880-D5BFBDB4ED84}"/>
              </a:ext>
            </a:extLst>
          </p:cNvPr>
          <p:cNvGrpSpPr/>
          <p:nvPr/>
        </p:nvGrpSpPr>
        <p:grpSpPr>
          <a:xfrm>
            <a:off x="10200676" y="-471094"/>
            <a:ext cx="1989830" cy="1102286"/>
            <a:chOff x="10200676" y="-471094"/>
            <a:chExt cx="1989830" cy="1102286"/>
          </a:xfrm>
        </p:grpSpPr>
        <p:grpSp>
          <p:nvGrpSpPr>
            <p:cNvPr id="68" name="Agrupar 11">
              <a:extLst>
                <a:ext uri="{FF2B5EF4-FFF2-40B4-BE49-F238E27FC236}">
                  <a16:creationId xmlns:a16="http://schemas.microsoft.com/office/drawing/2014/main" id="{B669E734-A04E-ED42-B068-8FA651FF1156}"/>
                </a:ext>
              </a:extLst>
            </p:cNvPr>
            <p:cNvGrpSpPr/>
            <p:nvPr/>
          </p:nvGrpSpPr>
          <p:grpSpPr>
            <a:xfrm>
              <a:off x="10200676" y="-471094"/>
              <a:ext cx="1989830" cy="1102286"/>
              <a:chOff x="10185400" y="603234"/>
              <a:chExt cx="1989830" cy="1102286"/>
            </a:xfrm>
          </p:grpSpPr>
          <p:sp>
            <p:nvSpPr>
              <p:cNvPr id="70" name="Retângulo 23">
                <a:extLst>
                  <a:ext uri="{FF2B5EF4-FFF2-40B4-BE49-F238E27FC236}">
                    <a16:creationId xmlns:a16="http://schemas.microsoft.com/office/drawing/2014/main" id="{56218C74-E037-4E45-A195-1F71FDB55C7F}"/>
                  </a:ext>
                </a:extLst>
              </p:cNvPr>
              <p:cNvSpPr/>
              <p:nvPr/>
            </p:nvSpPr>
            <p:spPr>
              <a:xfrm>
                <a:off x="10185400" y="603234"/>
                <a:ext cx="1989830" cy="1102286"/>
              </a:xfrm>
              <a:prstGeom prst="rect">
                <a:avLst/>
              </a:prstGeom>
              <a:solidFill>
                <a:srgbClr val="38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CaixaDeTexto 30">
                <a:extLst>
                  <a:ext uri="{FF2B5EF4-FFF2-40B4-BE49-F238E27FC236}">
                    <a16:creationId xmlns:a16="http://schemas.microsoft.com/office/drawing/2014/main" id="{B333B2E5-42BF-EA48-BEB4-9735626FB808}"/>
                  </a:ext>
                </a:extLst>
              </p:cNvPr>
              <p:cNvSpPr txBox="1"/>
              <p:nvPr/>
            </p:nvSpPr>
            <p:spPr>
              <a:xfrm>
                <a:off x="10692320" y="1282699"/>
                <a:ext cx="7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Sair</a:t>
                </a:r>
              </a:p>
            </p:txBody>
          </p:sp>
          <p:pic>
            <p:nvPicPr>
              <p:cNvPr id="73" name="Picture 6" descr="Imagem relacionada">
                <a:extLst>
                  <a:ext uri="{FF2B5EF4-FFF2-40B4-BE49-F238E27FC236}">
                    <a16:creationId xmlns:a16="http://schemas.microsoft.com/office/drawing/2014/main" id="{54CFAD8C-13C8-A449-A13D-BA94B7CE3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28564" y="1327473"/>
                <a:ext cx="204735" cy="204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Retângulo 34">
              <a:hlinkClick r:id="rId9" action="ppaction://hlinksldjump"/>
              <a:extLst>
                <a:ext uri="{FF2B5EF4-FFF2-40B4-BE49-F238E27FC236}">
                  <a16:creationId xmlns:a16="http://schemas.microsoft.com/office/drawing/2014/main" id="{10223E9E-5218-984C-9E24-595A35CBAE66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" name="Retângulo 3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2" name="Picture 2" descr="Resultado de imagem para user icon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Empresa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EMPRESA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32">
            <a:extLst>
              <a:ext uri="{FF2B5EF4-FFF2-40B4-BE49-F238E27FC236}">
                <a16:creationId xmlns:a16="http://schemas.microsoft.com/office/drawing/2014/main" id="{EE7498EC-8E60-C448-BFEE-0002677A0619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9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8.33333E-7 2.9629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143780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A36FF-8918-4B4D-838A-C4E114BA24FF}"/>
              </a:ext>
            </a:extLst>
          </p:cNvPr>
          <p:cNvGrpSpPr/>
          <p:nvPr/>
        </p:nvGrpSpPr>
        <p:grpSpPr>
          <a:xfrm>
            <a:off x="3162046" y="858294"/>
            <a:ext cx="2662493" cy="399776"/>
            <a:chOff x="3162046" y="1207568"/>
            <a:chExt cx="2662493" cy="399776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AD2FEC4-2006-4AFA-82BB-71CD5016AF15}"/>
                </a:ext>
              </a:extLst>
            </p:cNvPr>
            <p:cNvSpPr/>
            <p:nvPr/>
          </p:nvSpPr>
          <p:spPr>
            <a:xfrm>
              <a:off x="3162046" y="1207568"/>
              <a:ext cx="2662493" cy="399776"/>
            </a:xfrm>
            <a:prstGeom prst="rect">
              <a:avLst/>
            </a:prstGeom>
            <a:solidFill>
              <a:srgbClr val="2E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0D5B91-1AB7-4051-8111-65FDD174C04A}"/>
                </a:ext>
              </a:extLst>
            </p:cNvPr>
            <p:cNvSpPr txBox="1"/>
            <p:nvPr/>
          </p:nvSpPr>
          <p:spPr>
            <a:xfrm>
              <a:off x="3192336" y="1287454"/>
              <a:ext cx="258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8E959E"/>
                  </a:solidFill>
                  <a:latin typeface="Century Gothic" panose="020B0502020202020204" pitchFamily="34" charset="0"/>
                </a:rPr>
                <a:t>Ordenar por maior canal</a:t>
              </a:r>
            </a:p>
          </p:txBody>
        </p: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AD7063F5-39CD-4946-953B-3093EB79A5A6}"/>
              </a:ext>
            </a:extLst>
          </p:cNvPr>
          <p:cNvSpPr/>
          <p:nvPr/>
        </p:nvSpPr>
        <p:spPr>
          <a:xfrm>
            <a:off x="2259532" y="280187"/>
            <a:ext cx="4423657" cy="975768"/>
          </a:xfrm>
          <a:prstGeom prst="rect">
            <a:avLst/>
          </a:prstGeom>
          <a:solidFill>
            <a:srgbClr val="2D3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59EBBC-BE74-4E79-95DB-13BA2138AC7C}"/>
              </a:ext>
            </a:extLst>
          </p:cNvPr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twitch icon">
            <a:extLst>
              <a:ext uri="{FF2B5EF4-FFF2-40B4-BE49-F238E27FC236}">
                <a16:creationId xmlns:a16="http://schemas.microsoft.com/office/drawing/2014/main" id="{023610D3-26F3-458E-8C55-0C12AFB1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1759830"/>
            <a:ext cx="748598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735088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71227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1042" name="Picture 18" descr="Resultado de imagem para views icon">
            <a:extLst>
              <a:ext uri="{FF2B5EF4-FFF2-40B4-BE49-F238E27FC236}">
                <a16:creationId xmlns:a16="http://schemas.microsoft.com/office/drawing/2014/main" id="{DFAEE494-C9F1-494F-875C-B72202D2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6" y="1742692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704673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58" name="Picture 18" descr="Resultado de imagem para views icon">
            <a:extLst>
              <a:ext uri="{FF2B5EF4-FFF2-40B4-BE49-F238E27FC236}">
                <a16:creationId xmlns:a16="http://schemas.microsoft.com/office/drawing/2014/main" id="{10ABD8BA-3F7B-41E2-AD4C-95AF321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1735088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0" name="Picture 18" descr="Resultado de imagem para views icon">
            <a:extLst>
              <a:ext uri="{FF2B5EF4-FFF2-40B4-BE49-F238E27FC236}">
                <a16:creationId xmlns:a16="http://schemas.microsoft.com/office/drawing/2014/main" id="{E38FFC39-E597-493A-BAE8-86DCD4D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2" name="Picture 18" descr="Resultado de imagem para views icon">
            <a:extLst>
              <a:ext uri="{FF2B5EF4-FFF2-40B4-BE49-F238E27FC236}">
                <a16:creationId xmlns:a16="http://schemas.microsoft.com/office/drawing/2014/main" id="{3596F593-7F02-4648-BD6E-762AF880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39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1E20B-935D-4096-A6D7-15F71E3F3491}"/>
              </a:ext>
            </a:extLst>
          </p:cNvPr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39356FC-F892-44FA-823F-D1B5D126BAC9}"/>
              </a:ext>
            </a:extLst>
          </p:cNvPr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45" name="Estrela de 5 Pontas 6">
              <a:extLst>
                <a:ext uri="{FF2B5EF4-FFF2-40B4-BE49-F238E27FC236}">
                  <a16:creationId xmlns:a16="http://schemas.microsoft.com/office/drawing/2014/main" id="{99AB8DE1-9405-4FE1-8738-D9702EA7CDD7}"/>
                </a:ext>
              </a:extLst>
            </p:cNvPr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CCD781B-85EA-4E89-B58D-F2634F237B43}"/>
                </a:ext>
              </a:extLst>
            </p:cNvPr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4DAB119-54A9-48C5-9FD0-741BFF15D4A5}"/>
              </a:ext>
            </a:extLst>
          </p:cNvPr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BB6534-EC95-4B7D-B9D5-00E1B113606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CA26F2-3CC6-4AE1-BA77-202CFC05D0B9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4EBDA9-8E22-49E7-980F-889725CE2E53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F4077FA-98DB-441C-BCAB-001DF816B16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F38DE58-7828-4AB0-9BE5-1A1C832A2AE1}"/>
              </a:ext>
            </a:extLst>
          </p:cNvPr>
          <p:cNvSpPr/>
          <p:nvPr/>
        </p:nvSpPr>
        <p:spPr>
          <a:xfrm>
            <a:off x="-4188" y="1315402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1EDBB6-27C9-4C9E-89DA-EA893209CD5F}"/>
              </a:ext>
            </a:extLst>
          </p:cNvPr>
          <p:cNvSpPr txBox="1"/>
          <p:nvPr/>
        </p:nvSpPr>
        <p:spPr>
          <a:xfrm>
            <a:off x="6771587" y="3182212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56" name="Retângulo 55">
            <a:hlinkClick r:id="rId10" action="ppaction://hlinksldjump"/>
            <a:extLst>
              <a:ext uri="{FF2B5EF4-FFF2-40B4-BE49-F238E27FC236}">
                <a16:creationId xmlns:a16="http://schemas.microsoft.com/office/drawing/2014/main" id="{33CCF585-334E-4CD6-A4D7-3CB98775F742}"/>
              </a:ext>
            </a:extLst>
          </p:cNvPr>
          <p:cNvSpPr/>
          <p:nvPr/>
        </p:nvSpPr>
        <p:spPr>
          <a:xfrm>
            <a:off x="-4188" y="639110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AEF4C-AC15-4322-B4E8-39D019A2497B}"/>
              </a:ext>
            </a:extLst>
          </p:cNvPr>
          <p:cNvSpPr/>
          <p:nvPr/>
        </p:nvSpPr>
        <p:spPr>
          <a:xfrm>
            <a:off x="3162046" y="875742"/>
            <a:ext cx="2662493" cy="380915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FF726FC-01BB-4F1D-A7C0-23D9FA440A3B}"/>
              </a:ext>
            </a:extLst>
          </p:cNvPr>
          <p:cNvSpPr txBox="1"/>
          <p:nvPr/>
        </p:nvSpPr>
        <p:spPr>
          <a:xfrm>
            <a:off x="3236993" y="912310"/>
            <a:ext cx="258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E959E"/>
                </a:solidFill>
                <a:latin typeface="Century Gothic" panose="020B0502020202020204" pitchFamily="34" charset="0"/>
              </a:rPr>
              <a:t>Ordenar por audiência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0800000">
            <a:off x="5564241" y="1021413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98E9AF5-DF03-4A10-BD5B-C0227B292176}"/>
              </a:ext>
            </a:extLst>
          </p:cNvPr>
          <p:cNvSpPr/>
          <p:nvPr/>
        </p:nvSpPr>
        <p:spPr>
          <a:xfrm>
            <a:off x="3156777" y="875391"/>
            <a:ext cx="2662493" cy="380915"/>
          </a:xfrm>
          <a:prstGeom prst="rect">
            <a:avLst/>
          </a:prstGeom>
          <a:solidFill>
            <a:srgbClr val="35393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F2FF9D-5EE8-EF47-8491-1CBF82DF09B4}"/>
              </a:ext>
            </a:extLst>
          </p:cNvPr>
          <p:cNvGrpSpPr/>
          <p:nvPr/>
        </p:nvGrpSpPr>
        <p:grpSpPr>
          <a:xfrm>
            <a:off x="10200676" y="-471094"/>
            <a:ext cx="1989830" cy="1102286"/>
            <a:chOff x="10200676" y="-471094"/>
            <a:chExt cx="1989830" cy="1102286"/>
          </a:xfrm>
        </p:grpSpPr>
        <p:grpSp>
          <p:nvGrpSpPr>
            <p:cNvPr id="66" name="Agrupar 11">
              <a:extLst>
                <a:ext uri="{FF2B5EF4-FFF2-40B4-BE49-F238E27FC236}">
                  <a16:creationId xmlns:a16="http://schemas.microsoft.com/office/drawing/2014/main" id="{359C3E77-8C56-6E4E-A2B1-26BE3141DCBF}"/>
                </a:ext>
              </a:extLst>
            </p:cNvPr>
            <p:cNvGrpSpPr/>
            <p:nvPr/>
          </p:nvGrpSpPr>
          <p:grpSpPr>
            <a:xfrm>
              <a:off x="10200676" y="-471094"/>
              <a:ext cx="1989830" cy="1102286"/>
              <a:chOff x="10185400" y="603234"/>
              <a:chExt cx="1989830" cy="1102286"/>
            </a:xfrm>
          </p:grpSpPr>
          <p:sp>
            <p:nvSpPr>
              <p:cNvPr id="69" name="Retângulo 23">
                <a:extLst>
                  <a:ext uri="{FF2B5EF4-FFF2-40B4-BE49-F238E27FC236}">
                    <a16:creationId xmlns:a16="http://schemas.microsoft.com/office/drawing/2014/main" id="{9036E31A-5469-2040-A654-2C392DDD13E3}"/>
                  </a:ext>
                </a:extLst>
              </p:cNvPr>
              <p:cNvSpPr/>
              <p:nvPr/>
            </p:nvSpPr>
            <p:spPr>
              <a:xfrm>
                <a:off x="10185400" y="603234"/>
                <a:ext cx="1989830" cy="1102286"/>
              </a:xfrm>
              <a:prstGeom prst="rect">
                <a:avLst/>
              </a:prstGeom>
              <a:solidFill>
                <a:srgbClr val="38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CaixaDeTexto 30">
                <a:extLst>
                  <a:ext uri="{FF2B5EF4-FFF2-40B4-BE49-F238E27FC236}">
                    <a16:creationId xmlns:a16="http://schemas.microsoft.com/office/drawing/2014/main" id="{0B53D69D-E793-E64C-A10C-A1FB0330E706}"/>
                  </a:ext>
                </a:extLst>
              </p:cNvPr>
              <p:cNvSpPr txBox="1"/>
              <p:nvPr/>
            </p:nvSpPr>
            <p:spPr>
              <a:xfrm>
                <a:off x="10692320" y="1282699"/>
                <a:ext cx="7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Sair</a:t>
                </a:r>
              </a:p>
            </p:txBody>
          </p:sp>
          <p:pic>
            <p:nvPicPr>
              <p:cNvPr id="71" name="Picture 6" descr="Imagem relacionada">
                <a:extLst>
                  <a:ext uri="{FF2B5EF4-FFF2-40B4-BE49-F238E27FC236}">
                    <a16:creationId xmlns:a16="http://schemas.microsoft.com/office/drawing/2014/main" id="{25564312-936B-F346-A164-3873653AA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28564" y="1327473"/>
                <a:ext cx="204735" cy="204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8" name="Retângulo 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2E2FB25-71A0-CE47-9997-0C34BFA31119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8B96B753-83D1-4210-9C09-582997DD3553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7DD7EB-D605-4D68-BE44-CE69BDB7E562}"/>
              </a:ext>
            </a:extLst>
          </p:cNvPr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1A6F3A-AF26-4EAB-995A-F82B71043605}"/>
                </a:ext>
              </a:extLst>
            </p:cNvPr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1E8710-B57D-4493-BE8D-44B4B27CB6F0}"/>
                </a:ext>
              </a:extLst>
            </p:cNvPr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67FAB-180E-4D15-852D-9696767726ED}"/>
              </a:ext>
            </a:extLst>
          </p:cNvPr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1" name="Picture 2" descr="Resultado de imagem para user icon">
            <a:extLst>
              <a:ext uri="{FF2B5EF4-FFF2-40B4-BE49-F238E27FC236}">
                <a16:creationId xmlns:a16="http://schemas.microsoft.com/office/drawing/2014/main" id="{9EADEC1E-39DE-46CB-9966-C54F8294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BF609-074B-4D0E-9088-8771998C0240}"/>
              </a:ext>
            </a:extLst>
          </p:cNvPr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FF80A08-18E5-4488-984B-1F3A5A68DC09}"/>
              </a:ext>
            </a:extLst>
          </p:cNvPr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01DF42-CBE7-4930-AF4E-B4CAE5DC4B1A}"/>
              </a:ext>
            </a:extLst>
          </p:cNvPr>
          <p:cNvSpPr txBox="1"/>
          <p:nvPr/>
        </p:nvSpPr>
        <p:spPr>
          <a:xfrm>
            <a:off x="4544020" y="202018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STREAM</a:t>
            </a:r>
          </a:p>
        </p:txBody>
      </p:sp>
      <p:sp>
        <p:nvSpPr>
          <p:cNvPr id="72" name="Retângulo 32">
            <a:extLst>
              <a:ext uri="{FF2B5EF4-FFF2-40B4-BE49-F238E27FC236}">
                <a16:creationId xmlns:a16="http://schemas.microsoft.com/office/drawing/2014/main" id="{1DDD39D1-78B7-E746-B4B7-A10148BFEBB0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0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5555 L 4.16667E-7 -3.7037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8.33333E-7 2.96296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/>
          <p:cNvSpPr txBox="1"/>
          <p:nvPr/>
        </p:nvSpPr>
        <p:spPr>
          <a:xfrm>
            <a:off x="9643174" y="936079"/>
            <a:ext cx="1493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56</a:t>
            </a:r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9525133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VITÓRIAS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59932" y="823368"/>
            <a:ext cx="142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Estatísticas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0" y="863115"/>
            <a:ext cx="224744" cy="224744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4396892" y="936079"/>
            <a:ext cx="70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883789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069714" y="936079"/>
            <a:ext cx="99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26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704461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PARTIDAS</a:t>
            </a:r>
          </a:p>
        </p:txBody>
      </p:sp>
      <p:pic>
        <p:nvPicPr>
          <p:cNvPr id="1028" name="Picture 4" descr="Resultado de imagem para GRAF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90" y="2750640"/>
            <a:ext cx="7321179" cy="31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F04E875-B609-D64D-944E-1FA56E527AB5}"/>
              </a:ext>
            </a:extLst>
          </p:cNvPr>
          <p:cNvGrpSpPr/>
          <p:nvPr/>
        </p:nvGrpSpPr>
        <p:grpSpPr>
          <a:xfrm>
            <a:off x="10199183" y="-471094"/>
            <a:ext cx="1991323" cy="1102286"/>
            <a:chOff x="10199183" y="-471094"/>
            <a:chExt cx="1991323" cy="1102286"/>
          </a:xfrm>
        </p:grpSpPr>
        <p:grpSp>
          <p:nvGrpSpPr>
            <p:cNvPr id="13" name="Agrupar 12"/>
            <p:cNvGrpSpPr/>
            <p:nvPr/>
          </p:nvGrpSpPr>
          <p:grpSpPr>
            <a:xfrm>
              <a:off x="10199183" y="-471094"/>
              <a:ext cx="1991323" cy="1102286"/>
              <a:chOff x="10199183" y="-471094"/>
              <a:chExt cx="1991323" cy="1102286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10200676" y="-471094"/>
                <a:ext cx="1989830" cy="1102286"/>
                <a:chOff x="10185400" y="603234"/>
                <a:chExt cx="1989830" cy="1102286"/>
              </a:xfrm>
            </p:grpSpPr>
            <p:sp>
              <p:nvSpPr>
                <p:cNvPr id="24" name="Retângulo 23"/>
                <p:cNvSpPr/>
                <p:nvPr/>
              </p:nvSpPr>
              <p:spPr>
                <a:xfrm>
                  <a:off x="10185400" y="603234"/>
                  <a:ext cx="1989830" cy="1102286"/>
                </a:xfrm>
                <a:prstGeom prst="rect">
                  <a:avLst/>
                </a:prstGeom>
                <a:solidFill>
                  <a:srgbClr val="383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CaixaDeTexto 30"/>
                <p:cNvSpPr txBox="1"/>
                <p:nvPr/>
              </p:nvSpPr>
              <p:spPr>
                <a:xfrm>
                  <a:off x="10692320" y="1282699"/>
                  <a:ext cx="7547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Sair</a:t>
                  </a:r>
                </a:p>
              </p:txBody>
            </p:sp>
            <p:pic>
              <p:nvPicPr>
                <p:cNvPr id="11" name="Picture 4" descr="Resultado de imagem para admin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50988" y="833712"/>
                  <a:ext cx="366086" cy="366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Imagem relacionada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8564" y="1327473"/>
                  <a:ext cx="204735" cy="2047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CaixaDeTexto 31"/>
                <p:cNvSpPr txBox="1"/>
                <p:nvPr/>
              </p:nvSpPr>
              <p:spPr>
                <a:xfrm>
                  <a:off x="10684489" y="848325"/>
                  <a:ext cx="14716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Modo </a:t>
                  </a:r>
                  <a:r>
                    <a:rPr lang="pt-BR" sz="1400" dirty="0" err="1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admin</a:t>
                  </a:r>
                  <a:endPara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5" name="Retângulo 34">
                <a:hlinkClick r:id="rId6" action="ppaction://hlinksldjump"/>
              </p:cNvPr>
              <p:cNvSpPr/>
              <p:nvPr/>
            </p:nvSpPr>
            <p:spPr>
              <a:xfrm>
                <a:off x="10199183" y="-254263"/>
                <a:ext cx="1970698" cy="383401"/>
              </a:xfrm>
              <a:prstGeom prst="rect">
                <a:avLst/>
              </a:prstGeom>
              <a:solidFill>
                <a:srgbClr val="383C42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" name="Retângulo 34">
              <a:hlinkClick r:id="rId7" action="ppaction://hlinksldjump"/>
              <a:extLst>
                <a:ext uri="{FF2B5EF4-FFF2-40B4-BE49-F238E27FC236}">
                  <a16:creationId xmlns:a16="http://schemas.microsoft.com/office/drawing/2014/main" id="{E3272277-3241-FB44-AAD5-81184C60871F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4" name="CaixaDeTexto 3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0" name="Picture 2" descr="Resultado de imagem para user icon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Jogador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JOGADOR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4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8.33333E-7 2.9629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34531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11205818" y="2284834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pro player profile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08" y="1411333"/>
            <a:ext cx="764351" cy="764351"/>
          </a:xfrm>
          <a:prstGeom prst="ellipse">
            <a:avLst/>
          </a:prstGeom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06033" y="2501164"/>
            <a:ext cx="744035" cy="744035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19843" y="3565986"/>
            <a:ext cx="730598" cy="730598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pro player profile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40" y="4605790"/>
            <a:ext cx="738483" cy="738483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ro player profile pictur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" b="166"/>
          <a:stretch/>
        </p:blipFill>
        <p:spPr bwMode="auto">
          <a:xfrm>
            <a:off x="8013441" y="4604900"/>
            <a:ext cx="719184" cy="719184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06033" y="5632400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19843" y="1402671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56462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35634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2501164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ixaDeTexto 63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99" name="CaixaDeTexto 98"/>
          <p:cNvSpPr txBox="1"/>
          <p:nvPr/>
        </p:nvSpPr>
        <p:spPr>
          <a:xfrm>
            <a:off x="4139201" y="361097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799070" y="353942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139201" y="397818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4799070" y="390663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4139201" y="466507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799070" y="459352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4139201" y="503228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4799070" y="4960733"/>
            <a:ext cx="9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100%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4139201" y="570729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4799070" y="563574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4139201" y="607450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4799070" y="600295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8695224" y="142078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9355093" y="134923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8695224" y="178799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9355093" y="171644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8695224" y="253565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9355093" y="246410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99%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8695224" y="290285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9355093" y="283131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8695224" y="359019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9355093" y="351864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8695224" y="395739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9355093" y="388585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8695224" y="464429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9355093" y="457274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8695224" y="501149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9355093" y="493994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8695224" y="568651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9355093" y="561496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9" name="CaixaDeTexto 128"/>
          <p:cNvSpPr txBox="1"/>
          <p:nvPr/>
        </p:nvSpPr>
        <p:spPr>
          <a:xfrm>
            <a:off x="8695224" y="605371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30" name="CaixaDeTexto 129"/>
          <p:cNvSpPr txBox="1"/>
          <p:nvPr/>
        </p:nvSpPr>
        <p:spPr>
          <a:xfrm>
            <a:off x="9355093" y="598216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6589542" y="437268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136" name="Retângulo 59">
            <a:extLst>
              <a:ext uri="{FF2B5EF4-FFF2-40B4-BE49-F238E27FC236}">
                <a16:creationId xmlns:a16="http://schemas.microsoft.com/office/drawing/2014/main" id="{96DA0FE7-D459-2443-9450-EBAFE65267DB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5985F4-48F7-B349-8067-23305DF5DC9E}"/>
              </a:ext>
            </a:extLst>
          </p:cNvPr>
          <p:cNvGrpSpPr/>
          <p:nvPr/>
        </p:nvGrpSpPr>
        <p:grpSpPr>
          <a:xfrm>
            <a:off x="10199183" y="-471094"/>
            <a:ext cx="1991323" cy="1102286"/>
            <a:chOff x="10199183" y="-471094"/>
            <a:chExt cx="1991323" cy="1102286"/>
          </a:xfrm>
        </p:grpSpPr>
        <p:grpSp>
          <p:nvGrpSpPr>
            <p:cNvPr id="138" name="Agrupar 12">
              <a:extLst>
                <a:ext uri="{FF2B5EF4-FFF2-40B4-BE49-F238E27FC236}">
                  <a16:creationId xmlns:a16="http://schemas.microsoft.com/office/drawing/2014/main" id="{D5168FD1-0682-0245-8AFF-40B78D70B5A0}"/>
                </a:ext>
              </a:extLst>
            </p:cNvPr>
            <p:cNvGrpSpPr/>
            <p:nvPr/>
          </p:nvGrpSpPr>
          <p:grpSpPr>
            <a:xfrm>
              <a:off x="10199183" y="-471094"/>
              <a:ext cx="1991323" cy="1102286"/>
              <a:chOff x="10199183" y="-471094"/>
              <a:chExt cx="1991323" cy="1102286"/>
            </a:xfrm>
          </p:grpSpPr>
          <p:grpSp>
            <p:nvGrpSpPr>
              <p:cNvPr id="140" name="Agrupar 11">
                <a:extLst>
                  <a:ext uri="{FF2B5EF4-FFF2-40B4-BE49-F238E27FC236}">
                    <a16:creationId xmlns:a16="http://schemas.microsoft.com/office/drawing/2014/main" id="{B0896F2C-2DE2-9E44-93B0-12FC3E8DF66B}"/>
                  </a:ext>
                </a:extLst>
              </p:cNvPr>
              <p:cNvGrpSpPr/>
              <p:nvPr/>
            </p:nvGrpSpPr>
            <p:grpSpPr>
              <a:xfrm>
                <a:off x="10200676" y="-471094"/>
                <a:ext cx="1989830" cy="1102286"/>
                <a:chOff x="10185400" y="603234"/>
                <a:chExt cx="1989830" cy="1102286"/>
              </a:xfrm>
            </p:grpSpPr>
            <p:sp>
              <p:nvSpPr>
                <p:cNvPr id="142" name="Retângulo 23">
                  <a:extLst>
                    <a:ext uri="{FF2B5EF4-FFF2-40B4-BE49-F238E27FC236}">
                      <a16:creationId xmlns:a16="http://schemas.microsoft.com/office/drawing/2014/main" id="{1F2FFBC6-A6F5-4042-8076-945FB528BA99}"/>
                    </a:ext>
                  </a:extLst>
                </p:cNvPr>
                <p:cNvSpPr/>
                <p:nvPr/>
              </p:nvSpPr>
              <p:spPr>
                <a:xfrm>
                  <a:off x="10185400" y="603234"/>
                  <a:ext cx="1989830" cy="1102286"/>
                </a:xfrm>
                <a:prstGeom prst="rect">
                  <a:avLst/>
                </a:prstGeom>
                <a:solidFill>
                  <a:srgbClr val="383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CaixaDeTexto 30">
                  <a:extLst>
                    <a:ext uri="{FF2B5EF4-FFF2-40B4-BE49-F238E27FC236}">
                      <a16:creationId xmlns:a16="http://schemas.microsoft.com/office/drawing/2014/main" id="{70D0F95F-AC3A-C942-BBBD-C090F61AB102}"/>
                    </a:ext>
                  </a:extLst>
                </p:cNvPr>
                <p:cNvSpPr txBox="1"/>
                <p:nvPr/>
              </p:nvSpPr>
              <p:spPr>
                <a:xfrm>
                  <a:off x="10692320" y="1282699"/>
                  <a:ext cx="7547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Sair</a:t>
                  </a:r>
                </a:p>
              </p:txBody>
            </p:sp>
            <p:pic>
              <p:nvPicPr>
                <p:cNvPr id="144" name="Picture 4" descr="Resultado de imagem para admin icon">
                  <a:extLst>
                    <a:ext uri="{FF2B5EF4-FFF2-40B4-BE49-F238E27FC236}">
                      <a16:creationId xmlns:a16="http://schemas.microsoft.com/office/drawing/2014/main" id="{9FAEEA73-02B6-C14F-831F-872CB8AEB2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50988" y="833712"/>
                  <a:ext cx="366086" cy="366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5" name="Picture 6" descr="Imagem relacionada">
                  <a:extLst>
                    <a:ext uri="{FF2B5EF4-FFF2-40B4-BE49-F238E27FC236}">
                      <a16:creationId xmlns:a16="http://schemas.microsoft.com/office/drawing/2014/main" id="{9DC58E1F-227C-9E4C-85B1-EE85EB6830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8564" y="1327473"/>
                  <a:ext cx="204735" cy="2047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CaixaDeTexto 31">
                  <a:extLst>
                    <a:ext uri="{FF2B5EF4-FFF2-40B4-BE49-F238E27FC236}">
                      <a16:creationId xmlns:a16="http://schemas.microsoft.com/office/drawing/2014/main" id="{5968FEB4-660E-0145-A518-4630E6095D71}"/>
                    </a:ext>
                  </a:extLst>
                </p:cNvPr>
                <p:cNvSpPr txBox="1"/>
                <p:nvPr/>
              </p:nvSpPr>
              <p:spPr>
                <a:xfrm>
                  <a:off x="10684489" y="848325"/>
                  <a:ext cx="14716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Modo jogador</a:t>
                  </a:r>
                </a:p>
              </p:txBody>
            </p:sp>
          </p:grpSp>
          <p:sp>
            <p:nvSpPr>
              <p:cNvPr id="141" name="Retângulo 3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8FA9F13-E2FF-034E-9ABE-73FD52006C65}"/>
                  </a:ext>
                </a:extLst>
              </p:cNvPr>
              <p:cNvSpPr/>
              <p:nvPr/>
            </p:nvSpPr>
            <p:spPr>
              <a:xfrm>
                <a:off x="10199183" y="-254263"/>
                <a:ext cx="1970698" cy="383401"/>
              </a:xfrm>
              <a:prstGeom prst="rect">
                <a:avLst/>
              </a:prstGeom>
              <a:solidFill>
                <a:srgbClr val="383C42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39" name="Retângulo 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6F35AECD-2710-004F-B711-7CD95A878819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ângulo 32">
            <a:extLst>
              <a:ext uri="{FF2B5EF4-FFF2-40B4-BE49-F238E27FC236}">
                <a16:creationId xmlns:a16="http://schemas.microsoft.com/office/drawing/2014/main" id="{4837D116-5B88-2542-BFA6-0A05830E0F30}"/>
              </a:ext>
            </a:extLst>
          </p:cNvPr>
          <p:cNvSpPr/>
          <p:nvPr/>
        </p:nvSpPr>
        <p:spPr>
          <a:xfrm>
            <a:off x="10698547" y="-1531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8.33333E-7 2.9629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166</Words>
  <Application>Microsoft Macintosh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Lucas Yudi Ganeko</cp:lastModifiedBy>
  <cp:revision>73</cp:revision>
  <dcterms:created xsi:type="dcterms:W3CDTF">2019-04-15T20:02:39Z</dcterms:created>
  <dcterms:modified xsi:type="dcterms:W3CDTF">2019-04-26T13:26:33Z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