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57" r:id="rId7"/>
    <p:sldId id="263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AC5"/>
    <a:srgbClr val="060126"/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5.png"/><Relationship Id="rId3" Type="http://schemas.microsoft.com/office/2007/relationships/hdphoto" Target="../media/hdphoto2.wdp"/><Relationship Id="rId21" Type="http://schemas.openxmlformats.org/officeDocument/2006/relationships/image" Target="../media/image18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0" y="6389750"/>
            <a:ext cx="57301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EQUIPE CARBONTOWER</a:t>
            </a:r>
            <a:endParaRPr lang="en-US" sz="2400" b="1" cap="none" spc="0" dirty="0">
              <a:ln w="0"/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4727565" y="3567563"/>
            <a:ext cx="2736857" cy="1123385"/>
            <a:chOff x="-86520" y="-55805"/>
            <a:chExt cx="1663700" cy="1123385"/>
          </a:xfrm>
        </p:grpSpPr>
        <p:sp>
          <p:nvSpPr>
            <p:cNvPr id="11" name="CaixaDeTexto 10"/>
            <p:cNvSpPr txBox="1"/>
            <p:nvPr/>
          </p:nvSpPr>
          <p:spPr>
            <a:xfrm>
              <a:off x="-86520" y="482805"/>
              <a:ext cx="166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smtClean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  <a:endParaRPr lang="pt-BR" sz="3200" dirty="0">
                <a:solidFill>
                  <a:srgbClr val="FF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-10801" y="-55805"/>
              <a:ext cx="1512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  <a:endParaRPr lang="pt-BR" sz="4800" dirty="0">
                <a:solidFill>
                  <a:srgbClr val="96A0A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318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83</cp:revision>
  <dcterms:created xsi:type="dcterms:W3CDTF">2019-03-14T17:45:48Z</dcterms:created>
  <dcterms:modified xsi:type="dcterms:W3CDTF">2019-04-22T21:18:53Z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