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C42"/>
    <a:srgbClr val="32353A"/>
    <a:srgbClr val="FF3F3F"/>
    <a:srgbClr val="F32121"/>
    <a:srgbClr val="949698"/>
    <a:srgbClr val="43484F"/>
    <a:srgbClr val="F54747"/>
    <a:srgbClr val="606770"/>
    <a:srgbClr val="2D3035"/>
    <a:srgbClr val="2E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slide" Target="slide5.xml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slide" Target="slide4.xml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14" name="Estrela de 5 Pontas 13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24" name="Retângulo 23">
            <a:hlinkClick r:id="rId3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86501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881063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esl pro leag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3" y="1124444"/>
            <a:ext cx="844157" cy="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blo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4" y="1119736"/>
            <a:ext cx="943543" cy="9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apcom cu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88" y="2761396"/>
            <a:ext cx="1569772" cy="8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ircuito desafiant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77" y="2730740"/>
            <a:ext cx="1597374" cy="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4464299" y="103968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ESL Pro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League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464299" y="272902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CAPCOM CUP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4520910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0910" y="3180001"/>
            <a:ext cx="241300" cy="2413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788562" y="3146762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CPU acima da média!</a:t>
            </a:r>
            <a:endParaRPr lang="pt-BR" sz="14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788562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  <a:endParaRPr lang="pt-BR" sz="14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8965566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233218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  <a:endParaRPr lang="pt-BR" sz="14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887858" y="1038246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CBLOL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887858" y="2725874"/>
            <a:ext cx="2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Circuito Desafiante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8990848" y="3146763"/>
            <a:ext cx="241300" cy="241300"/>
          </a:xfrm>
          <a:prstGeom prst="ellipse">
            <a:avLst/>
          </a:prstGeom>
          <a:solidFill>
            <a:srgbClr val="F3212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258500" y="3113524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Máquina desligada!</a:t>
            </a:r>
            <a:endParaRPr lang="pt-BR" sz="14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2" name="Agrupar 51"/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53" name="Agrupar 52"/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  <a:endParaRPr lang="pt-BR" sz="1400" dirty="0">
                  <a:solidFill>
                    <a:srgbClr val="8E959E"/>
                  </a:solidFill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57" name="Picture 4" descr="Resultado de imagem para admin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50988" y="833712"/>
                <a:ext cx="366086" cy="36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CaixaDeTexto 58"/>
              <p:cNvSpPr txBox="1"/>
              <p:nvPr/>
            </p:nvSpPr>
            <p:spPr>
              <a:xfrm>
                <a:off x="10684489" y="848325"/>
                <a:ext cx="14716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Modo jogador</a:t>
                </a:r>
                <a:endParaRPr lang="pt-BR" sz="1400" dirty="0">
                  <a:solidFill>
                    <a:srgbClr val="8E959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4" name="Retângulo 53">
              <a:hlinkClick r:id="rId10" action="ppaction://hlinksldjump"/>
            </p:cNvPr>
            <p:cNvSpPr/>
            <p:nvPr/>
          </p:nvSpPr>
          <p:spPr>
            <a:xfrm>
              <a:off x="10199183" y="-254263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2" name="Picture 2" descr="Resultado de imagem para user icon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</a:t>
            </a:r>
            <a:r>
              <a:rPr lang="pt-BR" sz="20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Empresa</a:t>
            </a:r>
            <a:endParaRPr lang="pt-BR" sz="20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EMPRESA</a:t>
            </a:r>
            <a:endParaRPr lang="pt-BR" sz="1200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9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6.25E-7 1.73472E-18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9643174" y="936079"/>
            <a:ext cx="1493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56</a:t>
            </a:r>
            <a:r>
              <a:rPr lang="pt-BR" sz="4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pt-BR" sz="4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525133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VITÓRIAS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9932" y="823368"/>
            <a:ext cx="142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Estatísticas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0" y="863115"/>
            <a:ext cx="224744" cy="224744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4396892" y="936079"/>
            <a:ext cx="70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</a:t>
            </a:r>
            <a:endParaRPr lang="pt-BR" sz="4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883789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CAMPEONATOS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069714" y="936079"/>
            <a:ext cx="99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26</a:t>
            </a:r>
            <a:endParaRPr lang="pt-BR" sz="4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704461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PARTIDAS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8" name="Picture 4" descr="Resultado de imagem para GRAF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0" y="2750640"/>
            <a:ext cx="7321179" cy="31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/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12" name="Agrupar 11"/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  <a:endParaRPr lang="pt-BR" sz="1400" dirty="0">
                  <a:solidFill>
                    <a:srgbClr val="8E959E"/>
                  </a:solidFill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11" name="Picture 4" descr="Resultado de imagem para admin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50988" y="833712"/>
                <a:ext cx="366086" cy="36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aixaDeTexto 31"/>
              <p:cNvSpPr txBox="1"/>
              <p:nvPr/>
            </p:nvSpPr>
            <p:spPr>
              <a:xfrm>
                <a:off x="10684489" y="848325"/>
                <a:ext cx="14716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Modo </a:t>
                </a:r>
                <a:r>
                  <a:rPr lang="pt-BR" sz="1400" dirty="0" err="1" smtClean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admin</a:t>
                </a:r>
                <a:endParaRPr lang="pt-BR" sz="1400" dirty="0">
                  <a:solidFill>
                    <a:srgbClr val="8E959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5" name="Retângulo 34">
              <a:hlinkClick r:id="rId6" action="ppaction://hlinksldjump"/>
            </p:cNvPr>
            <p:cNvSpPr/>
            <p:nvPr/>
          </p:nvSpPr>
          <p:spPr>
            <a:xfrm>
              <a:off x="10199183" y="-254263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4" name="CaixaDeTexto 3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0" name="Picture 2" descr="Resultado de imagem para user icon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Nome Jogador</a:t>
            </a:r>
            <a:endParaRPr lang="pt-BR" sz="20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JOGADOR</a:t>
            </a:r>
            <a:endParaRPr lang="pt-BR" sz="1200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6.25E-7 1.73472E-18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4531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Campeonato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11205818" y="2284834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44" name="Retângulo 4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ro player profile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8" y="1411333"/>
            <a:ext cx="764351" cy="764351"/>
          </a:xfrm>
          <a:prstGeom prst="ellipse">
            <a:avLst/>
          </a:prstGeom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06033" y="2501164"/>
            <a:ext cx="744035" cy="744035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19843" y="3565986"/>
            <a:ext cx="730598" cy="730598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pro player profile pictu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40" y="4605790"/>
            <a:ext cx="738483" cy="738483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o player profile pictur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166"/>
          <a:stretch/>
        </p:blipFill>
        <p:spPr bwMode="auto">
          <a:xfrm>
            <a:off x="8013441" y="4604900"/>
            <a:ext cx="719184" cy="719184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06033" y="5632400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19843" y="1402671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56462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35634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2501164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4139201" y="361097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4799070" y="353942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4139201" y="397818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4799070" y="390663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4139201" y="466507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799070" y="459352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4139201" y="503228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4799070" y="4960733"/>
            <a:ext cx="9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100%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9201" y="570729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4799070" y="563574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139201" y="607450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4799070" y="600295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8695224" y="142078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9355093" y="134923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8695224" y="178799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9355093" y="171644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8695224" y="253565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9355093" y="246410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99%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>
            <a:off x="8695224" y="290285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9355093" y="283131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8695224" y="359019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9355093" y="351864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8695224" y="395739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9355093" y="388585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8695224" y="464429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4" name="CaixaDeTexto 123"/>
          <p:cNvSpPr txBox="1"/>
          <p:nvPr/>
        </p:nvSpPr>
        <p:spPr>
          <a:xfrm>
            <a:off x="9355093" y="457274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8695224" y="501149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9355093" y="493994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8695224" y="568651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9355093" y="561496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8695224" y="605371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9355093" y="598216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589542" y="43726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56" name="Retângulo 55">
            <a:hlinkClick r:id="rId11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164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71</cp:revision>
  <dcterms:created xsi:type="dcterms:W3CDTF">2019-04-15T20:02:39Z</dcterms:created>
  <dcterms:modified xsi:type="dcterms:W3CDTF">2019-04-25T23:25:34Z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