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35B"/>
    <a:srgbClr val="43484F"/>
    <a:srgbClr val="383C42"/>
    <a:srgbClr val="899293"/>
    <a:srgbClr val="96A0A0"/>
    <a:srgbClr val="33373D"/>
    <a:srgbClr val="4F545D"/>
    <a:srgbClr val="2D3035"/>
    <a:srgbClr val="8AA0A0"/>
    <a:srgbClr val="8A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17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2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0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89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6BB3-C0C0-42DD-A915-951B3E7D476A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293" name="CaixaDeTexto 292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  <a:endParaRPr lang="pt-BR" sz="2000" dirty="0">
                <a:solidFill>
                  <a:srgbClr val="FF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  <a:endParaRPr lang="pt-BR" sz="2000" dirty="0">
                <a:solidFill>
                  <a:srgbClr val="96A0A0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  <a:endParaRPr lang="pt-BR" dirty="0">
              <a:solidFill>
                <a:srgbClr val="96A0A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1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user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/>
          <p:cNvGrpSpPr/>
          <p:nvPr/>
        </p:nvGrpSpPr>
        <p:grpSpPr>
          <a:xfrm>
            <a:off x="205580" y="790545"/>
            <a:ext cx="289720" cy="289720"/>
            <a:chOff x="116680" y="900935"/>
            <a:chExt cx="289720" cy="289720"/>
          </a:xfrm>
        </p:grpSpPr>
        <p:sp>
          <p:nvSpPr>
            <p:cNvPr id="7" name="Estrela de 5 Pontas 6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4D5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4D53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3768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13</cp:revision>
  <dcterms:created xsi:type="dcterms:W3CDTF">2019-04-15T20:02:39Z</dcterms:created>
  <dcterms:modified xsi:type="dcterms:W3CDTF">2019-04-15T23:34:24Z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