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6" r:id="rId7"/>
    <p:sldId id="267" r:id="rId8"/>
    <p:sldId id="268" r:id="rId9"/>
    <p:sldId id="257" r:id="rId10"/>
    <p:sldId id="263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AC5"/>
    <a:srgbClr val="060126"/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75" d="100"/>
          <a:sy n="75" d="100"/>
        </p:scale>
        <p:origin x="5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18" Type="http://schemas.openxmlformats.org/officeDocument/2006/relationships/image" Target="../media/image15.png"/><Relationship Id="rId3" Type="http://schemas.microsoft.com/office/2007/relationships/hdphoto" Target="../media/hdphoto2.wdp"/><Relationship Id="rId21" Type="http://schemas.openxmlformats.org/officeDocument/2006/relationships/image" Target="../media/image18.png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1.png"/><Relationship Id="rId26" Type="http://schemas.openxmlformats.org/officeDocument/2006/relationships/image" Target="../media/image23.png"/><Relationship Id="rId3" Type="http://schemas.microsoft.com/office/2007/relationships/hdphoto" Target="../media/hdphoto2.wdp"/><Relationship Id="rId21" Type="http://schemas.microsoft.com/office/2007/relationships/hdphoto" Target="../media/hdphoto6.wdp"/><Relationship Id="rId7" Type="http://schemas.openxmlformats.org/officeDocument/2006/relationships/image" Target="../media/image13.png"/><Relationship Id="rId12" Type="http://schemas.microsoft.com/office/2007/relationships/hdphoto" Target="../media/hdphoto7.wdp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microsoft.com/office/2007/relationships/hdphoto" Target="../media/hdphoto8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24" Type="http://schemas.openxmlformats.org/officeDocument/2006/relationships/image" Target="../media/image16.png"/><Relationship Id="rId5" Type="http://schemas.microsoft.com/office/2007/relationships/hdphoto" Target="../media/hdphoto3.wdp"/><Relationship Id="rId15" Type="http://schemas.openxmlformats.org/officeDocument/2006/relationships/image" Target="../media/image21.png"/><Relationship Id="rId23" Type="http://schemas.microsoft.com/office/2007/relationships/hdphoto" Target="../media/hdphoto4.wdp"/><Relationship Id="rId10" Type="http://schemas.openxmlformats.org/officeDocument/2006/relationships/image" Target="../media/image17.png"/><Relationship Id="rId19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0" y="6389750"/>
            <a:ext cx="57301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EQUIPE CARBONTOWER</a:t>
            </a:r>
            <a:endParaRPr lang="en-US" sz="2400" b="1" cap="none" spc="0" dirty="0">
              <a:ln w="0"/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4727565" y="3567563"/>
            <a:ext cx="2736857" cy="1123385"/>
            <a:chOff x="-86520" y="-55805"/>
            <a:chExt cx="1663700" cy="1123385"/>
          </a:xfrm>
        </p:grpSpPr>
        <p:sp>
          <p:nvSpPr>
            <p:cNvPr id="11" name="CaixaDeTexto 10"/>
            <p:cNvSpPr txBox="1"/>
            <p:nvPr/>
          </p:nvSpPr>
          <p:spPr>
            <a:xfrm>
              <a:off x="-86520" y="482805"/>
              <a:ext cx="166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-10801" y="-55805"/>
              <a:ext cx="1512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 -  HIGH LEVEL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10083379" y="1045737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16480" y="1017008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0898603" y="2475986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53" y="2242990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etângulo 63"/>
          <p:cNvSpPr/>
          <p:nvPr/>
        </p:nvSpPr>
        <p:spPr>
          <a:xfrm>
            <a:off x="4577929" y="863144"/>
            <a:ext cx="5253370" cy="2271941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52823" y="1237797"/>
            <a:ext cx="1509123" cy="1341063"/>
          </a:xfrm>
          <a:prstGeom prst="rect">
            <a:avLst/>
          </a:prstGeom>
          <a:noFill/>
        </p:spPr>
      </p:pic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4" y="981656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38123" y="1544747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pic>
        <p:nvPicPr>
          <p:cNvPr id="100" name="Picture 10" descr="Imagem relacionada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29" y="1653713"/>
            <a:ext cx="949089" cy="9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tângulo 87"/>
          <p:cNvSpPr/>
          <p:nvPr/>
        </p:nvSpPr>
        <p:spPr>
          <a:xfrm>
            <a:off x="4567514" y="4112613"/>
            <a:ext cx="5253370" cy="2206599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30222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6127707" y="487311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pic>
        <p:nvPicPr>
          <p:cNvPr id="101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4626555" y="4487266"/>
            <a:ext cx="1509123" cy="1341063"/>
          </a:xfrm>
          <a:prstGeom prst="rect">
            <a:avLst/>
          </a:prstGeom>
          <a:noFill/>
        </p:spPr>
      </p:pic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18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14747" y="5025820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10575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Agrupar 52"/>
          <p:cNvGrpSpPr/>
          <p:nvPr/>
        </p:nvGrpSpPr>
        <p:grpSpPr>
          <a:xfrm>
            <a:off x="5396039" y="1746341"/>
            <a:ext cx="720931" cy="720931"/>
            <a:chOff x="3064264" y="2141510"/>
            <a:chExt cx="720931" cy="720931"/>
          </a:xfrm>
        </p:grpSpPr>
        <p:sp>
          <p:nvSpPr>
            <p:cNvPr id="55" name="Elipse 54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1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/>
          <p:cNvGrpSpPr/>
          <p:nvPr/>
        </p:nvGrpSpPr>
        <p:grpSpPr>
          <a:xfrm>
            <a:off x="6256673" y="2467960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07" y="2573553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swing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19" y="5676723"/>
            <a:ext cx="566918" cy="5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/>
          <p:cNvSpPr/>
          <p:nvPr/>
        </p:nvSpPr>
        <p:spPr>
          <a:xfrm>
            <a:off x="3859770" y="729791"/>
            <a:ext cx="2872036" cy="5871732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E46A08A-7636-4D5C-9024-2A284F0A049E}"/>
              </a:ext>
            </a:extLst>
          </p:cNvPr>
          <p:cNvSpPr/>
          <p:nvPr/>
        </p:nvSpPr>
        <p:spPr>
          <a:xfrm>
            <a:off x="4014477" y="3926791"/>
            <a:ext cx="2595001" cy="2522595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9BF2339-41DF-48FC-B864-811AE1B74F45}"/>
              </a:ext>
            </a:extLst>
          </p:cNvPr>
          <p:cNvCxnSpPr>
            <a:cxnSpLocks/>
          </p:cNvCxnSpPr>
          <p:nvPr/>
        </p:nvCxnSpPr>
        <p:spPr>
          <a:xfrm>
            <a:off x="4412973" y="4391101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73762624-47A4-4E7A-A676-78C4FD5CBA79}"/>
              </a:ext>
            </a:extLst>
          </p:cNvPr>
          <p:cNvSpPr/>
          <p:nvPr/>
        </p:nvSpPr>
        <p:spPr>
          <a:xfrm>
            <a:off x="4005027" y="1265496"/>
            <a:ext cx="2595001" cy="125651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4FBB26D-C047-494A-B028-33D0F7937557}"/>
              </a:ext>
            </a:extLst>
          </p:cNvPr>
          <p:cNvSpPr/>
          <p:nvPr/>
        </p:nvSpPr>
        <p:spPr>
          <a:xfrm>
            <a:off x="889800" y="4916239"/>
            <a:ext cx="1448935" cy="700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 - LOW LEVEL</a:t>
            </a: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BB2C187-C72B-4236-8D3A-C3E88DE41D5E}"/>
              </a:ext>
            </a:extLst>
          </p:cNvPr>
          <p:cNvGrpSpPr/>
          <p:nvPr/>
        </p:nvGrpSpPr>
        <p:grpSpPr>
          <a:xfrm>
            <a:off x="9771286" y="5662129"/>
            <a:ext cx="869411" cy="768699"/>
            <a:chOff x="5032752" y="5313613"/>
            <a:chExt cx="1492398" cy="1319518"/>
          </a:xfrm>
        </p:grpSpPr>
        <p:pic>
          <p:nvPicPr>
            <p:cNvPr id="1032" name="Picture 8" descr="Resultado de imagem para admin icon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8000"/>
                      </a14:imgEffect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4178" r="13744" b="10781"/>
            <a:stretch/>
          </p:blipFill>
          <p:spPr bwMode="auto">
            <a:xfrm>
              <a:off x="5388164" y="5313613"/>
              <a:ext cx="723121" cy="800774"/>
            </a:xfrm>
            <a:prstGeom prst="rect">
              <a:avLst/>
            </a:prstGeom>
            <a:noFill/>
          </p:spPr>
        </p:pic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5032752" y="6061008"/>
              <a:ext cx="1492398" cy="572123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200" b="1" dirty="0">
                  <a:solidFill>
                    <a:srgbClr val="FFFFFF"/>
                  </a:solidFill>
                </a:rPr>
                <a:t>EMPRESA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35E1BC-8EB3-4958-AC39-2CBFAB9FAF86}"/>
              </a:ext>
            </a:extLst>
          </p:cNvPr>
          <p:cNvGrpSpPr/>
          <p:nvPr/>
        </p:nvGrpSpPr>
        <p:grpSpPr>
          <a:xfrm>
            <a:off x="10577838" y="5676878"/>
            <a:ext cx="729996" cy="706175"/>
            <a:chOff x="7672566" y="5423309"/>
            <a:chExt cx="1190589" cy="1151740"/>
          </a:xfrm>
        </p:grpSpPr>
        <p:sp>
          <p:nvSpPr>
            <p:cNvPr id="2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7672566" y="6091597"/>
              <a:ext cx="1190589" cy="483452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200" b="1" dirty="0">
                  <a:solidFill>
                    <a:srgbClr val="FFFFFF"/>
                  </a:solidFill>
                </a:rPr>
                <a:t>ADMIN</a:t>
              </a:r>
            </a:p>
          </p:txBody>
        </p:sp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029" y="5423309"/>
              <a:ext cx="726654" cy="726813"/>
            </a:xfrm>
            <a:prstGeom prst="rect">
              <a:avLst/>
            </a:prstGeom>
            <a:noFill/>
          </p:spPr>
        </p:pic>
      </p:grpSp>
      <p:pic>
        <p:nvPicPr>
          <p:cNvPr id="91" name="Picture 4" descr="Resultado de imagem para azu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94" y="822117"/>
            <a:ext cx="910401" cy="2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Agrupar 107"/>
          <p:cNvGrpSpPr/>
          <p:nvPr/>
        </p:nvGrpSpPr>
        <p:grpSpPr>
          <a:xfrm>
            <a:off x="4422870" y="5724280"/>
            <a:ext cx="640667" cy="713321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036530" y="5709004"/>
            <a:ext cx="1406800" cy="69138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APIs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DE SERVIÇOS DE STREAM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123703" y="4459153"/>
            <a:ext cx="962354" cy="569169"/>
            <a:chOff x="6183099" y="2355080"/>
            <a:chExt cx="962354" cy="569169"/>
          </a:xfrm>
        </p:grpSpPr>
        <p:pic>
          <p:nvPicPr>
            <p:cNvPr id="1026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74"/>
            <a:stretch/>
          </p:blipFill>
          <p:spPr bwMode="auto">
            <a:xfrm>
              <a:off x="6183099" y="2495550"/>
              <a:ext cx="962354" cy="42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82"/>
            <a:stretch/>
          </p:blipFill>
          <p:spPr bwMode="auto">
            <a:xfrm>
              <a:off x="6183099" y="2355080"/>
              <a:ext cx="962354" cy="13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sultado de imagem para reac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86" y="4570230"/>
            <a:ext cx="1136309" cy="38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ço Reservado para Texto 1">
            <a:extLst>
              <a:ext uri="{FF2B5EF4-FFF2-40B4-BE49-F238E27FC236}">
                <a16:creationId xmlns:a16="http://schemas.microsoft.com/office/drawing/2014/main" id="{D561F0D5-546A-40F6-87F0-BE0684E5397C}"/>
              </a:ext>
            </a:extLst>
          </p:cNvPr>
          <p:cNvSpPr txBox="1">
            <a:spLocks/>
          </p:cNvSpPr>
          <p:nvPr/>
        </p:nvSpPr>
        <p:spPr>
          <a:xfrm>
            <a:off x="5190092" y="640305"/>
            <a:ext cx="1591964" cy="3892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00" b="1" dirty="0">
                <a:solidFill>
                  <a:srgbClr val="FFFFFF"/>
                </a:solidFill>
              </a:rPr>
              <a:t>CLOUD PLATFORM</a:t>
            </a:r>
          </a:p>
        </p:txBody>
      </p:sp>
      <p:sp>
        <p:nvSpPr>
          <p:cNvPr id="78" name="Espaço Reservado para Texto 1">
            <a:extLst>
              <a:ext uri="{FF2B5EF4-FFF2-40B4-BE49-F238E27FC236}">
                <a16:creationId xmlns:a16="http://schemas.microsoft.com/office/drawing/2014/main" id="{402A089F-7885-43A8-8C8E-2E9C56B7AC9F}"/>
              </a:ext>
            </a:extLst>
          </p:cNvPr>
          <p:cNvSpPr txBox="1">
            <a:spLocks/>
          </p:cNvSpPr>
          <p:nvPr/>
        </p:nvSpPr>
        <p:spPr>
          <a:xfrm>
            <a:off x="4286103" y="1221900"/>
            <a:ext cx="2115366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81" name="Espaço Reservado para Texto 1">
            <a:extLst>
              <a:ext uri="{FF2B5EF4-FFF2-40B4-BE49-F238E27FC236}">
                <a16:creationId xmlns:a16="http://schemas.microsoft.com/office/drawing/2014/main" id="{6A85F840-FCC4-4AB7-B7AB-5EF898B8F81A}"/>
              </a:ext>
            </a:extLst>
          </p:cNvPr>
          <p:cNvSpPr txBox="1">
            <a:spLocks/>
          </p:cNvSpPr>
          <p:nvPr/>
        </p:nvSpPr>
        <p:spPr>
          <a:xfrm>
            <a:off x="4149461" y="3926791"/>
            <a:ext cx="2306135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APLICAÇÃO WEB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C063E5B-824E-43FE-8A53-B6D5111CEA21}"/>
              </a:ext>
            </a:extLst>
          </p:cNvPr>
          <p:cNvGrpSpPr/>
          <p:nvPr/>
        </p:nvGrpSpPr>
        <p:grpSpPr>
          <a:xfrm>
            <a:off x="4454552" y="4959315"/>
            <a:ext cx="1584793" cy="783080"/>
            <a:chOff x="1223363" y="4830938"/>
            <a:chExt cx="1171532" cy="578879"/>
          </a:xfrm>
        </p:grpSpPr>
        <p:pic>
          <p:nvPicPr>
            <p:cNvPr id="63" name="Picture 26" descr="Resultado de imagem para KOTLIN">
              <a:extLst>
                <a:ext uri="{FF2B5EF4-FFF2-40B4-BE49-F238E27FC236}">
                  <a16:creationId xmlns:a16="http://schemas.microsoft.com/office/drawing/2014/main" id="{23A48EF2-E4C0-46EC-8B5D-0D724AE34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74"/>
            <a:stretch/>
          </p:blipFill>
          <p:spPr bwMode="auto">
            <a:xfrm>
              <a:off x="1223363" y="4839132"/>
              <a:ext cx="437446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6" descr="Resultado de imagem para KOTLIN">
              <a:extLst>
                <a:ext uri="{FF2B5EF4-FFF2-40B4-BE49-F238E27FC236}">
                  <a16:creationId xmlns:a16="http://schemas.microsoft.com/office/drawing/2014/main" id="{D8AFFA78-CB15-4C9A-84EA-BAE9A9D5F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03" r="444"/>
            <a:stretch/>
          </p:blipFill>
          <p:spPr bwMode="auto">
            <a:xfrm>
              <a:off x="1709458" y="4830938"/>
              <a:ext cx="685437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F8927E6-4126-4DFE-BB09-78F0DE68F21D}"/>
              </a:ext>
            </a:extLst>
          </p:cNvPr>
          <p:cNvGrpSpPr/>
          <p:nvPr/>
        </p:nvGrpSpPr>
        <p:grpSpPr>
          <a:xfrm>
            <a:off x="4369428" y="1735196"/>
            <a:ext cx="2077551" cy="694667"/>
            <a:chOff x="1010985" y="1830304"/>
            <a:chExt cx="2077551" cy="694667"/>
          </a:xfrm>
        </p:grpSpPr>
        <p:pic>
          <p:nvPicPr>
            <p:cNvPr id="14" name="Picture 10" descr="Resultado de imagem para sql server  icon">
              <a:extLst>
                <a:ext uri="{FF2B5EF4-FFF2-40B4-BE49-F238E27FC236}">
                  <a16:creationId xmlns:a16="http://schemas.microsoft.com/office/drawing/2014/main" id="{EB5F2033-3EBC-488C-8DD6-33893F206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85" y="1892220"/>
              <a:ext cx="632751" cy="63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Espaço Reservado para Texto 1">
              <a:extLst>
                <a:ext uri="{FF2B5EF4-FFF2-40B4-BE49-F238E27FC236}">
                  <a16:creationId xmlns:a16="http://schemas.microsoft.com/office/drawing/2014/main" id="{8068FA58-0C1C-4136-A9F3-71A8C7F9F49F}"/>
                </a:ext>
              </a:extLst>
            </p:cNvPr>
            <p:cNvSpPr txBox="1">
              <a:spLocks/>
            </p:cNvSpPr>
            <p:nvPr/>
          </p:nvSpPr>
          <p:spPr>
            <a:xfrm>
              <a:off x="1180821" y="1830304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</a:rPr>
                <a:t>Microsoft</a:t>
              </a:r>
            </a:p>
          </p:txBody>
        </p:sp>
        <p:sp>
          <p:nvSpPr>
            <p:cNvPr id="74" name="Espaço Reservado para Texto 1">
              <a:extLst>
                <a:ext uri="{FF2B5EF4-FFF2-40B4-BE49-F238E27FC236}">
                  <a16:creationId xmlns:a16="http://schemas.microsoft.com/office/drawing/2014/main" id="{8CF49F5D-CB66-4784-BE72-4999C734C865}"/>
                </a:ext>
              </a:extLst>
            </p:cNvPr>
            <p:cNvSpPr txBox="1">
              <a:spLocks/>
            </p:cNvSpPr>
            <p:nvPr/>
          </p:nvSpPr>
          <p:spPr>
            <a:xfrm>
              <a:off x="1384761" y="1959580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</a:rPr>
                <a:t>SQL Server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A3C53BC-D582-4A53-84A3-6A275F4E1778}"/>
              </a:ext>
            </a:extLst>
          </p:cNvPr>
          <p:cNvGrpSpPr/>
          <p:nvPr/>
        </p:nvGrpSpPr>
        <p:grpSpPr>
          <a:xfrm>
            <a:off x="8452774" y="5162543"/>
            <a:ext cx="3022167" cy="1357928"/>
            <a:chOff x="4946017" y="2029285"/>
            <a:chExt cx="3022167" cy="135792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DF116AF-7644-4EAD-9C3D-71F40692B55C}"/>
                </a:ext>
              </a:extLst>
            </p:cNvPr>
            <p:cNvGrpSpPr/>
            <p:nvPr/>
          </p:nvGrpSpPr>
          <p:grpSpPr>
            <a:xfrm>
              <a:off x="4946017" y="2184283"/>
              <a:ext cx="1575650" cy="1202930"/>
              <a:chOff x="4652823" y="1237797"/>
              <a:chExt cx="1756582" cy="1341063"/>
            </a:xfrm>
          </p:grpSpPr>
          <p:pic>
            <p:nvPicPr>
              <p:cNvPr id="99" name="Picture 18" descr="Resultado de imagem para pc icon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2305" b="89844" l="7813" r="89844">
                            <a14:foregroundMark x1="20313" y1="74219" x2="81055" y2="83398"/>
                            <a14:foregroundMark x1="30273" y1="84375" x2="67969" y2="79688"/>
                            <a14:foregroundMark x1="67969" y1="79688" x2="67969" y2="79688"/>
                            <a14:foregroundMark x1="18750" y1="83398" x2="18945" y2="78906"/>
                            <a14:foregroundMark x1="18945" y1="78711" x2="18945" y2="77148"/>
                            <a14:foregroundMark x1="18945" y1="75781" x2="18945" y2="75781"/>
                            <a14:foregroundMark x1="18945" y1="75781" x2="18945" y2="75781"/>
                            <a14:foregroundMark x1="27148" y1="84961" x2="15820" y2="75781"/>
                            <a14:foregroundMark x1="18555" y1="84180" x2="41602" y2="83789"/>
                            <a14:foregroundMark x1="41602" y1="83789" x2="41602" y2="83789"/>
                            <a14:foregroundMark x1="79492" y1="74023" x2="79492" y2="74023"/>
                            <a14:foregroundMark x1="81445" y1="84570" x2="74414" y2="73633"/>
                            <a14:foregroundMark x1="83789" y1="84570" x2="81836" y2="75977"/>
                            <a14:foregroundMark x1="81445" y1="25781" x2="37305" y2="50781"/>
                            <a14:foregroundMark x1="81250" y1="54688" x2="50781" y2="15625"/>
                            <a14:foregroundMark x1="50586" y1="55664" x2="83008" y2="33203"/>
                            <a14:foregroundMark x1="87695" y1="20313" x2="88477" y2="43750"/>
                            <a14:foregroundMark x1="82617" y1="60742" x2="14648" y2="60938"/>
                            <a14:foregroundMark x1="11914" y1="57031" x2="11719" y2="16992"/>
                            <a14:foregroundMark x1="13086" y1="15430" x2="85938" y2="16016"/>
                            <a14:foregroundMark x1="86914" y1="17773" x2="87695" y2="59570"/>
                            <a14:foregroundMark x1="88281" y1="59961" x2="11914" y2="59375"/>
                            <a14:foregroundMark x1="49219" y1="73633" x2="48633" y2="46094"/>
                            <a14:foregroundMark x1="82617" y1="84961" x2="27930" y2="83594"/>
                            <a14:foregroundMark x1="87305" y1="61523" x2="41406" y2="60938"/>
                            <a14:backgroundMark x1="43164" y1="66406" x2="39063" y2="68164"/>
                            <a14:backgroundMark x1="56836" y1="65430" x2="58398" y2="65430"/>
                            <a14:backgroundMark x1="58789" y1="66211" x2="55273" y2="64844"/>
                            <a14:backgroundMark x1="37500" y1="71875" x2="34375" y2="701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6"/>
              <a:stretch/>
            </p:blipFill>
            <p:spPr bwMode="auto">
              <a:xfrm>
                <a:off x="4652823" y="1237797"/>
                <a:ext cx="1509123" cy="1341063"/>
              </a:xfrm>
              <a:prstGeom prst="rect">
                <a:avLst/>
              </a:prstGeom>
              <a:noFill/>
            </p:spPr>
          </p:pic>
          <p:pic>
            <p:nvPicPr>
              <p:cNvPr id="100" name="Picture 10" descr="Imagem relacionada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0315" y="1583151"/>
                <a:ext cx="949090" cy="949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5" name="Espaço Reservado para Texto 1">
              <a:extLst>
                <a:ext uri="{FF2B5EF4-FFF2-40B4-BE49-F238E27FC236}">
                  <a16:creationId xmlns:a16="http://schemas.microsoft.com/office/drawing/2014/main" id="{33C63B7A-371F-4CE4-83E3-ACFC84AF50B5}"/>
                </a:ext>
              </a:extLst>
            </p:cNvPr>
            <p:cNvSpPr txBox="1">
              <a:spLocks/>
            </p:cNvSpPr>
            <p:nvPr/>
          </p:nvSpPr>
          <p:spPr>
            <a:xfrm>
              <a:off x="6024332" y="2029285"/>
              <a:ext cx="1943852" cy="594895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APLICAÇÃO WEB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7A1C480-1D42-4CD6-85CD-14AEC05FAF9B}"/>
              </a:ext>
            </a:extLst>
          </p:cNvPr>
          <p:cNvGrpSpPr/>
          <p:nvPr/>
        </p:nvGrpSpPr>
        <p:grpSpPr>
          <a:xfrm>
            <a:off x="8458252" y="2827693"/>
            <a:ext cx="3284334" cy="1462553"/>
            <a:chOff x="4994431" y="1358207"/>
            <a:chExt cx="3284334" cy="1462553"/>
          </a:xfrm>
        </p:grpSpPr>
        <p:grpSp>
          <p:nvGrpSpPr>
            <p:cNvPr id="76" name="Agrupar 75"/>
            <p:cNvGrpSpPr/>
            <p:nvPr/>
          </p:nvGrpSpPr>
          <p:grpSpPr>
            <a:xfrm>
              <a:off x="6378827" y="1753156"/>
              <a:ext cx="1411462" cy="1067604"/>
              <a:chOff x="4090265" y="5400488"/>
              <a:chExt cx="2008242" cy="1518998"/>
            </a:xfrm>
          </p:grpSpPr>
          <p:grpSp>
            <p:nvGrpSpPr>
              <p:cNvPr id="7" name="Agrupar 6"/>
              <p:cNvGrpSpPr/>
              <p:nvPr/>
            </p:nvGrpSpPr>
            <p:grpSpPr>
              <a:xfrm>
                <a:off x="4117158" y="5400488"/>
                <a:ext cx="1981349" cy="828706"/>
                <a:chOff x="9361644" y="5300204"/>
                <a:chExt cx="2263665" cy="946786"/>
              </a:xfrm>
            </p:grpSpPr>
            <p:pic>
              <p:nvPicPr>
                <p:cNvPr id="1036" name="Picture 12" descr="Resultado de imagem para gamer icon"/>
                <p:cNvPicPr>
                  <a:picLocks noChangeAspect="1" noChangeArrowheads="1"/>
                </p:cNvPicPr>
                <p:nvPr/>
              </p:nvPicPr>
              <p:blipFill>
                <a:blip r:embed="rId22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78522" y="5300204"/>
                  <a:ext cx="946787" cy="946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12" descr="Resultado de imagem para gamer icon"/>
                <p:cNvPicPr>
                  <a:picLocks noChangeAspect="1" noChangeArrowheads="1"/>
                </p:cNvPicPr>
                <p:nvPr/>
              </p:nvPicPr>
              <p:blipFill>
                <a:blip r:embed="rId22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361644" y="5300204"/>
                  <a:ext cx="946787" cy="946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9" name="Espaço Reservado para Texto 1">
                <a:extLst>
                  <a:ext uri="{FF2B5EF4-FFF2-40B4-BE49-F238E27FC236}">
                    <a16:creationId xmlns:a16="http://schemas.microsoft.com/office/drawing/2014/main" id="{AC30D2B6-A39B-8B49-96B2-224D7C1FED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0265" y="6070838"/>
                <a:ext cx="1981348" cy="848648"/>
              </a:xfrm>
              <a:prstGeom prst="rect">
                <a:avLst/>
              </a:prstGeom>
            </p:spPr>
            <p:txBody>
              <a:bodyPr/>
              <a:lstStyle>
                <a:lvl1pPr marL="391146" indent="-391146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483" indent="-325955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82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34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876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404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932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46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8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1200" b="1" dirty="0">
                    <a:solidFill>
                      <a:srgbClr val="FFFFFF"/>
                    </a:solidFill>
                  </a:rPr>
                  <a:t>JOGADORES</a:t>
                </a:r>
              </a:p>
            </p:txBody>
          </p:sp>
        </p:grp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3DCEB3B8-F359-4C36-AB22-AFE52FF06C03}"/>
                </a:ext>
              </a:extLst>
            </p:cNvPr>
            <p:cNvGrpSpPr/>
            <p:nvPr/>
          </p:nvGrpSpPr>
          <p:grpSpPr>
            <a:xfrm>
              <a:off x="4994431" y="1358207"/>
              <a:ext cx="3284334" cy="1390147"/>
              <a:chOff x="4946018" y="1997066"/>
              <a:chExt cx="3284334" cy="1390147"/>
            </a:xfrm>
          </p:grpSpPr>
          <p:pic>
            <p:nvPicPr>
              <p:cNvPr id="93" name="Picture 18" descr="Resultado de imagem para pc icon">
                <a:extLst>
                  <a:ext uri="{FF2B5EF4-FFF2-40B4-BE49-F238E27FC236}">
                    <a16:creationId xmlns:a16="http://schemas.microsoft.com/office/drawing/2014/main" id="{D4A04DE2-4667-4379-9A47-5D0BAFC35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2305" b="89844" l="7813" r="89844">
                            <a14:foregroundMark x1="20313" y1="74219" x2="81055" y2="83398"/>
                            <a14:foregroundMark x1="30273" y1="84375" x2="67969" y2="79688"/>
                            <a14:foregroundMark x1="67969" y1="79688" x2="67969" y2="79688"/>
                            <a14:foregroundMark x1="18750" y1="83398" x2="18945" y2="78906"/>
                            <a14:foregroundMark x1="18945" y1="78711" x2="18945" y2="77148"/>
                            <a14:foregroundMark x1="18945" y1="75781" x2="18945" y2="75781"/>
                            <a14:foregroundMark x1="18945" y1="75781" x2="18945" y2="75781"/>
                            <a14:foregroundMark x1="27148" y1="84961" x2="15820" y2="75781"/>
                            <a14:foregroundMark x1="18555" y1="84180" x2="41602" y2="83789"/>
                            <a14:foregroundMark x1="41602" y1="83789" x2="41602" y2="83789"/>
                            <a14:foregroundMark x1="79492" y1="74023" x2="79492" y2="74023"/>
                            <a14:foregroundMark x1="81445" y1="84570" x2="74414" y2="73633"/>
                            <a14:foregroundMark x1="83789" y1="84570" x2="81836" y2="75977"/>
                            <a14:foregroundMark x1="81445" y1="25781" x2="37305" y2="50781"/>
                            <a14:foregroundMark x1="81250" y1="54688" x2="50781" y2="15625"/>
                            <a14:foregroundMark x1="50586" y1="55664" x2="83008" y2="33203"/>
                            <a14:foregroundMark x1="87695" y1="20313" x2="88477" y2="43750"/>
                            <a14:foregroundMark x1="82617" y1="60742" x2="14648" y2="60938"/>
                            <a14:foregroundMark x1="11914" y1="57031" x2="11719" y2="16992"/>
                            <a14:foregroundMark x1="13086" y1="15430" x2="85938" y2="16016"/>
                            <a14:foregroundMark x1="86914" y1="17773" x2="87695" y2="59570"/>
                            <a14:foregroundMark x1="88281" y1="59961" x2="11914" y2="59375"/>
                            <a14:foregroundMark x1="49219" y1="73633" x2="48633" y2="46094"/>
                            <a14:foregroundMark x1="82617" y1="84961" x2="27930" y2="83594"/>
                            <a14:foregroundMark x1="87305" y1="61523" x2="41406" y2="60938"/>
                            <a14:backgroundMark x1="43164" y1="66406" x2="39063" y2="68164"/>
                            <a14:backgroundMark x1="56836" y1="65430" x2="58398" y2="65430"/>
                            <a14:backgroundMark x1="58789" y1="66211" x2="55273" y2="64844"/>
                            <a14:backgroundMark x1="37500" y1="71875" x2="34375" y2="701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136"/>
              <a:stretch/>
            </p:blipFill>
            <p:spPr bwMode="auto">
              <a:xfrm>
                <a:off x="4946018" y="2184283"/>
                <a:ext cx="1353680" cy="1202930"/>
              </a:xfrm>
              <a:prstGeom prst="rect">
                <a:avLst/>
              </a:prstGeom>
              <a:noFill/>
            </p:spPr>
          </p:pic>
          <p:sp>
            <p:nvSpPr>
              <p:cNvPr id="90" name="Espaço Reservado para Texto 1">
                <a:extLst>
                  <a:ext uri="{FF2B5EF4-FFF2-40B4-BE49-F238E27FC236}">
                    <a16:creationId xmlns:a16="http://schemas.microsoft.com/office/drawing/2014/main" id="{CC20746A-7C8F-4019-9782-C2278FF8C3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122" y="1997066"/>
                <a:ext cx="2056230" cy="594895"/>
              </a:xfrm>
              <a:prstGeom prst="rect">
                <a:avLst/>
              </a:prstGeom>
            </p:spPr>
            <p:txBody>
              <a:bodyPr/>
              <a:lstStyle>
                <a:lvl1pPr marL="391146" indent="-391146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483" indent="-325955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82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34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876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404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932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46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8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1600" b="1" dirty="0">
                    <a:solidFill>
                      <a:srgbClr val="FFFFFF"/>
                    </a:solidFill>
                  </a:rPr>
                  <a:t>APLICAÇÃO DESKTOP</a:t>
                </a:r>
              </a:p>
            </p:txBody>
          </p:sp>
        </p:grp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09D658D-74A2-43C7-87A5-B6635B77D035}"/>
              </a:ext>
            </a:extLst>
          </p:cNvPr>
          <p:cNvGrpSpPr/>
          <p:nvPr/>
        </p:nvGrpSpPr>
        <p:grpSpPr>
          <a:xfrm>
            <a:off x="8602370" y="2196525"/>
            <a:ext cx="1054487" cy="692067"/>
            <a:chOff x="5253474" y="2384967"/>
            <a:chExt cx="1054487" cy="692067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38C2B2C-C3D2-493A-86DD-F01935CF5657}"/>
                </a:ext>
              </a:extLst>
            </p:cNvPr>
            <p:cNvSpPr/>
            <p:nvPr/>
          </p:nvSpPr>
          <p:spPr>
            <a:xfrm>
              <a:off x="5253474" y="2384967"/>
              <a:ext cx="1054487" cy="6920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976" y="2425982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java swing logo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142" y="2448360"/>
              <a:ext cx="566918" cy="56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4C490F2B-B117-4C2F-8309-FF318885D2B5}"/>
              </a:ext>
            </a:extLst>
          </p:cNvPr>
          <p:cNvCxnSpPr>
            <a:cxnSpLocks/>
          </p:cNvCxnSpPr>
          <p:nvPr/>
        </p:nvCxnSpPr>
        <p:spPr>
          <a:xfrm>
            <a:off x="5246949" y="2659596"/>
            <a:ext cx="0" cy="111362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spaço Reservado para Texto 1">
            <a:extLst>
              <a:ext uri="{FF2B5EF4-FFF2-40B4-BE49-F238E27FC236}">
                <a16:creationId xmlns:a16="http://schemas.microsoft.com/office/drawing/2014/main" id="{A4A7DAE7-63E0-4505-9A72-280ACF6785EC}"/>
              </a:ext>
            </a:extLst>
          </p:cNvPr>
          <p:cNvSpPr txBox="1">
            <a:spLocks/>
          </p:cNvSpPr>
          <p:nvPr/>
        </p:nvSpPr>
        <p:spPr>
          <a:xfrm>
            <a:off x="5225821" y="3051229"/>
            <a:ext cx="1348829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KOTLIN</a:t>
            </a:r>
          </a:p>
          <a:p>
            <a:pPr marL="0" indent="0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EXPOSED LIB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908B73E9-C267-48AE-93EE-D77B5DD91E43}"/>
              </a:ext>
            </a:extLst>
          </p:cNvPr>
          <p:cNvCxnSpPr>
            <a:cxnSpLocks/>
          </p:cNvCxnSpPr>
          <p:nvPr/>
        </p:nvCxnSpPr>
        <p:spPr>
          <a:xfrm flipH="1">
            <a:off x="6609478" y="5769350"/>
            <a:ext cx="199289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6F37A6A3-D66B-4AFB-80C9-CBB025352BBF}"/>
              </a:ext>
            </a:extLst>
          </p:cNvPr>
          <p:cNvCxnSpPr>
            <a:cxnSpLocks/>
          </p:cNvCxnSpPr>
          <p:nvPr/>
        </p:nvCxnSpPr>
        <p:spPr>
          <a:xfrm flipV="1">
            <a:off x="6609478" y="3495819"/>
            <a:ext cx="1992892" cy="1455785"/>
          </a:xfrm>
          <a:prstGeom prst="bentConnector3">
            <a:avLst>
              <a:gd name="adj1" fmla="val 67843"/>
            </a:avLst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spaço Reservado para Texto 1">
            <a:extLst>
              <a:ext uri="{FF2B5EF4-FFF2-40B4-BE49-F238E27FC236}">
                <a16:creationId xmlns:a16="http://schemas.microsoft.com/office/drawing/2014/main" id="{8D7769C7-2276-49D4-B1BD-22DE6E2C8192}"/>
              </a:ext>
            </a:extLst>
          </p:cNvPr>
          <p:cNvSpPr txBox="1">
            <a:spLocks/>
          </p:cNvSpPr>
          <p:nvPr/>
        </p:nvSpPr>
        <p:spPr>
          <a:xfrm>
            <a:off x="6938957" y="4459153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JAVA</a:t>
            </a:r>
          </a:p>
          <a:p>
            <a:pPr marL="0" indent="0" algn="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JDBC LIB</a:t>
            </a:r>
          </a:p>
        </p:txBody>
      </p:sp>
      <p:sp>
        <p:nvSpPr>
          <p:cNvPr id="83" name="Espaço Reservado para Texto 1">
            <a:extLst>
              <a:ext uri="{FF2B5EF4-FFF2-40B4-BE49-F238E27FC236}">
                <a16:creationId xmlns:a16="http://schemas.microsoft.com/office/drawing/2014/main" id="{CB43A817-747F-41D2-B1AB-7A461310F25B}"/>
              </a:ext>
            </a:extLst>
          </p:cNvPr>
          <p:cNvSpPr txBox="1">
            <a:spLocks/>
          </p:cNvSpPr>
          <p:nvPr/>
        </p:nvSpPr>
        <p:spPr>
          <a:xfrm>
            <a:off x="7160180" y="5484380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pic>
        <p:nvPicPr>
          <p:cNvPr id="42" name="Picture 2" descr="Resultado de imagem para SLACK">
            <a:extLst>
              <a:ext uri="{FF2B5EF4-FFF2-40B4-BE49-F238E27FC236}">
                <a16:creationId xmlns:a16="http://schemas.microsoft.com/office/drawing/2014/main" id="{35D918B7-A7E7-46F4-937D-0071C725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1" y="5018531"/>
            <a:ext cx="1287091" cy="52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60606D3D-91C1-4527-AC4E-8A593E754D38}"/>
              </a:ext>
            </a:extLst>
          </p:cNvPr>
          <p:cNvCxnSpPr>
            <a:cxnSpLocks/>
            <a:endCxn id="98" idx="3"/>
          </p:cNvCxnSpPr>
          <p:nvPr/>
        </p:nvCxnSpPr>
        <p:spPr>
          <a:xfrm flipH="1" flipV="1">
            <a:off x="2338735" y="5266718"/>
            <a:ext cx="1649060" cy="5446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680B12CF-805F-4290-B3D2-4E95EB0E57C3}"/>
              </a:ext>
            </a:extLst>
          </p:cNvPr>
          <p:cNvCxnSpPr>
            <a:cxnSpLocks/>
          </p:cNvCxnSpPr>
          <p:nvPr/>
        </p:nvCxnSpPr>
        <p:spPr>
          <a:xfrm>
            <a:off x="4403523" y="1669911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81F7D15-E547-458D-8CE5-8BE4FC882D2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8E0D4BD6-7CE5-4A22-817A-5825173FB80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DO BANCO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451D0B1-2A0E-4D51-9185-061AEFBB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70" y="509839"/>
            <a:ext cx="9954260" cy="63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7A32FF0-F942-472F-8FDB-085CC0E83252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46087D-3DCC-40F6-9817-2DE77C4E8F2D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PROCESSOS - BPMN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4AA13F-607E-4E22-93BE-29BA6AB6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385"/>
            <a:ext cx="12192000" cy="50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5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380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Lucas Yudi Ganeko</cp:lastModifiedBy>
  <cp:revision>122</cp:revision>
  <dcterms:created xsi:type="dcterms:W3CDTF">2019-03-14T17:45:48Z</dcterms:created>
  <dcterms:modified xsi:type="dcterms:W3CDTF">2019-04-29T02:07:18Z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