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37853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Yudi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115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back-end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</a:t>
            </a:r>
            <a:r>
              <a:rPr lang="pt-BR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desk</a:t>
            </a:r>
            <a:endParaRPr lang="pt-BR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50</cp:revision>
  <dcterms:created xsi:type="dcterms:W3CDTF">2018-11-27T18:14:46Z</dcterms:created>
  <dcterms:modified xsi:type="dcterms:W3CDTF">2018-11-28T19:50:26Z</dcterms:modified>
</cp:coreProperties>
</file>