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570287" y="5036582"/>
            <a:ext cx="705142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14" name="Elipse 13"/>
          <p:cNvSpPr/>
          <p:nvPr/>
        </p:nvSpPr>
        <p:spPr>
          <a:xfrm>
            <a:off x="437853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15</cp:revision>
  <dcterms:created xsi:type="dcterms:W3CDTF">2018-11-27T18:14:46Z</dcterms:created>
  <dcterms:modified xsi:type="dcterms:W3CDTF">2018-11-28T00:23:33Z</dcterms:modified>
</cp:coreProperties>
</file>