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9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82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193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9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8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31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744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9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59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20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6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C6F6F-C09A-4FB7-97E3-78F353222510}" type="datetimeFigureOut">
              <a:rPr lang="pt-BR" smtClean="0"/>
              <a:t>17/09/2018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60112-2DF0-4817-B971-A03EEF052F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58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165186" y="8677534"/>
            <a:ext cx="2709690" cy="447692"/>
          </a:xfrm>
        </p:spPr>
        <p:txBody>
          <a:bodyPr/>
          <a:lstStyle/>
          <a:p>
            <a:endParaRPr lang="pt-BR"/>
          </a:p>
        </p:txBody>
      </p:sp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6344529"/>
            <a:ext cx="12192000" cy="519378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03982" y="6373385"/>
            <a:ext cx="117840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| Lucas </a:t>
            </a:r>
            <a:r>
              <a:rPr lang="pt-BR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Yudi</a:t>
            </a:r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| Matheus Marinho | Matheus de Oliveira | Rodolfo Gregório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98878" y="1243134"/>
            <a:ext cx="879424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</a:t>
            </a:r>
            <a:r>
              <a:rPr lang="pt-BR" sz="6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temperatuda</a:t>
            </a:r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e umidade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698878" y="3897706"/>
            <a:ext cx="8794244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6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Incubadoras Neonatal</a:t>
            </a:r>
            <a:endParaRPr lang="pt-BR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/>
          <p:cNvCxnSpPr/>
          <p:nvPr/>
        </p:nvCxnSpPr>
        <p:spPr>
          <a:xfrm>
            <a:off x="2716696" y="3677264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83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pic>
        <p:nvPicPr>
          <p:cNvPr id="2050" name="Picture 2" descr="Resultado de imagem para arduin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78" y="2090864"/>
            <a:ext cx="1606964" cy="113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36" y="1445420"/>
            <a:ext cx="1537254" cy="242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sultado de imagem para cloud"/>
          <p:cNvPicPr>
            <a:picLocks noChangeAspect="1" noChangeArrowheads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337" y="967294"/>
            <a:ext cx="2744763" cy="27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/>
          <p:cNvCxnSpPr/>
          <p:nvPr/>
        </p:nvCxnSpPr>
        <p:spPr>
          <a:xfrm>
            <a:off x="1892300" y="2724056"/>
            <a:ext cx="1764178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1996551"/>
            <a:ext cx="1328945" cy="13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Arredondado 3"/>
          <p:cNvSpPr/>
          <p:nvPr/>
        </p:nvSpPr>
        <p:spPr>
          <a:xfrm>
            <a:off x="6250857" y="4833431"/>
            <a:ext cx="3130231" cy="584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/>
          <p:cNvCxnSpPr/>
          <p:nvPr/>
        </p:nvCxnSpPr>
        <p:spPr>
          <a:xfrm>
            <a:off x="5563035" y="2706719"/>
            <a:ext cx="7047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7890858" y="2718208"/>
            <a:ext cx="109941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6" name="Picture 18" descr="Resultado de imagem para pc icon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00" y="3813657"/>
            <a:ext cx="3349142" cy="3349143"/>
          </a:xfrm>
          <a:prstGeom prst="rect">
            <a:avLst/>
          </a:prstGeom>
          <a:noFill/>
        </p:spPr>
      </p:pic>
      <p:cxnSp>
        <p:nvCxnSpPr>
          <p:cNvPr id="23" name="Conector de Seta Reta 22"/>
          <p:cNvCxnSpPr/>
          <p:nvPr/>
        </p:nvCxnSpPr>
        <p:spPr>
          <a:xfrm flipV="1">
            <a:off x="10376718" y="3239053"/>
            <a:ext cx="0" cy="951947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783" y="920262"/>
            <a:ext cx="914479" cy="1518036"/>
          </a:xfrm>
          <a:prstGeom prst="rect">
            <a:avLst/>
          </a:prstGeom>
        </p:spPr>
      </p:pic>
      <p:sp>
        <p:nvSpPr>
          <p:cNvPr id="29" name="Retângulo 28"/>
          <p:cNvSpPr/>
          <p:nvPr/>
        </p:nvSpPr>
        <p:spPr>
          <a:xfrm>
            <a:off x="9728767" y="2158259"/>
            <a:ext cx="1345240" cy="83099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Banco</a:t>
            </a:r>
          </a:p>
          <a:p>
            <a:pPr algn="ctr"/>
            <a:r>
              <a:rPr lang="pt-BR" sz="2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 dados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7" name="Imagem 5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77" y="907462"/>
            <a:ext cx="914479" cy="1518036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381" y="907462"/>
            <a:ext cx="914479" cy="1518036"/>
          </a:xfrm>
          <a:prstGeom prst="rect">
            <a:avLst/>
          </a:prstGeom>
        </p:spPr>
      </p:pic>
      <p:pic>
        <p:nvPicPr>
          <p:cNvPr id="2074" name="Picture 26" descr="Resultado de imagem para usb text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283" y="994238"/>
            <a:ext cx="735705" cy="73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ângulo 36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864831" y="-19272"/>
            <a:ext cx="6155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High Level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1032" name="Picture 8" descr="Resultado de imagem para temperature sensor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568" y="1007050"/>
            <a:ext cx="659642" cy="65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internet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519" y="1081777"/>
            <a:ext cx="560625" cy="56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6454632" y="4859468"/>
            <a:ext cx="25096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Aplicação final</a:t>
            </a:r>
            <a:endParaRPr lang="pt-B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3" name="Agrupar 2"/>
          <p:cNvGrpSpPr/>
          <p:nvPr/>
        </p:nvGrpSpPr>
        <p:grpSpPr>
          <a:xfrm rot="16200000">
            <a:off x="8749586" y="2942095"/>
            <a:ext cx="914479" cy="1518036"/>
            <a:chOff x="8419374" y="3042571"/>
            <a:chExt cx="914479" cy="1518036"/>
          </a:xfrm>
        </p:grpSpPr>
        <p:pic>
          <p:nvPicPr>
            <p:cNvPr id="32" name="Imagem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374" y="3042571"/>
              <a:ext cx="914479" cy="1518036"/>
            </a:xfrm>
            <a:prstGeom prst="rect">
              <a:avLst/>
            </a:prstGeom>
          </p:spPr>
        </p:pic>
        <p:pic>
          <p:nvPicPr>
            <p:cNvPr id="33" name="Picture 10" descr="Resultado de imagem para internet icon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603109" y="3204087"/>
              <a:ext cx="560625" cy="560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tângulo 38"/>
          <p:cNvSpPr/>
          <p:nvPr/>
        </p:nvSpPr>
        <p:spPr>
          <a:xfrm>
            <a:off x="1593303" y="2829218"/>
            <a:ext cx="236217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</a:t>
            </a:r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59477" y="2794685"/>
            <a:ext cx="236217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Internet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10542330" y="3522950"/>
            <a:ext cx="110195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Internet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5333329" y="2840911"/>
            <a:ext cx="119207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7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0" y="0"/>
            <a:ext cx="12192000" cy="710169"/>
          </a:xfrm>
          <a:prstGeom prst="rect">
            <a:avLst/>
          </a:prstGeom>
          <a:solidFill>
            <a:schemeClr val="bg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2864831" y="-19272"/>
            <a:ext cx="615557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Low Level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3" name="Retângulo 62"/>
          <p:cNvSpPr/>
          <p:nvPr/>
        </p:nvSpPr>
        <p:spPr>
          <a:xfrm>
            <a:off x="5898739" y="1553269"/>
            <a:ext cx="4410308" cy="336957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/>
          <p:cNvGrpSpPr/>
          <p:nvPr/>
        </p:nvGrpSpPr>
        <p:grpSpPr>
          <a:xfrm>
            <a:off x="2488211" y="1674312"/>
            <a:ext cx="1187974" cy="809251"/>
            <a:chOff x="1637046" y="2388685"/>
            <a:chExt cx="1187974" cy="809251"/>
          </a:xfrm>
        </p:grpSpPr>
        <p:sp>
          <p:nvSpPr>
            <p:cNvPr id="14" name="Retângulo 13"/>
            <p:cNvSpPr/>
            <p:nvPr/>
          </p:nvSpPr>
          <p:spPr>
            <a:xfrm>
              <a:off x="1637046" y="2388685"/>
              <a:ext cx="1187974" cy="809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745370" y="2470146"/>
              <a:ext cx="9713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Sensor</a:t>
              </a:r>
            </a:p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DHT11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18" name="Retângulo 17"/>
          <p:cNvSpPr/>
          <p:nvPr/>
        </p:nvSpPr>
        <p:spPr>
          <a:xfrm>
            <a:off x="2194812" y="1090738"/>
            <a:ext cx="17747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 UNO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19" name="Agrupar 18"/>
          <p:cNvGrpSpPr/>
          <p:nvPr/>
        </p:nvGrpSpPr>
        <p:grpSpPr>
          <a:xfrm>
            <a:off x="2488211" y="5367495"/>
            <a:ext cx="1187974" cy="809251"/>
            <a:chOff x="1637046" y="2388685"/>
            <a:chExt cx="1187974" cy="809251"/>
          </a:xfrm>
        </p:grpSpPr>
        <p:sp>
          <p:nvSpPr>
            <p:cNvPr id="20" name="Retângulo 19"/>
            <p:cNvSpPr/>
            <p:nvPr/>
          </p:nvSpPr>
          <p:spPr>
            <a:xfrm>
              <a:off x="1637046" y="2388685"/>
              <a:ext cx="1187974" cy="8092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691208" y="2608644"/>
              <a:ext cx="1079650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NODE JS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1718365" y="4313989"/>
            <a:ext cx="2738022" cy="2279631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718365" y="4375618"/>
            <a:ext cx="2738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operacional local Windows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713187" y="980456"/>
            <a:ext cx="2738022" cy="1952192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6" name="Conector reto 25"/>
          <p:cNvCxnSpPr/>
          <p:nvPr/>
        </p:nvCxnSpPr>
        <p:spPr>
          <a:xfrm>
            <a:off x="3070087" y="2932648"/>
            <a:ext cx="0" cy="13813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/>
          <p:nvPr/>
        </p:nvCxnSpPr>
        <p:spPr>
          <a:xfrm>
            <a:off x="7111999" y="3951347"/>
            <a:ext cx="1433258" cy="0"/>
          </a:xfrm>
          <a:prstGeom prst="line">
            <a:avLst/>
          </a:prstGeom>
          <a:ln w="571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tângulo 29"/>
          <p:cNvSpPr/>
          <p:nvPr/>
        </p:nvSpPr>
        <p:spPr>
          <a:xfrm>
            <a:off x="2971816" y="3101895"/>
            <a:ext cx="181802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Universal Serial Bus (USB)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80" name="Conector reto 79"/>
          <p:cNvCxnSpPr/>
          <p:nvPr/>
        </p:nvCxnSpPr>
        <p:spPr>
          <a:xfrm flipV="1">
            <a:off x="6734535" y="4740019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>
          <a:xfrm>
            <a:off x="5742988" y="980455"/>
            <a:ext cx="4721811" cy="5613166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 flipH="1">
            <a:off x="4451209" y="5532232"/>
            <a:ext cx="1291780" cy="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36"/>
          <p:cNvSpPr/>
          <p:nvPr/>
        </p:nvSpPr>
        <p:spPr>
          <a:xfrm>
            <a:off x="7216507" y="1078189"/>
            <a:ext cx="177477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79" name="Agrupar 78"/>
          <p:cNvGrpSpPr/>
          <p:nvPr/>
        </p:nvGrpSpPr>
        <p:grpSpPr>
          <a:xfrm>
            <a:off x="6196115" y="5246662"/>
            <a:ext cx="1074256" cy="1188269"/>
            <a:chOff x="6550766" y="5096375"/>
            <a:chExt cx="1074256" cy="1188269"/>
          </a:xfrm>
        </p:grpSpPr>
        <p:sp>
          <p:nvSpPr>
            <p:cNvPr id="43" name="Fluxograma: Disco Magnético 42"/>
            <p:cNvSpPr/>
            <p:nvPr/>
          </p:nvSpPr>
          <p:spPr>
            <a:xfrm>
              <a:off x="6550766" y="5096375"/>
              <a:ext cx="1074256" cy="1188269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6646532" y="5540423"/>
              <a:ext cx="882726" cy="646331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SQL Server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sp>
        <p:nvSpPr>
          <p:cNvPr id="44" name="Retângulo 43"/>
          <p:cNvSpPr/>
          <p:nvPr/>
        </p:nvSpPr>
        <p:spPr>
          <a:xfrm>
            <a:off x="4484159" y="5083504"/>
            <a:ext cx="119981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WAN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grpSp>
        <p:nvGrpSpPr>
          <p:cNvPr id="45" name="Agrupar 44"/>
          <p:cNvGrpSpPr/>
          <p:nvPr/>
        </p:nvGrpSpPr>
        <p:grpSpPr>
          <a:xfrm>
            <a:off x="8545258" y="1976564"/>
            <a:ext cx="1586444" cy="2795018"/>
            <a:chOff x="1628430" y="2363960"/>
            <a:chExt cx="2117548" cy="1309136"/>
          </a:xfrm>
        </p:grpSpPr>
        <p:sp>
          <p:nvSpPr>
            <p:cNvPr id="46" name="Retângulo 45"/>
            <p:cNvSpPr/>
            <p:nvPr/>
          </p:nvSpPr>
          <p:spPr>
            <a:xfrm>
              <a:off x="1628430" y="2363960"/>
              <a:ext cx="2117548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2010483" y="2890641"/>
              <a:ext cx="1343581" cy="17298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View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1653508" y="2376218"/>
              <a:ext cx="1060500" cy="15857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6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Client</a:t>
              </a:r>
              <a:endPara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6118367" y="1966613"/>
            <a:ext cx="1246980" cy="1309136"/>
            <a:chOff x="1340306" y="2363960"/>
            <a:chExt cx="2715007" cy="1309136"/>
          </a:xfrm>
        </p:grpSpPr>
        <p:sp>
          <p:nvSpPr>
            <p:cNvPr id="49" name="Retângulo 48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1340306" y="2790678"/>
              <a:ext cx="27150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Model</a:t>
              </a:r>
              <a:endParaRPr lang="pt-B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endParaRPr>
            </a:p>
          </p:txBody>
        </p:sp>
      </p:grpSp>
      <p:grpSp>
        <p:nvGrpSpPr>
          <p:cNvPr id="57" name="Agrupar 56"/>
          <p:cNvGrpSpPr/>
          <p:nvPr/>
        </p:nvGrpSpPr>
        <p:grpSpPr>
          <a:xfrm>
            <a:off x="6090484" y="3462446"/>
            <a:ext cx="1246980" cy="1309136"/>
            <a:chOff x="1321551" y="2363960"/>
            <a:chExt cx="2715007" cy="1309136"/>
          </a:xfrm>
        </p:grpSpPr>
        <p:sp>
          <p:nvSpPr>
            <p:cNvPr id="58" name="Retângulo 57"/>
            <p:cNvSpPr/>
            <p:nvPr/>
          </p:nvSpPr>
          <p:spPr>
            <a:xfrm>
              <a:off x="1424447" y="2363960"/>
              <a:ext cx="2509216" cy="130913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1321551" y="2849435"/>
              <a:ext cx="2715007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Extra Light" panose="00000300000000000000" pitchFamily="50" charset="0"/>
                </a:rPr>
                <a:t>Controller</a:t>
              </a:r>
            </a:p>
          </p:txBody>
        </p:sp>
      </p:grpSp>
      <p:cxnSp>
        <p:nvCxnSpPr>
          <p:cNvPr id="60" name="Conector reto 59"/>
          <p:cNvCxnSpPr/>
          <p:nvPr/>
        </p:nvCxnSpPr>
        <p:spPr>
          <a:xfrm flipV="1">
            <a:off x="6733243" y="3016117"/>
            <a:ext cx="0" cy="68697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5977774" y="1549355"/>
            <a:ext cx="196169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Aplicação Web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5" name="Conector reto 74"/>
          <p:cNvCxnSpPr/>
          <p:nvPr/>
        </p:nvCxnSpPr>
        <p:spPr>
          <a:xfrm>
            <a:off x="7293574" y="4534011"/>
            <a:ext cx="1255053" cy="0"/>
          </a:xfrm>
          <a:prstGeom prst="line">
            <a:avLst/>
          </a:prstGeom>
          <a:ln w="57150">
            <a:solidFill>
              <a:schemeClr val="bg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tângulo 76"/>
          <p:cNvSpPr/>
          <p:nvPr/>
        </p:nvSpPr>
        <p:spPr>
          <a:xfrm>
            <a:off x="7144664" y="3455574"/>
            <a:ext cx="15602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Requisição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7159360" y="4052947"/>
            <a:ext cx="156020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Resposta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9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203982" y="1548625"/>
            <a:ext cx="1178403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- RA 52029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- RA 52044</a:t>
            </a:r>
            <a:b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Marinho - RA 52045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- RA 52046</a:t>
            </a:r>
          </a:p>
          <a:p>
            <a:pPr algn="ctr"/>
            <a:r>
              <a:rPr lang="pt-BR" sz="3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- RA 52074</a:t>
            </a:r>
            <a:endParaRPr lang="pt-BR" sz="3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3497C7-02D5-4FD2-A0CD-201437955FCA}"/>
              </a:ext>
            </a:extLst>
          </p:cNvPr>
          <p:cNvSpPr/>
          <p:nvPr/>
        </p:nvSpPr>
        <p:spPr>
          <a:xfrm>
            <a:off x="203982" y="4595734"/>
            <a:ext cx="1178403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Obrigado!</a:t>
            </a:r>
            <a:endParaRPr lang="pt-BR" sz="48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0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Exo 2 Extra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33</cp:revision>
  <dcterms:created xsi:type="dcterms:W3CDTF">2018-09-12T20:19:26Z</dcterms:created>
  <dcterms:modified xsi:type="dcterms:W3CDTF">2018-09-17T21:05:07Z</dcterms:modified>
</cp:coreProperties>
</file>