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60" r:id="rId8"/>
    <p:sldId id="261" r:id="rId9"/>
    <p:sldId id="262" r:id="rId10"/>
    <p:sldId id="266" r:id="rId11"/>
    <p:sldId id="273" r:id="rId12"/>
    <p:sldId id="268" r:id="rId13"/>
    <p:sldId id="269" r:id="rId14"/>
    <p:sldId id="270" r:id="rId15"/>
    <p:sldId id="271" r:id="rId16"/>
    <p:sldId id="274" r:id="rId17"/>
    <p:sldId id="276" r:id="rId18"/>
    <p:sldId id="277" r:id="rId19"/>
    <p:sldId id="278" r:id="rId20"/>
    <p:sldId id="2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9BC6"/>
    <a:srgbClr val="7BC1DB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29/11/2018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microsoft.com/office/2007/relationships/hdphoto" Target="../media/hdphoto1.wdp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microsoft.com/office/2007/relationships/hdphoto" Target="../media/hdphoto4.wdp"/><Relationship Id="rId5" Type="http://schemas.openxmlformats.org/officeDocument/2006/relationships/image" Target="../media/image14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1" y="1797885"/>
            <a:ext cx="12094479" cy="322519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/>
          <p:cNvSpPr/>
          <p:nvPr/>
        </p:nvSpPr>
        <p:spPr>
          <a:xfrm>
            <a:off x="126222" y="198787"/>
            <a:ext cx="96273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ARDUÍNO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5514850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060835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5716153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5836054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3757665" y="1963096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8134654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71587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312223" y="2486809"/>
            <a:ext cx="1305190" cy="509658"/>
          </a:xfrm>
          <a:prstGeom prst="bentConnector3">
            <a:avLst>
              <a:gd name="adj1" fmla="val 375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8403669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7710112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3431716" y="3009849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919140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>
            <a:off x="4948934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ipse 49"/>
          <p:cNvSpPr/>
          <p:nvPr/>
        </p:nvSpPr>
        <p:spPr>
          <a:xfrm>
            <a:off x="5931978" y="201612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2" name="Picture 24" descr="Resultado de imagem para nodejs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992" y="2185519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tângulo 52"/>
          <p:cNvSpPr/>
          <p:nvPr/>
        </p:nvSpPr>
        <p:spPr>
          <a:xfrm>
            <a:off x="5507436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5164541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390785" y="-839929"/>
            <a:ext cx="166275" cy="5432517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5797579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037617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3689052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3687465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3699696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3689052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6338277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3641181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3891530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3757664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6650387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8622524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8686277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8622524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190181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" t="1586" r="7003" b="4685"/>
          <a:stretch/>
        </p:blipFill>
        <p:spPr>
          <a:xfrm>
            <a:off x="456647" y="1421298"/>
            <a:ext cx="4931203" cy="51208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466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Agrupar 42"/>
          <p:cNvGrpSpPr/>
          <p:nvPr/>
        </p:nvGrpSpPr>
        <p:grpSpPr>
          <a:xfrm>
            <a:off x="10331049" y="4359995"/>
            <a:ext cx="1055528" cy="1055528"/>
            <a:chOff x="10923170" y="945514"/>
            <a:chExt cx="1055528" cy="1055528"/>
          </a:xfrm>
        </p:grpSpPr>
        <p:sp>
          <p:nvSpPr>
            <p:cNvPr id="54" name="Elipse 53"/>
            <p:cNvSpPr/>
            <p:nvPr/>
          </p:nvSpPr>
          <p:spPr>
            <a:xfrm>
              <a:off x="10923170" y="945514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2" name="Picture 18" descr="Resultado de imagem para C#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1956" y="1124300"/>
              <a:ext cx="697956" cy="697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576188" y="4004008"/>
            <a:ext cx="561378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C#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Resultado de imagem para MONITOR VECT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752" y="1577931"/>
            <a:ext cx="5769106" cy="44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m para TABLET VECTO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0" t="5208" r="16628" b="5533"/>
          <a:stretch/>
        </p:blipFill>
        <p:spPr bwMode="auto">
          <a:xfrm>
            <a:off x="7534960" y="2912193"/>
            <a:ext cx="2467074" cy="3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m para IPHONE VECTO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244" y="4025899"/>
            <a:ext cx="1038599" cy="21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/>
          <p:nvPr/>
        </p:nvPicPr>
        <p:blipFill>
          <a:blip r:embed="rId4"/>
          <a:stretch>
            <a:fillRect/>
          </a:stretch>
        </p:blipFill>
        <p:spPr>
          <a:xfrm>
            <a:off x="298061" y="1122557"/>
            <a:ext cx="11595878" cy="556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5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2" name="Picture 2" descr="Resultado de imagem para MONEY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550" y="2616200"/>
              <a:ext cx="2576459" cy="2576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TEMPERATURA E UMIDADE PARA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96620"/>
              </p:ext>
            </p:extLst>
          </p:nvPr>
        </p:nvGraphicFramePr>
        <p:xfrm>
          <a:off x="266700" y="1294689"/>
          <a:ext cx="6578600" cy="53608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login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Cada usuário terá um nível de acesso (Administradores, Médicos e Enfermeiros);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2913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fazer o CRUD de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9444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178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663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43" name="Retângulo 42"/>
          <p:cNvSpPr/>
          <p:nvPr/>
        </p:nvSpPr>
        <p:spPr>
          <a:xfrm>
            <a:off x="126222" y="198787"/>
            <a:ext cx="69857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734174" y="2338243"/>
            <a:ext cx="2178122" cy="2178122"/>
            <a:chOff x="734174" y="2338243"/>
            <a:chExt cx="2178122" cy="2178122"/>
          </a:xfrm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grpSp>
        <p:nvGrpSpPr>
          <p:cNvPr id="3" name="Agrupar 2"/>
          <p:cNvGrpSpPr/>
          <p:nvPr/>
        </p:nvGrpSpPr>
        <p:grpSpPr>
          <a:xfrm>
            <a:off x="3576620" y="2312259"/>
            <a:ext cx="2178122" cy="2178122"/>
            <a:chOff x="3576620" y="2312259"/>
            <a:chExt cx="2178122" cy="2178122"/>
          </a:xfrm>
        </p:grpSpPr>
        <p:sp>
          <p:nvSpPr>
            <p:cNvPr id="15" name="Elipse 14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6" name="Imagem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sp>
        <p:nvSpPr>
          <p:cNvPr id="19" name="Retângulo 18"/>
          <p:cNvSpPr/>
          <p:nvPr/>
        </p:nvSpPr>
        <p:spPr>
          <a:xfrm>
            <a:off x="6542635" y="465457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383824" y="4653044"/>
            <a:ext cx="192756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DEV TEAM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859451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OWNER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701446" y="4653043"/>
            <a:ext cx="1927568" cy="83099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SCRUM MASTER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36" name="Agrupar 35"/>
          <p:cNvGrpSpPr/>
          <p:nvPr/>
        </p:nvGrpSpPr>
        <p:grpSpPr>
          <a:xfrm>
            <a:off x="6419066" y="2211400"/>
            <a:ext cx="2178122" cy="2275319"/>
            <a:chOff x="6419066" y="2211400"/>
            <a:chExt cx="2178122" cy="2275319"/>
          </a:xfrm>
        </p:grpSpPr>
        <p:sp>
          <p:nvSpPr>
            <p:cNvPr id="10" name="Elipse 9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4" name="Imagem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6433" y="2211400"/>
              <a:ext cx="1603387" cy="1835055"/>
            </a:xfrm>
            <a:prstGeom prst="rect">
              <a:avLst/>
            </a:prstGeom>
          </p:spPr>
        </p:pic>
      </p:grpSp>
      <p:grpSp>
        <p:nvGrpSpPr>
          <p:cNvPr id="35" name="Agrupar 34"/>
          <p:cNvGrpSpPr/>
          <p:nvPr/>
        </p:nvGrpSpPr>
        <p:grpSpPr>
          <a:xfrm>
            <a:off x="9261512" y="2312259"/>
            <a:ext cx="2178122" cy="2178122"/>
            <a:chOff x="9261512" y="2312259"/>
            <a:chExt cx="2178122" cy="2178122"/>
          </a:xfrm>
        </p:grpSpPr>
        <p:sp>
          <p:nvSpPr>
            <p:cNvPr id="16" name="Elipse 15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8963" y="2351620"/>
              <a:ext cx="1597290" cy="1694835"/>
            </a:xfrm>
            <a:prstGeom prst="rect">
              <a:avLst/>
            </a:prstGeom>
          </p:spPr>
        </p:pic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8"/>
          <a:srcRect t="3922" r="574" b="246"/>
          <a:stretch/>
        </p:blipFill>
        <p:spPr>
          <a:xfrm>
            <a:off x="197993" y="1752600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52600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43535"/>
            <a:ext cx="3026685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/>
          <p:cNvGrpSpPr/>
          <p:nvPr/>
        </p:nvGrpSpPr>
        <p:grpSpPr>
          <a:xfrm>
            <a:off x="9685873" y="1607817"/>
            <a:ext cx="2178122" cy="2178122"/>
            <a:chOff x="3576620" y="2312259"/>
            <a:chExt cx="2178122" cy="2178122"/>
          </a:xfrm>
          <a:effectLst/>
        </p:grpSpPr>
        <p:sp>
          <p:nvSpPr>
            <p:cNvPr id="24" name="Elipse 23"/>
            <p:cNvSpPr/>
            <p:nvPr/>
          </p:nvSpPr>
          <p:spPr>
            <a:xfrm>
              <a:off x="3576620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7" name="Imagem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7458" y="2438645"/>
              <a:ext cx="1607810" cy="1607810"/>
            </a:xfrm>
            <a:prstGeom prst="rect">
              <a:avLst/>
            </a:prstGeom>
          </p:spPr>
        </p:pic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10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893547" y="1848190"/>
            <a:ext cx="28929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511095" y="4667275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100752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</a:t>
            </a:r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 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projeto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</a:t>
            </a:r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    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planejamento do projeto</a:t>
            </a:r>
            <a:endParaRPr lang="pt-BR" b="1" cap="none" spc="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</a:t>
            </a:r>
            <a:r>
              <a:rPr lang="pt-BR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ocumentação do projeto</a:t>
            </a: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7608078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4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4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11054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440</Words>
  <Application>Microsoft Office PowerPoint</Application>
  <PresentationFormat>Widescreen</PresentationFormat>
  <Paragraphs>124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Exo 2 Extra Light</vt:lpstr>
      <vt:lpstr>Exo 2 Medium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87</cp:revision>
  <dcterms:created xsi:type="dcterms:W3CDTF">2018-11-27T18:14:46Z</dcterms:created>
  <dcterms:modified xsi:type="dcterms:W3CDTF">2018-11-29T22:14:43Z</dcterms:modified>
</cp:coreProperties>
</file>