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65186" y="8677534"/>
            <a:ext cx="2709690" cy="447692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6344529"/>
            <a:ext cx="12192000" cy="51937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3982" y="6373385"/>
            <a:ext cx="11784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| Lucas </a:t>
            </a:r>
            <a:r>
              <a:rPr lang="pt-BR" sz="24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Yudi</a:t>
            </a:r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| Matheus Marinho | Matheus de Oliveira | Rodolfo Gregório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98878" y="1233273"/>
            <a:ext cx="87942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</a:t>
            </a:r>
            <a:r>
              <a:rPr lang="pt-BR" sz="60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temperatuda</a:t>
            </a:r>
            <a:r>
              <a:rPr lang="pt-BR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e umidade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8878" y="3897706"/>
            <a:ext cx="87942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Incubadoras Neonatal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716696" y="3677264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pic>
        <p:nvPicPr>
          <p:cNvPr id="2050" name="Picture 2" descr="Resultado de imagem para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2192464"/>
            <a:ext cx="1606964" cy="1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1" y="1547020"/>
            <a:ext cx="1537254" cy="24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loud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37" y="1068894"/>
            <a:ext cx="2744763" cy="27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094964" y="2825656"/>
            <a:ext cx="156151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098151"/>
            <a:ext cx="1328945" cy="1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>
            <a:off x="5563035" y="2808319"/>
            <a:ext cx="7047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7890858" y="2819808"/>
            <a:ext cx="109941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m para pc icon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00" y="3813657"/>
            <a:ext cx="3349142" cy="3349143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>
          <a:xfrm flipV="1">
            <a:off x="10376718" y="3366052"/>
            <a:ext cx="0" cy="767235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83" y="1021862"/>
            <a:ext cx="914479" cy="1518036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9520650" y="2452875"/>
            <a:ext cx="1712136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SQLServer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09" y="1009062"/>
            <a:ext cx="914479" cy="151803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81" y="1009062"/>
            <a:ext cx="914479" cy="1518036"/>
          </a:xfrm>
          <a:prstGeom prst="rect">
            <a:avLst/>
          </a:prstGeom>
        </p:spPr>
      </p:pic>
      <p:pic>
        <p:nvPicPr>
          <p:cNvPr id="2072" name="Picture 24" descr="Resultado de imagem para nodej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5" y="1125253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sultado de imagem para usb text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83" y="1095838"/>
            <a:ext cx="735705" cy="7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ensor dht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98" y="1139321"/>
            <a:ext cx="664151" cy="6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57694" y="4012783"/>
            <a:ext cx="1553025" cy="2578023"/>
          </a:xfrm>
          <a:prstGeom prst="rect">
            <a:avLst/>
          </a:prstGeom>
        </p:spPr>
      </p:pic>
      <p:pic>
        <p:nvPicPr>
          <p:cNvPr id="2068" name="Picture 20" descr="Resultado de imagem para html css javascrip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47" y="4931875"/>
            <a:ext cx="980850" cy="8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4234126" y="-19272"/>
            <a:ext cx="37237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076" name="Picture 28" descr="Resultado de imagem para c#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346" y="3389749"/>
            <a:ext cx="729322" cy="72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77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03982" y="2154680"/>
            <a:ext cx="11784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– RA 52029</a:t>
            </a:r>
            <a:b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</a:t>
            </a:r>
            <a:r>
              <a:rPr lang="pt-BR" sz="3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Yudi</a:t>
            </a: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</a:t>
            </a:r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RA 52044</a:t>
            </a:r>
            <a:b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Marinho RA 52045</a:t>
            </a:r>
          </a:p>
          <a:p>
            <a:pPr algn="ctr"/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RA 52046</a:t>
            </a:r>
          </a:p>
          <a:p>
            <a:pPr algn="ctr"/>
            <a:r>
              <a:rPr lang="pt-B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RA 52074</a:t>
            </a:r>
            <a:endParaRPr lang="pt-B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Exo 2 Extra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14</cp:revision>
  <dcterms:created xsi:type="dcterms:W3CDTF">2018-09-12T20:19:26Z</dcterms:created>
  <dcterms:modified xsi:type="dcterms:W3CDTF">2018-09-12T21:36:44Z</dcterms:modified>
</cp:coreProperties>
</file>