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669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82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93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96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98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31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74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93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90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5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20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68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C6F6F-C09A-4FB7-97E3-78F353222510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58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65186" y="8677534"/>
            <a:ext cx="2709690" cy="447692"/>
          </a:xfrm>
        </p:spPr>
        <p:txBody>
          <a:bodyPr/>
          <a:lstStyle/>
          <a:p>
            <a:endParaRPr lang="pt-BR"/>
          </a:p>
        </p:txBody>
      </p:sp>
      <p:pic>
        <p:nvPicPr>
          <p:cNvPr id="6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0" y="6344529"/>
            <a:ext cx="12192000" cy="519378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03982" y="6373385"/>
            <a:ext cx="1178403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Bezerra | Lucas </a:t>
            </a:r>
            <a:r>
              <a:rPr lang="pt-BR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Yudi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 | Matheus Marinho | Matheus de Oliveira | Rodolfo Gregório</a:t>
            </a:r>
            <a:endParaRPr lang="pt-BR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698878" y="1243134"/>
            <a:ext cx="8794244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de </a:t>
            </a:r>
            <a:r>
              <a:rPr lang="pt-BR" sz="6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temperatuda</a:t>
            </a:r>
            <a:r>
              <a:rPr lang="pt-BR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 e umidade</a:t>
            </a:r>
            <a:endParaRPr lang="pt-BR" sz="6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698878" y="3897706"/>
            <a:ext cx="879424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Incubadoras Neonatal</a:t>
            </a:r>
            <a:endParaRPr lang="pt-BR" sz="6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2716696" y="3677264"/>
            <a:ext cx="67586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83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pic>
        <p:nvPicPr>
          <p:cNvPr id="2050" name="Picture 2" descr="Resultado de imagem para arduin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878" y="2090864"/>
            <a:ext cx="1606964" cy="113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INCUBADORA NEONAT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36" y="1445420"/>
            <a:ext cx="1537254" cy="242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cloud"/>
          <p:cNvPicPr>
            <a:picLocks noChangeAspect="1" noChangeArrowheads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337" y="967294"/>
            <a:ext cx="2744763" cy="274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1892300" y="2724056"/>
            <a:ext cx="1764178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4" name="Picture 16" descr="Resultado de imagem para pc icon"/>
          <p:cNvPicPr>
            <a:picLocks noChangeAspect="1" noChangeArrowheads="1"/>
          </p:cNvPicPr>
          <p:nvPr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1996551"/>
            <a:ext cx="1328945" cy="132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Arredondado 3"/>
          <p:cNvSpPr/>
          <p:nvPr/>
        </p:nvSpPr>
        <p:spPr>
          <a:xfrm>
            <a:off x="6250857" y="4833431"/>
            <a:ext cx="3130231" cy="5847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/>
          <p:cNvCxnSpPr/>
          <p:nvPr/>
        </p:nvCxnSpPr>
        <p:spPr>
          <a:xfrm>
            <a:off x="5563035" y="2706719"/>
            <a:ext cx="704734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7890858" y="2718208"/>
            <a:ext cx="1099411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6" name="Picture 18" descr="Resultado de imagem para pc icon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2305" b="89844" l="7813" r="89844">
                        <a14:foregroundMark x1="20313" y1="74219" x2="81055" y2="83398"/>
                        <a14:foregroundMark x1="30273" y1="84375" x2="67969" y2="79688"/>
                        <a14:foregroundMark x1="67969" y1="79688" x2="67969" y2="79688"/>
                        <a14:foregroundMark x1="18750" y1="83398" x2="18945" y2="78906"/>
                        <a14:foregroundMark x1="18945" y1="78711" x2="18945" y2="77148"/>
                        <a14:foregroundMark x1="18945" y1="75781" x2="18945" y2="75781"/>
                        <a14:foregroundMark x1="18945" y1="75781" x2="18945" y2="75781"/>
                        <a14:foregroundMark x1="27148" y1="84961" x2="15820" y2="75781"/>
                        <a14:foregroundMark x1="18555" y1="84180" x2="41602" y2="83789"/>
                        <a14:foregroundMark x1="41602" y1="83789" x2="41602" y2="83789"/>
                        <a14:foregroundMark x1="79492" y1="74023" x2="79492" y2="74023"/>
                        <a14:foregroundMark x1="81445" y1="84570" x2="74414" y2="73633"/>
                        <a14:foregroundMark x1="83789" y1="84570" x2="81836" y2="75977"/>
                        <a14:foregroundMark x1="81445" y1="25781" x2="37305" y2="50781"/>
                        <a14:foregroundMark x1="81250" y1="54688" x2="50781" y2="15625"/>
                        <a14:foregroundMark x1="50586" y1="55664" x2="83008" y2="33203"/>
                        <a14:foregroundMark x1="87695" y1="20313" x2="88477" y2="43750"/>
                        <a14:foregroundMark x1="82617" y1="60742" x2="14648" y2="60938"/>
                        <a14:foregroundMark x1="11914" y1="57031" x2="11719" y2="16992"/>
                        <a14:foregroundMark x1="13086" y1="15430" x2="85938" y2="16016"/>
                        <a14:foregroundMark x1="86914" y1="17773" x2="87695" y2="59570"/>
                        <a14:foregroundMark x1="88281" y1="59961" x2="11914" y2="59375"/>
                        <a14:foregroundMark x1="49219" y1="73633" x2="48633" y2="46094"/>
                        <a14:foregroundMark x1="82617" y1="84961" x2="27930" y2="83594"/>
                        <a14:foregroundMark x1="87305" y1="61523" x2="41406" y2="60938"/>
                        <a14:backgroundMark x1="43164" y1="66406" x2="39063" y2="68164"/>
                        <a14:backgroundMark x1="56836" y1="65430" x2="58398" y2="65430"/>
                        <a14:backgroundMark x1="58789" y1="66211" x2="55273" y2="64844"/>
                        <a14:backgroundMark x1="37500" y1="71875" x2="34375" y2="70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00" y="3813657"/>
            <a:ext cx="3349142" cy="3349143"/>
          </a:xfrm>
          <a:prstGeom prst="rect">
            <a:avLst/>
          </a:prstGeom>
          <a:noFill/>
        </p:spPr>
      </p:pic>
      <p:cxnSp>
        <p:nvCxnSpPr>
          <p:cNvPr id="23" name="Conector de Seta Reta 22"/>
          <p:cNvCxnSpPr/>
          <p:nvPr/>
        </p:nvCxnSpPr>
        <p:spPr>
          <a:xfrm flipV="1">
            <a:off x="10376718" y="3239053"/>
            <a:ext cx="0" cy="951947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9728767" y="2158259"/>
            <a:ext cx="1345240" cy="83099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Banco</a:t>
            </a:r>
          </a:p>
          <a:p>
            <a:pPr algn="ctr"/>
            <a:r>
              <a:rPr lang="pt-BR" sz="24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 dados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7" name="Agrupar 6"/>
          <p:cNvGrpSpPr/>
          <p:nvPr/>
        </p:nvGrpSpPr>
        <p:grpSpPr>
          <a:xfrm>
            <a:off x="5485381" y="907462"/>
            <a:ext cx="914479" cy="1518036"/>
            <a:chOff x="5485381" y="907462"/>
            <a:chExt cx="914479" cy="1518036"/>
          </a:xfrm>
        </p:grpSpPr>
        <p:pic>
          <p:nvPicPr>
            <p:cNvPr id="56" name="Imagem 5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5381" y="907462"/>
              <a:ext cx="914479" cy="1518036"/>
            </a:xfrm>
            <a:prstGeom prst="rect">
              <a:avLst/>
            </a:prstGeom>
          </p:spPr>
        </p:pic>
        <p:pic>
          <p:nvPicPr>
            <p:cNvPr id="2074" name="Picture 26" descr="Resultado de imagem para usb text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9283" y="994238"/>
              <a:ext cx="735705" cy="735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tângulo 36"/>
          <p:cNvSpPr/>
          <p:nvPr/>
        </p:nvSpPr>
        <p:spPr>
          <a:xfrm>
            <a:off x="0" y="0"/>
            <a:ext cx="12192000" cy="710169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2864831" y="-19272"/>
            <a:ext cx="615557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Arquitetura High Level</a:t>
            </a:r>
            <a:endParaRPr lang="pt-BR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grpSp>
        <p:nvGrpSpPr>
          <p:cNvPr id="8" name="Agrupar 7"/>
          <p:cNvGrpSpPr/>
          <p:nvPr/>
        </p:nvGrpSpPr>
        <p:grpSpPr>
          <a:xfrm>
            <a:off x="2319877" y="907462"/>
            <a:ext cx="914479" cy="1518036"/>
            <a:chOff x="2319877" y="907462"/>
            <a:chExt cx="914479" cy="1518036"/>
          </a:xfrm>
        </p:grpSpPr>
        <p:pic>
          <p:nvPicPr>
            <p:cNvPr id="57" name="Imagem 5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877" y="907462"/>
              <a:ext cx="914479" cy="1518036"/>
            </a:xfrm>
            <a:prstGeom prst="rect">
              <a:avLst/>
            </a:prstGeom>
          </p:spPr>
        </p:pic>
        <p:pic>
          <p:nvPicPr>
            <p:cNvPr id="1032" name="Picture 8" descr="Resultado de imagem para temperature sensor icon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568" y="1007050"/>
              <a:ext cx="659642" cy="659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Agrupar 5"/>
          <p:cNvGrpSpPr/>
          <p:nvPr/>
        </p:nvGrpSpPr>
        <p:grpSpPr>
          <a:xfrm>
            <a:off x="7987783" y="920262"/>
            <a:ext cx="914479" cy="1518036"/>
            <a:chOff x="7987783" y="920262"/>
            <a:chExt cx="914479" cy="1518036"/>
          </a:xfrm>
        </p:grpSpPr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7783" y="920262"/>
              <a:ext cx="914479" cy="1518036"/>
            </a:xfrm>
            <a:prstGeom prst="rect">
              <a:avLst/>
            </a:prstGeom>
          </p:spPr>
        </p:pic>
        <p:pic>
          <p:nvPicPr>
            <p:cNvPr id="1034" name="Picture 10" descr="Resultado de imagem para internet icon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1519" y="1081777"/>
              <a:ext cx="560625" cy="560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tângulo 1"/>
          <p:cNvSpPr/>
          <p:nvPr/>
        </p:nvSpPr>
        <p:spPr>
          <a:xfrm>
            <a:off x="6454632" y="4859468"/>
            <a:ext cx="250966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Aplicação final</a:t>
            </a:r>
            <a:endParaRPr lang="pt-B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grpSp>
        <p:nvGrpSpPr>
          <p:cNvPr id="3" name="Agrupar 2"/>
          <p:cNvGrpSpPr/>
          <p:nvPr/>
        </p:nvGrpSpPr>
        <p:grpSpPr>
          <a:xfrm rot="16200000">
            <a:off x="8749586" y="2942095"/>
            <a:ext cx="914479" cy="1518036"/>
            <a:chOff x="8419374" y="3042571"/>
            <a:chExt cx="914479" cy="1518036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374" y="3042571"/>
              <a:ext cx="914479" cy="1518036"/>
            </a:xfrm>
            <a:prstGeom prst="rect">
              <a:avLst/>
            </a:prstGeom>
          </p:spPr>
        </p:pic>
        <p:pic>
          <p:nvPicPr>
            <p:cNvPr id="33" name="Picture 10" descr="Resultado de imagem para internet icon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603109" y="3204087"/>
              <a:ext cx="560625" cy="560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Retângulo 38"/>
          <p:cNvSpPr/>
          <p:nvPr/>
        </p:nvSpPr>
        <p:spPr>
          <a:xfrm>
            <a:off x="1593303" y="2829218"/>
            <a:ext cx="23621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Sensor de temperatura e umidade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7259477" y="2794685"/>
            <a:ext cx="236217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Internet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10542330" y="3522950"/>
            <a:ext cx="110195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Internet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5333329" y="2840911"/>
            <a:ext cx="119207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Cabo USB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77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/>
      <p:bldP spid="2" grpId="0"/>
      <p:bldP spid="39" grpId="0"/>
      <p:bldP spid="41" grpId="0"/>
      <p:bldP spid="42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63" name="Retângulo 62"/>
          <p:cNvSpPr/>
          <p:nvPr/>
        </p:nvSpPr>
        <p:spPr>
          <a:xfrm>
            <a:off x="5898739" y="1553269"/>
            <a:ext cx="4410308" cy="336957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12192000" cy="710169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864831" y="-19272"/>
            <a:ext cx="615557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Arquitetura Low Level</a:t>
            </a:r>
            <a:endParaRPr lang="pt-BR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grpSp>
        <p:nvGrpSpPr>
          <p:cNvPr id="16" name="Agrupar 15"/>
          <p:cNvGrpSpPr/>
          <p:nvPr/>
        </p:nvGrpSpPr>
        <p:grpSpPr>
          <a:xfrm>
            <a:off x="2488211" y="1674312"/>
            <a:ext cx="1187974" cy="809251"/>
            <a:chOff x="1637046" y="2388685"/>
            <a:chExt cx="1187974" cy="809251"/>
          </a:xfrm>
        </p:grpSpPr>
        <p:sp>
          <p:nvSpPr>
            <p:cNvPr id="14" name="Retângulo 13"/>
            <p:cNvSpPr/>
            <p:nvPr/>
          </p:nvSpPr>
          <p:spPr>
            <a:xfrm>
              <a:off x="1637046" y="2388685"/>
              <a:ext cx="1187974" cy="8092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745370" y="2470146"/>
              <a:ext cx="971326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Extra Light" panose="00000300000000000000" pitchFamily="50" charset="0"/>
                </a:rPr>
                <a:t>Sensor</a:t>
              </a:r>
            </a:p>
            <a:p>
              <a:pPr algn="ctr"/>
              <a:r>
                <a:rPr lang="pt-BR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Extra Light" panose="00000300000000000000" pitchFamily="50" charset="0"/>
                </a:rPr>
                <a:t>DHT11</a:t>
              </a:r>
              <a:endPara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endParaRPr>
            </a:p>
          </p:txBody>
        </p:sp>
      </p:grpSp>
      <p:sp>
        <p:nvSpPr>
          <p:cNvPr id="18" name="Retângulo 17"/>
          <p:cNvSpPr/>
          <p:nvPr/>
        </p:nvSpPr>
        <p:spPr>
          <a:xfrm>
            <a:off x="2194812" y="1090738"/>
            <a:ext cx="177477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Arduino UNO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grpSp>
        <p:nvGrpSpPr>
          <p:cNvPr id="19" name="Agrupar 18"/>
          <p:cNvGrpSpPr/>
          <p:nvPr/>
        </p:nvGrpSpPr>
        <p:grpSpPr>
          <a:xfrm>
            <a:off x="2488211" y="5338467"/>
            <a:ext cx="1187974" cy="809251"/>
            <a:chOff x="1637046" y="2388685"/>
            <a:chExt cx="1187974" cy="809251"/>
          </a:xfrm>
        </p:grpSpPr>
        <p:sp>
          <p:nvSpPr>
            <p:cNvPr id="20" name="Retângulo 19"/>
            <p:cNvSpPr/>
            <p:nvPr/>
          </p:nvSpPr>
          <p:spPr>
            <a:xfrm>
              <a:off x="1637046" y="2388685"/>
              <a:ext cx="1187974" cy="8092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691208" y="2608644"/>
              <a:ext cx="1079650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Extra Light" panose="00000300000000000000" pitchFamily="50" charset="0"/>
                </a:rPr>
                <a:t>NODE JS</a:t>
              </a:r>
              <a:endPara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endParaRPr>
            </a:p>
          </p:txBody>
        </p:sp>
      </p:grpSp>
      <p:sp>
        <p:nvSpPr>
          <p:cNvPr id="22" name="Retângulo 21"/>
          <p:cNvSpPr/>
          <p:nvPr/>
        </p:nvSpPr>
        <p:spPr>
          <a:xfrm>
            <a:off x="1718365" y="4313989"/>
            <a:ext cx="2738022" cy="2279631"/>
          </a:xfrm>
          <a:prstGeom prst="rect">
            <a:avLst/>
          </a:prstGeom>
          <a:noFill/>
          <a:ln w="571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1718365" y="4375618"/>
            <a:ext cx="273802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operacional local Windows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713187" y="980456"/>
            <a:ext cx="2738022" cy="1952192"/>
          </a:xfrm>
          <a:prstGeom prst="rect">
            <a:avLst/>
          </a:prstGeom>
          <a:noFill/>
          <a:ln w="571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6" name="Conector reto 25"/>
          <p:cNvCxnSpPr/>
          <p:nvPr/>
        </p:nvCxnSpPr>
        <p:spPr>
          <a:xfrm>
            <a:off x="3070087" y="2932648"/>
            <a:ext cx="0" cy="1381342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/>
          <p:nvPr/>
        </p:nvCxnSpPr>
        <p:spPr>
          <a:xfrm>
            <a:off x="7082971" y="3243489"/>
            <a:ext cx="1433258" cy="0"/>
          </a:xfrm>
          <a:prstGeom prst="line">
            <a:avLst/>
          </a:prstGeom>
          <a:ln w="571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/>
          <p:cNvSpPr/>
          <p:nvPr/>
        </p:nvSpPr>
        <p:spPr>
          <a:xfrm>
            <a:off x="2971816" y="3101895"/>
            <a:ext cx="181802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Universal Serial Bus (USB)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80" name="Conector reto 79"/>
          <p:cNvCxnSpPr/>
          <p:nvPr/>
        </p:nvCxnSpPr>
        <p:spPr>
          <a:xfrm flipV="1">
            <a:off x="6705507" y="3607862"/>
            <a:ext cx="0" cy="686970"/>
          </a:xfrm>
          <a:prstGeom prst="line">
            <a:avLst/>
          </a:prstGeom>
          <a:ln w="571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>
          <a:xfrm>
            <a:off x="5742988" y="980455"/>
            <a:ext cx="4721811" cy="5613166"/>
          </a:xfrm>
          <a:prstGeom prst="rect">
            <a:avLst/>
          </a:prstGeom>
          <a:noFill/>
          <a:ln w="571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0" name="Conector reto 59"/>
          <p:cNvCxnSpPr/>
          <p:nvPr/>
        </p:nvCxnSpPr>
        <p:spPr>
          <a:xfrm flipV="1">
            <a:off x="6704215" y="2514510"/>
            <a:ext cx="0" cy="686970"/>
          </a:xfrm>
          <a:prstGeom prst="line">
            <a:avLst/>
          </a:prstGeom>
          <a:ln w="571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 flipH="1">
            <a:off x="4451209" y="5532232"/>
            <a:ext cx="1291780" cy="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>
          <a:xfrm>
            <a:off x="7216507" y="1078189"/>
            <a:ext cx="177477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Cloud Azure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4484159" y="5083504"/>
            <a:ext cx="119981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WAN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grpSp>
        <p:nvGrpSpPr>
          <p:cNvPr id="45" name="Agrupar 44"/>
          <p:cNvGrpSpPr/>
          <p:nvPr/>
        </p:nvGrpSpPr>
        <p:grpSpPr>
          <a:xfrm>
            <a:off x="8516230" y="1976564"/>
            <a:ext cx="1586444" cy="2795018"/>
            <a:chOff x="1628430" y="2363960"/>
            <a:chExt cx="2117548" cy="1309136"/>
          </a:xfrm>
        </p:grpSpPr>
        <p:sp>
          <p:nvSpPr>
            <p:cNvPr id="46" name="Retângulo 45"/>
            <p:cNvSpPr/>
            <p:nvPr/>
          </p:nvSpPr>
          <p:spPr>
            <a:xfrm>
              <a:off x="1628430" y="2363960"/>
              <a:ext cx="2117548" cy="13091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2010483" y="2890641"/>
              <a:ext cx="1343581" cy="1729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Extra Light" panose="00000300000000000000" pitchFamily="50" charset="0"/>
                </a:rPr>
                <a:t>View</a:t>
              </a:r>
              <a:endPara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endParaRP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1653508" y="2376218"/>
              <a:ext cx="1060500" cy="15857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1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Extra Light" panose="00000300000000000000" pitchFamily="50" charset="0"/>
                </a:rPr>
                <a:t>Client</a:t>
              </a:r>
              <a:endPara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endParaRPr>
            </a:p>
          </p:txBody>
        </p:sp>
      </p:grpSp>
      <p:grpSp>
        <p:nvGrpSpPr>
          <p:cNvPr id="48" name="Agrupar 47"/>
          <p:cNvGrpSpPr/>
          <p:nvPr/>
        </p:nvGrpSpPr>
        <p:grpSpPr>
          <a:xfrm>
            <a:off x="6080725" y="1966613"/>
            <a:ext cx="1246980" cy="547897"/>
            <a:chOff x="1321551" y="2363960"/>
            <a:chExt cx="2715007" cy="1309136"/>
          </a:xfrm>
        </p:grpSpPr>
        <p:sp>
          <p:nvSpPr>
            <p:cNvPr id="49" name="Retângulo 48"/>
            <p:cNvSpPr/>
            <p:nvPr/>
          </p:nvSpPr>
          <p:spPr>
            <a:xfrm>
              <a:off x="1424447" y="2363960"/>
              <a:ext cx="2509216" cy="13091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1321551" y="2547403"/>
              <a:ext cx="2715007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Extra Light" panose="00000300000000000000" pitchFamily="50" charset="0"/>
                </a:rPr>
                <a:t>Model</a:t>
              </a:r>
              <a:endPara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endParaRPr>
            </a:p>
          </p:txBody>
        </p:sp>
      </p:grpSp>
      <p:sp>
        <p:nvSpPr>
          <p:cNvPr id="65" name="Retângulo 64"/>
          <p:cNvSpPr/>
          <p:nvPr/>
        </p:nvSpPr>
        <p:spPr>
          <a:xfrm>
            <a:off x="5948746" y="1549355"/>
            <a:ext cx="196169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Aplicação Web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75" name="Conector reto 74"/>
          <p:cNvCxnSpPr/>
          <p:nvPr/>
        </p:nvCxnSpPr>
        <p:spPr>
          <a:xfrm>
            <a:off x="7264546" y="3732191"/>
            <a:ext cx="1255053" cy="0"/>
          </a:xfrm>
          <a:prstGeom prst="line">
            <a:avLst/>
          </a:prstGeom>
          <a:ln w="5715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 76"/>
          <p:cNvSpPr/>
          <p:nvPr/>
        </p:nvSpPr>
        <p:spPr>
          <a:xfrm>
            <a:off x="7115636" y="2756110"/>
            <a:ext cx="156020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Requisição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78" name="Retângulo 77"/>
          <p:cNvSpPr/>
          <p:nvPr/>
        </p:nvSpPr>
        <p:spPr>
          <a:xfrm>
            <a:off x="7130332" y="3278388"/>
            <a:ext cx="156020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Resposta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85" name="Conector reto 84"/>
          <p:cNvCxnSpPr/>
          <p:nvPr/>
        </p:nvCxnSpPr>
        <p:spPr>
          <a:xfrm flipV="1">
            <a:off x="6704215" y="4579354"/>
            <a:ext cx="0" cy="686970"/>
          </a:xfrm>
          <a:prstGeom prst="line">
            <a:avLst/>
          </a:prstGeom>
          <a:ln w="571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Agrupar 78"/>
          <p:cNvGrpSpPr/>
          <p:nvPr/>
        </p:nvGrpSpPr>
        <p:grpSpPr>
          <a:xfrm>
            <a:off x="6172623" y="5147374"/>
            <a:ext cx="1074256" cy="1188269"/>
            <a:chOff x="6550766" y="5096375"/>
            <a:chExt cx="1074256" cy="1188269"/>
          </a:xfrm>
        </p:grpSpPr>
        <p:sp>
          <p:nvSpPr>
            <p:cNvPr id="43" name="Fluxograma: Disco Magnético 42"/>
            <p:cNvSpPr/>
            <p:nvPr/>
          </p:nvSpPr>
          <p:spPr>
            <a:xfrm>
              <a:off x="6550766" y="5096375"/>
              <a:ext cx="1074256" cy="1188269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6646532" y="5540423"/>
              <a:ext cx="882726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Extra Light" panose="00000300000000000000" pitchFamily="50" charset="0"/>
                </a:rPr>
                <a:t>SQL Server</a:t>
              </a:r>
              <a:endPara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endParaRPr>
            </a:p>
          </p:txBody>
        </p:sp>
      </p:grpSp>
      <p:grpSp>
        <p:nvGrpSpPr>
          <p:cNvPr id="72" name="Agrupar 71"/>
          <p:cNvGrpSpPr/>
          <p:nvPr/>
        </p:nvGrpSpPr>
        <p:grpSpPr>
          <a:xfrm>
            <a:off x="6084624" y="2799143"/>
            <a:ext cx="1246980" cy="1113310"/>
            <a:chOff x="1321551" y="2363960"/>
            <a:chExt cx="2715007" cy="1309136"/>
          </a:xfrm>
        </p:grpSpPr>
        <p:sp>
          <p:nvSpPr>
            <p:cNvPr id="74" name="Retângulo 73"/>
            <p:cNvSpPr/>
            <p:nvPr/>
          </p:nvSpPr>
          <p:spPr>
            <a:xfrm>
              <a:off x="1424447" y="2363960"/>
              <a:ext cx="2509216" cy="13091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1321551" y="2785738"/>
              <a:ext cx="2715007" cy="62050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Extra Light" panose="00000300000000000000" pitchFamily="50" charset="0"/>
                </a:rPr>
                <a:t>Controller</a:t>
              </a:r>
              <a:endPara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endParaRPr>
            </a:p>
          </p:txBody>
        </p:sp>
      </p:grpSp>
      <p:grpSp>
        <p:nvGrpSpPr>
          <p:cNvPr id="89" name="Agrupar 88"/>
          <p:cNvGrpSpPr/>
          <p:nvPr/>
        </p:nvGrpSpPr>
        <p:grpSpPr>
          <a:xfrm>
            <a:off x="6080725" y="4243689"/>
            <a:ext cx="1246980" cy="547897"/>
            <a:chOff x="1321551" y="2363960"/>
            <a:chExt cx="2715007" cy="1309136"/>
          </a:xfrm>
        </p:grpSpPr>
        <p:sp>
          <p:nvSpPr>
            <p:cNvPr id="90" name="Retângulo 89"/>
            <p:cNvSpPr/>
            <p:nvPr/>
          </p:nvSpPr>
          <p:spPr>
            <a:xfrm>
              <a:off x="1424447" y="2363960"/>
              <a:ext cx="2509216" cy="13091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1321551" y="2547403"/>
              <a:ext cx="2715007" cy="88247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Extra Light" panose="00000300000000000000" pitchFamily="50" charset="0"/>
                </a:rPr>
                <a:t>Services</a:t>
              </a:r>
              <a:endPara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959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18" grpId="0"/>
      <p:bldP spid="22" grpId="0" animBg="1"/>
      <p:bldP spid="23" grpId="0"/>
      <p:bldP spid="24" grpId="0" animBg="1"/>
      <p:bldP spid="30" grpId="0"/>
      <p:bldP spid="32" grpId="0" animBg="1"/>
      <p:bldP spid="37" grpId="0"/>
      <p:bldP spid="44" grpId="0"/>
      <p:bldP spid="65" grpId="0"/>
      <p:bldP spid="77" grpId="0"/>
      <p:bldP spid="7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203982" y="1548625"/>
            <a:ext cx="11784036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Bezerra - RA 52029</a:t>
            </a:r>
            <a:b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</a:br>
            <a: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Yudi - RA 52044</a:t>
            </a:r>
            <a:b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</a:br>
            <a: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Matheus Marinho - RA 52045</a:t>
            </a:r>
          </a:p>
          <a:p>
            <a:pPr algn="ctr"/>
            <a: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Matheus de Oliveira - RA 52046</a:t>
            </a:r>
          </a:p>
          <a:p>
            <a:pPr algn="ctr"/>
            <a: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Rodolfo Gregório - RA 52074</a:t>
            </a:r>
            <a:endParaRPr lang="pt-BR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73497C7-02D5-4FD2-A0CD-201437955FCA}"/>
              </a:ext>
            </a:extLst>
          </p:cNvPr>
          <p:cNvSpPr/>
          <p:nvPr/>
        </p:nvSpPr>
        <p:spPr>
          <a:xfrm>
            <a:off x="203982" y="4595734"/>
            <a:ext cx="1178403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Obrigado!</a:t>
            </a:r>
            <a:endParaRPr lang="pt-BR" sz="4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10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79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Exo 2 Extra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43</cp:revision>
  <dcterms:created xsi:type="dcterms:W3CDTF">2018-09-12T20:19:26Z</dcterms:created>
  <dcterms:modified xsi:type="dcterms:W3CDTF">2018-09-18T20:55:08Z</dcterms:modified>
</cp:coreProperties>
</file>