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3" r:id="rId5"/>
    <p:sldId id="256" r:id="rId6"/>
    <p:sldId id="265" r:id="rId7"/>
    <p:sldId id="260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" y="1797885"/>
            <a:ext cx="12094479" cy="32251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SOFTWARE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931978" y="201612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2" name="Picture 24" descr="Resultado de imagem para node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92" y="2185519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7" name="Picture 14" descr="Imagem relacionad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2638563" y="2467802"/>
            <a:ext cx="1579326" cy="191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zur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96" y="4384290"/>
            <a:ext cx="2469860" cy="71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MONEY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0" y="2421107"/>
            <a:ext cx="3127152" cy="3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46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6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405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76</cp:revision>
  <dcterms:created xsi:type="dcterms:W3CDTF">2018-11-27T18:14:46Z</dcterms:created>
  <dcterms:modified xsi:type="dcterms:W3CDTF">2018-11-29T21:03:15Z</dcterms:modified>
</cp:coreProperties>
</file>