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6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4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2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0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0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4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1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91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9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04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4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D4CD-1A6A-4953-94B0-D07B000D9A03}" type="datetimeFigureOut">
              <a:rPr lang="pt-BR" smtClean="0"/>
              <a:t>28/11/2018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2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microsoft.com/office/2007/relationships/hdphoto" Target="../media/hdphoto4.wdp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2716696" y="1918259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37853" y="502737"/>
            <a:ext cx="3924116" cy="392411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799822" y="1973023"/>
            <a:ext cx="4909283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CURSO DE TECNOLOGIA EM ANÁLISE E DESENVOLVIMENTO DE SISTEMAS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99822" y="1311579"/>
            <a:ext cx="3302004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GERAÇÃO FUTURA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1028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983793" y="1973023"/>
            <a:ext cx="2832235" cy="9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5944591" y="5382303"/>
            <a:ext cx="4909283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DE SOUZA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GANEKO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RODRIGUES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ALVES DE LIMA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031222" y="5382302"/>
            <a:ext cx="1022521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52029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52044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52046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52074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E5231F2-20F2-43E3-AE00-E9BD274B7EC7}"/>
              </a:ext>
            </a:extLst>
          </p:cNvPr>
          <p:cNvCxnSpPr>
            <a:cxnSpLocks/>
          </p:cNvCxnSpPr>
          <p:nvPr/>
        </p:nvCxnSpPr>
        <p:spPr>
          <a:xfrm>
            <a:off x="10986639" y="4774019"/>
            <a:ext cx="0" cy="193172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60" y="4653932"/>
            <a:ext cx="2768600" cy="738293"/>
          </a:xfrm>
          <a:prstGeom prst="rect">
            <a:avLst/>
          </a:prstGeom>
          <a:effectLst/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AEBF0E9-611C-40AA-B044-6DD76EEDBD11}"/>
              </a:ext>
            </a:extLst>
          </p:cNvPr>
          <p:cNvSpPr/>
          <p:nvPr/>
        </p:nvSpPr>
        <p:spPr>
          <a:xfrm>
            <a:off x="11204003" y="4774019"/>
            <a:ext cx="676957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7890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DE TEMPERATURA E UMIDADE PARA INCUBADORAS NEONATAL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0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26222" y="198787"/>
            <a:ext cx="330200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CONTEXTO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1251250" y="1804754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6" b="89929" l="6894" r="953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35" t="2389" r="6849" b="18259"/>
          <a:stretch/>
        </p:blipFill>
        <p:spPr bwMode="auto">
          <a:xfrm>
            <a:off x="1814639" y="2596784"/>
            <a:ext cx="2363310" cy="15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9335" r="10598" b="11235"/>
          <a:stretch/>
        </p:blipFill>
        <p:spPr>
          <a:xfrm>
            <a:off x="2907004" y="3382599"/>
            <a:ext cx="1921071" cy="184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76080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METODOLOGIA ÁGIL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734174" y="2338243"/>
            <a:ext cx="2178122" cy="2178122"/>
            <a:chOff x="734174" y="2338243"/>
            <a:chExt cx="2178122" cy="2178122"/>
          </a:xfrm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grpSp>
        <p:nvGrpSpPr>
          <p:cNvPr id="3" name="Agrupar 2"/>
          <p:cNvGrpSpPr/>
          <p:nvPr/>
        </p:nvGrpSpPr>
        <p:grpSpPr>
          <a:xfrm>
            <a:off x="3576620" y="2312259"/>
            <a:ext cx="2178122" cy="2178122"/>
            <a:chOff x="3576620" y="2312259"/>
            <a:chExt cx="2178122" cy="2178122"/>
          </a:xfrm>
        </p:grpSpPr>
        <p:sp>
          <p:nvSpPr>
            <p:cNvPr id="15" name="Elipse 14"/>
            <p:cNvSpPr/>
            <p:nvPr/>
          </p:nvSpPr>
          <p:spPr>
            <a:xfrm>
              <a:off x="3576620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58" y="2438645"/>
              <a:ext cx="1607810" cy="1607810"/>
            </a:xfrm>
            <a:prstGeom prst="rect">
              <a:avLst/>
            </a:prstGeom>
          </p:spPr>
        </p:pic>
      </p:grpSp>
      <p:sp>
        <p:nvSpPr>
          <p:cNvPr id="19" name="Retângulo 18"/>
          <p:cNvSpPr/>
          <p:nvPr/>
        </p:nvSpPr>
        <p:spPr>
          <a:xfrm>
            <a:off x="6542635" y="4654574"/>
            <a:ext cx="192756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DEV TEAM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383824" y="4653044"/>
            <a:ext cx="192756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DEV TEAM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59451" y="4653043"/>
            <a:ext cx="1927568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OWNER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701446" y="4653043"/>
            <a:ext cx="1927568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SCRUM MASTER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grpSp>
        <p:nvGrpSpPr>
          <p:cNvPr id="36" name="Agrupar 35"/>
          <p:cNvGrpSpPr/>
          <p:nvPr/>
        </p:nvGrpSpPr>
        <p:grpSpPr>
          <a:xfrm>
            <a:off x="6419066" y="2211400"/>
            <a:ext cx="2178122" cy="2275319"/>
            <a:chOff x="6419066" y="2211400"/>
            <a:chExt cx="2178122" cy="2275319"/>
          </a:xfrm>
        </p:grpSpPr>
        <p:sp>
          <p:nvSpPr>
            <p:cNvPr id="10" name="Elipse 9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433" y="2211400"/>
              <a:ext cx="1603387" cy="1835055"/>
            </a:xfrm>
            <a:prstGeom prst="rect">
              <a:avLst/>
            </a:prstGeom>
          </p:spPr>
        </p:pic>
      </p:grpSp>
      <p:grpSp>
        <p:nvGrpSpPr>
          <p:cNvPr id="35" name="Agrupar 34"/>
          <p:cNvGrpSpPr/>
          <p:nvPr/>
        </p:nvGrpSpPr>
        <p:grpSpPr>
          <a:xfrm>
            <a:off x="9261512" y="2312259"/>
            <a:ext cx="2178122" cy="2178122"/>
            <a:chOff x="9261512" y="2312259"/>
            <a:chExt cx="2178122" cy="2178122"/>
          </a:xfrm>
        </p:grpSpPr>
        <p:sp>
          <p:nvSpPr>
            <p:cNvPr id="16" name="Elipse 15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8963" y="2351620"/>
              <a:ext cx="1597290" cy="1694835"/>
            </a:xfrm>
            <a:prstGeom prst="rect">
              <a:avLst/>
            </a:prstGeom>
          </p:spPr>
        </p:pic>
      </p:grpSp>
      <p:grpSp>
        <p:nvGrpSpPr>
          <p:cNvPr id="38" name="Agrupar 37"/>
          <p:cNvGrpSpPr/>
          <p:nvPr/>
        </p:nvGrpSpPr>
        <p:grpSpPr>
          <a:xfrm>
            <a:off x="210693" y="1321858"/>
            <a:ext cx="11750315" cy="5142442"/>
            <a:chOff x="210693" y="1321858"/>
            <a:chExt cx="11750315" cy="5142442"/>
          </a:xfrm>
        </p:grpSpPr>
        <p:pic>
          <p:nvPicPr>
            <p:cNvPr id="37" name="Imagem 36"/>
            <p:cNvPicPr>
              <a:picLocks noChangeAspect="1"/>
            </p:cNvPicPr>
            <p:nvPr/>
          </p:nvPicPr>
          <p:blipFill rotWithShape="1">
            <a:blip r:embed="rId8"/>
            <a:srcRect t="1" r="574" b="246"/>
            <a:stretch/>
          </p:blipFill>
          <p:spPr>
            <a:xfrm>
              <a:off x="210693" y="1321858"/>
              <a:ext cx="6723508" cy="514244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contourClr>
                <a:srgbClr val="FFFFFF"/>
              </a:contourClr>
            </a:sp3d>
          </p:spPr>
        </p:pic>
        <p:pic>
          <p:nvPicPr>
            <p:cNvPr id="42" name="Imagem 41"/>
            <p:cNvPicPr/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" t="1153" r="54053" b="1598"/>
            <a:stretch/>
          </p:blipFill>
          <p:spPr bwMode="auto">
            <a:xfrm>
              <a:off x="7013597" y="1321858"/>
              <a:ext cx="4947411" cy="514244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contourClr>
                <a:srgbClr val="FFFFFF"/>
              </a:contourClr>
            </a:sp3d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099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732853" y="91989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349861" y="281269"/>
            <a:ext cx="2178122" cy="2178122"/>
            <a:chOff x="734174" y="2338243"/>
            <a:chExt cx="2178122" cy="2178122"/>
          </a:xfrm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3985723" y="232217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2585311" y="443535"/>
            <a:ext cx="3026685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</a:t>
            </a:r>
            <a:r>
              <a:rPr lang="pt-BR" sz="24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Yudi</a:t>
            </a:r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 </a:t>
            </a:r>
            <a:r>
              <a:rPr lang="pt-BR" sz="2400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Ganeko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4211010" y="5136284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/>
          <p:cNvGrpSpPr/>
          <p:nvPr/>
        </p:nvGrpSpPr>
        <p:grpSpPr>
          <a:xfrm>
            <a:off x="9685873" y="1607817"/>
            <a:ext cx="2178122" cy="2178122"/>
            <a:chOff x="3576620" y="2312259"/>
            <a:chExt cx="2178122" cy="2178122"/>
          </a:xfrm>
        </p:grpSpPr>
        <p:sp>
          <p:nvSpPr>
            <p:cNvPr id="24" name="Elipse 23"/>
            <p:cNvSpPr/>
            <p:nvPr/>
          </p:nvSpPr>
          <p:spPr>
            <a:xfrm>
              <a:off x="3576620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58" y="2438645"/>
              <a:ext cx="1607810" cy="1607810"/>
            </a:xfrm>
            <a:prstGeom prst="rect">
              <a:avLst/>
            </a:prstGeom>
          </p:spPr>
        </p:pic>
      </p:grp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564554" y="3699968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/>
          <p:cNvGrpSpPr/>
          <p:nvPr/>
        </p:nvGrpSpPr>
        <p:grpSpPr>
          <a:xfrm>
            <a:off x="9694221" y="4478859"/>
            <a:ext cx="2178122" cy="2178122"/>
            <a:chOff x="9261512" y="2312259"/>
            <a:chExt cx="2178122" cy="2178122"/>
          </a:xfrm>
        </p:grpSpPr>
        <p:sp>
          <p:nvSpPr>
            <p:cNvPr id="33" name="Elipse 32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9631" y="2444571"/>
              <a:ext cx="1601884" cy="1601884"/>
            </a:xfrm>
            <a:prstGeom prst="rect">
              <a:avLst/>
            </a:prstGeom>
          </p:spPr>
        </p:pic>
        <p:pic>
          <p:nvPicPr>
            <p:cNvPr id="36" name="Picture 8" descr="https://3dsupply.de/en/composition/noob-cap-cap-cap-front~eJwdijkKgDAQRa8SppYwk_xsXkUsBC0CggHTiXc3Y_mWh1qn2QhySbGIE8uToToU7Uff6kkD-78ElwEW7_6lXbdKnbUughgSPEdYXrUPGQW6ag8Z6f0Ad2cYzg==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817" y="2350360"/>
              <a:ext cx="945583" cy="64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/>
          <p:cNvGrpSpPr/>
          <p:nvPr/>
        </p:nvGrpSpPr>
        <p:grpSpPr>
          <a:xfrm>
            <a:off x="349861" y="3137775"/>
            <a:ext cx="2178122" cy="2276565"/>
            <a:chOff x="6419066" y="2210154"/>
            <a:chExt cx="2178122" cy="2276565"/>
          </a:xfrm>
        </p:grpSpPr>
        <p:sp>
          <p:nvSpPr>
            <p:cNvPr id="32" name="Elipse 31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093" y="2444571"/>
              <a:ext cx="1601884" cy="1601884"/>
            </a:xfrm>
            <a:prstGeom prst="rect">
              <a:avLst/>
            </a:prstGeom>
          </p:spPr>
        </p:pic>
        <p:pic>
          <p:nvPicPr>
            <p:cNvPr id="37" name="Picture 2" descr="Imagem relacionada"/>
            <p:cNvPicPr>
              <a:picLocks noChangeAspect="1" noChangeArrowheads="1"/>
            </p:cNvPicPr>
            <p:nvPr/>
          </p:nvPicPr>
          <p:blipFill>
            <a:blip r:embed="rId10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9588" b="85052" l="1799" r="96403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11523" y="2210154"/>
              <a:ext cx="1091511" cy="92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tângulo 39"/>
          <p:cNvSpPr/>
          <p:nvPr/>
        </p:nvSpPr>
        <p:spPr>
          <a:xfrm>
            <a:off x="6893547" y="1848190"/>
            <a:ext cx="28929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Rodolfo Gregório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511095" y="4667275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Matheus de Oliveira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100752" y="3226768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Bezerra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2588983" y="945156"/>
            <a:ext cx="63429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front-</a:t>
            </a:r>
            <a:r>
              <a:rPr lang="pt-BR" b="1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end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Planejamento </a:t>
            </a:r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do 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projeto 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ocumentação do projeto    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3260035" y="2339232"/>
            <a:ext cx="63611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</a:t>
            </a:r>
            <a:r>
              <a:rPr lang="pt-BR" b="1" cap="none" spc="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back-end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planejamento do projeto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</a:t>
            </a:r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ocumentação do projeto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2585311" y="3726868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 banco de dados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4167320" y="5168356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dos processos de help </a:t>
            </a:r>
            <a:r>
              <a:rPr lang="pt-BR" b="1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desk</a:t>
            </a:r>
            <a:endParaRPr lang="pt-BR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3330219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112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Exo 2 Extra Light</vt:lpstr>
      <vt:lpstr>Exo 2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47</cp:revision>
  <dcterms:created xsi:type="dcterms:W3CDTF">2018-11-27T18:14:46Z</dcterms:created>
  <dcterms:modified xsi:type="dcterms:W3CDTF">2018-11-28T19:18:53Z</dcterms:modified>
</cp:coreProperties>
</file>