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87" r:id="rId8"/>
    <p:sldId id="260" r:id="rId9"/>
    <p:sldId id="261" r:id="rId10"/>
    <p:sldId id="262" r:id="rId11"/>
    <p:sldId id="266" r:id="rId12"/>
    <p:sldId id="273" r:id="rId13"/>
    <p:sldId id="268" r:id="rId14"/>
    <p:sldId id="269" r:id="rId15"/>
    <p:sldId id="271" r:id="rId16"/>
    <p:sldId id="274" r:id="rId17"/>
    <p:sldId id="276" r:id="rId18"/>
    <p:sldId id="277" r:id="rId19"/>
    <p:sldId id="284" r:id="rId20"/>
    <p:sldId id="280" r:id="rId21"/>
    <p:sldId id="285" r:id="rId22"/>
    <p:sldId id="282" r:id="rId23"/>
    <p:sldId id="2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BCC"/>
    <a:srgbClr val="7BC1DB"/>
    <a:srgbClr val="299BC6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-66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10/12/2018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microsoft.com/office/2007/relationships/hdphoto" Target="../media/hdphoto9.wdp"/><Relationship Id="rId10" Type="http://schemas.openxmlformats.org/officeDocument/2006/relationships/image" Target="../media/image42.png"/><Relationship Id="rId19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1.wdp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31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microsoft.com/office/2007/relationships/hdphoto" Target="../media/hdphoto1.wdp"/><Relationship Id="rId7" Type="http://schemas.microsoft.com/office/2007/relationships/hdphoto" Target="../media/hdphoto11.wdp"/><Relationship Id="rId12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xmlns="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EDCEECEC-C7A7-42B0-92B0-556E58C2D97D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CED7D7B9-52F9-4AE8-8186-F92722AC746F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6182507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728492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6383810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6503711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974644" y="3961174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6993361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7441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979880" y="2595890"/>
            <a:ext cx="1773012" cy="400577"/>
          </a:xfrm>
          <a:prstGeom prst="bentConnector3">
            <a:avLst>
              <a:gd name="adj1" fmla="val 2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7262376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6568819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48695" y="5003945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86797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790685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4366143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745257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164319" y="-1684171"/>
            <a:ext cx="216155" cy="7170881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6465236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705274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4356709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4355122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4367353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4356709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7005934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4308838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4559187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4425321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7318044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9290181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353934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9290181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048888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xmlns="" id="{ABE8EA85-3B27-4325-A2E1-239BEC91ACD7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ARDUINO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xmlns="" id="{EB56AF2B-1DFB-437F-A692-B8AAC5F68C53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etângulo 11"/>
          <p:cNvSpPr/>
          <p:nvPr/>
        </p:nvSpPr>
        <p:spPr>
          <a:xfrm>
            <a:off x="5155032" y="2686142"/>
            <a:ext cx="663056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ALTA DISPONIBILIDADE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155033" y="3501749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ELASTICIDADE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155033" y="4317357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FACILIDADE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Log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96" y="1440177"/>
            <a:ext cx="7617407" cy="49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Elipse 53"/>
          <p:cNvSpPr/>
          <p:nvPr/>
        </p:nvSpPr>
        <p:spPr>
          <a:xfrm>
            <a:off x="10331049" y="4359995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497664" y="4004008"/>
            <a:ext cx="714112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C++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26" name="Picture 2" descr="Resultado de imagem para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02" y="4582311"/>
            <a:ext cx="533636" cy="5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xmlns="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xmlns="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xmlns="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17" name="Picture 10" descr="Resultado de imagem para bootstrap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64" y="196393"/>
            <a:ext cx="757936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312939" y="5926491"/>
            <a:ext cx="7566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rgbClr val="7BC1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insensorweb.azurewebsites.net</a:t>
            </a:r>
            <a:endParaRPr lang="pt-BR" sz="3600" b="1" cap="none" spc="0" dirty="0">
              <a:ln w="0"/>
              <a:solidFill>
                <a:srgbClr val="7BC1D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71242" y="2276961"/>
            <a:ext cx="3739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banca@banca.com</a:t>
            </a:r>
          </a:p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123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49243" y="2033119"/>
            <a:ext cx="4099940" cy="2129096"/>
            <a:chOff x="467479" y="1223871"/>
            <a:chExt cx="6251644" cy="324647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4"/>
            <a:srcRect t="52359" r="58868" b="957"/>
            <a:stretch/>
          </p:blipFill>
          <p:spPr>
            <a:xfrm>
              <a:off x="4448050" y="2673349"/>
              <a:ext cx="2271073" cy="1676401"/>
            </a:xfrm>
            <a:prstGeom prst="rect">
              <a:avLst/>
            </a:prstGeom>
          </p:spPr>
        </p:pic>
        <p:pic>
          <p:nvPicPr>
            <p:cNvPr id="10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-5965" y="1697315"/>
              <a:ext cx="3246474" cy="229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dht1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7667" l="0" r="48000">
                          <a14:backgroundMark x1="13333" y1="17333" x2="13333" y2="17333"/>
                          <a14:backgroundMark x1="22667" y1="17000" x2="22667" y2="17000"/>
                          <a14:backgroundMark x1="33667" y1="18333" x2="33667" y2="18333"/>
                          <a14:backgroundMark x1="34000" y1="26667" x2="34000" y2="26667"/>
                          <a14:backgroundMark x1="34000" y1="37333" x2="34000" y2="37333"/>
                          <a14:backgroundMark x1="22667" y1="36333" x2="22667" y2="36333"/>
                          <a14:backgroundMark x1="22667" y1="29667" x2="22667" y2="29667"/>
                          <a14:backgroundMark x1="14333" y1="27333" x2="14333" y2="27333"/>
                          <a14:backgroundMark x1="14000" y1="39333" x2="14000" y2="39333"/>
                          <a14:backgroundMark x1="13333" y1="50000" x2="13333" y2="50000"/>
                          <a14:backgroundMark x1="24333" y1="49000" x2="24333" y2="49000"/>
                          <a14:backgroundMark x1="33000" y1="49000" x2="33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4" r="53068" b="14169"/>
            <a:stretch/>
          </p:blipFill>
          <p:spPr bwMode="auto">
            <a:xfrm>
              <a:off x="4649353" y="1596949"/>
              <a:ext cx="842478" cy="12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/>
            <p:cNvSpPr/>
            <p:nvPr/>
          </p:nvSpPr>
          <p:spPr>
            <a:xfrm>
              <a:off x="4769254" y="3114678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pic>
          <p:nvPicPr>
            <p:cNvPr id="15" name="Picture 16" descr="Resultado de imagem para resistor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5" t="43802" r="40637" b="42865"/>
            <a:stretch/>
          </p:blipFill>
          <p:spPr bwMode="auto">
            <a:xfrm>
              <a:off x="4730779" y="2907758"/>
              <a:ext cx="302419" cy="1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/>
            <p:cNvSpPr/>
            <p:nvPr/>
          </p:nvSpPr>
          <p:spPr>
            <a:xfrm>
              <a:off x="4970817" y="328814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2252" y="3152778"/>
              <a:ext cx="2206159" cy="0"/>
            </a:xfrm>
            <a:prstGeom prst="line">
              <a:avLst/>
            </a:prstGeom>
            <a:ln w="57150">
              <a:solidFill>
                <a:srgbClr val="FF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/>
            <p:nvPr/>
          </p:nvCxnSpPr>
          <p:spPr>
            <a:xfrm>
              <a:off x="2620665" y="3368262"/>
              <a:ext cx="2693675" cy="115310"/>
            </a:xfrm>
            <a:prstGeom prst="bentConnector3">
              <a:avLst>
                <a:gd name="adj1" fmla="val 968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/>
            <p:nvPr/>
          </p:nvCxnSpPr>
          <p:spPr>
            <a:xfrm flipV="1">
              <a:off x="2632896" y="3328951"/>
              <a:ext cx="2400302" cy="366750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/>
            <p:nvPr/>
          </p:nvCxnSpPr>
          <p:spPr>
            <a:xfrm>
              <a:off x="2622252" y="3368443"/>
              <a:ext cx="2693675" cy="115310"/>
            </a:xfrm>
            <a:prstGeom prst="bentConnector3">
              <a:avLst>
                <a:gd name="adj1" fmla="val 968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271477" y="3445653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74381" y="2805238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5V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24729" y="3124069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GND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690863" y="3670301"/>
              <a:ext cx="1078187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DADOS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202591" y="4326119"/>
            <a:ext cx="314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DH11 no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:</a:t>
            </a:r>
            <a:b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Resistor entre Positivo e Dados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Positivo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5V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 A0</a:t>
            </a:r>
            <a:b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</a:b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Negativo  GND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49242" y="1267178"/>
            <a:ext cx="572278" cy="572278"/>
            <a:chOff x="856615" y="1086102"/>
            <a:chExt cx="676318" cy="676318"/>
          </a:xfrm>
        </p:grpSpPr>
        <p:sp>
          <p:nvSpPr>
            <p:cNvPr id="27" name="Elipse 2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1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488554" y="1267178"/>
            <a:ext cx="572278" cy="572278"/>
            <a:chOff x="856615" y="1086102"/>
            <a:chExt cx="676318" cy="676318"/>
          </a:xfrm>
        </p:grpSpPr>
        <p:sp>
          <p:nvSpPr>
            <p:cNvPr id="29" name="Elipse 28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2</a:t>
              </a:r>
            </a:p>
          </p:txBody>
        </p:sp>
      </p:grpSp>
      <p:pic>
        <p:nvPicPr>
          <p:cNvPr id="1028" name="Picture 4" descr="Resultado de imagem para computer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154" b="78077" l="21889" r="7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9875" r="24063" b="21663"/>
          <a:stretch/>
        </p:blipFill>
        <p:spPr bwMode="auto">
          <a:xfrm>
            <a:off x="5133352" y="1197472"/>
            <a:ext cx="2016349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5043794" y="2485433"/>
            <a:ext cx="256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no computador via porta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8267225" y="1273085"/>
            <a:ext cx="572278" cy="572278"/>
            <a:chOff x="856615" y="1086102"/>
            <a:chExt cx="676318" cy="676318"/>
          </a:xfrm>
        </p:grpSpPr>
        <p:sp>
          <p:nvSpPr>
            <p:cNvPr id="42" name="Elipse 4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4</a:t>
              </a: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5043794" y="5029901"/>
            <a:ext cx="314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SHIFT + botão direito do mouse para abrir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PowerShell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na pasta do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Arduino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3851" y="3540177"/>
            <a:ext cx="2903676" cy="14220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524" y="1285200"/>
            <a:ext cx="2953926" cy="12192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4486864" y="3515071"/>
            <a:ext cx="572278" cy="572278"/>
            <a:chOff x="856615" y="1086102"/>
            <a:chExt cx="676318" cy="676318"/>
          </a:xfrm>
        </p:grpSpPr>
        <p:sp>
          <p:nvSpPr>
            <p:cNvPr id="52" name="Elipse 5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3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8883536" y="2592084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install</a:t>
            </a:r>
            <a:endParaRPr lang="pt-BR" sz="16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6677" y="3540419"/>
            <a:ext cx="2969773" cy="122792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8267225" y="3515604"/>
            <a:ext cx="572278" cy="572278"/>
            <a:chOff x="856615" y="1086102"/>
            <a:chExt cx="676318" cy="676318"/>
          </a:xfrm>
        </p:grpSpPr>
        <p:sp>
          <p:nvSpPr>
            <p:cNvPr id="63" name="Elipse 62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</a:t>
              </a: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8883536" y="4818561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start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8267225" y="5649558"/>
            <a:ext cx="572278" cy="572278"/>
            <a:chOff x="856615" y="1086102"/>
            <a:chExt cx="676318" cy="676318"/>
          </a:xfrm>
        </p:grpSpPr>
        <p:sp>
          <p:nvSpPr>
            <p:cNvPr id="67" name="Elipse 6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6</a:t>
              </a:r>
            </a:p>
          </p:txBody>
        </p:sp>
      </p:grpSp>
      <p:sp>
        <p:nvSpPr>
          <p:cNvPr id="69" name="Retângulo 68"/>
          <p:cNvSpPr/>
          <p:nvPr/>
        </p:nvSpPr>
        <p:spPr>
          <a:xfrm>
            <a:off x="8839502" y="5649728"/>
            <a:ext cx="31408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Acesse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o sistema em </a:t>
            </a:r>
            <a:r>
              <a:rPr lang="pt-B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insensorweb.azurewebsites.net</a:t>
            </a:r>
            <a:endParaRPr lang="pt-B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40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6" y="1034917"/>
            <a:ext cx="10232568" cy="5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79593" y="5471488"/>
            <a:ext cx="5839267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Chamados, escalonamento, chat, </a:t>
            </a:r>
            <a:r>
              <a:rPr lang="pt-B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email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, base de conhecimento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resul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0" y="2769790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5209928" y="1222496"/>
          <a:ext cx="6578600" cy="543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xmlns="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xmlns="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xmlns="" val="579065303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38585819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9273268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979431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91518698"/>
                  </a:ext>
                </a:extLst>
              </a:tr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861265"/>
                  </a:ext>
                </a:extLst>
              </a:tr>
              <a:tr h="67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2575384"/>
                  </a:ext>
                </a:extLst>
              </a:tr>
              <a:tr h="1007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989410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7018614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4745648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56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Resultado de imagem para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06" y="2857756"/>
            <a:ext cx="2043393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xmlns="" id="{669FAAF2-9D0E-4D18-AB53-C816955C6198}"/>
              </a:ext>
            </a:extLst>
          </p:cNvPr>
          <p:cNvSpPr/>
          <p:nvPr/>
        </p:nvSpPr>
        <p:spPr>
          <a:xfrm>
            <a:off x="5764235" y="3377766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24" descr="Resultado de imagem para nodejs">
            <a:extLst>
              <a:ext uri="{FF2B5EF4-FFF2-40B4-BE49-F238E27FC236}">
                <a16:creationId xmlns:a16="http://schemas.microsoft.com/office/drawing/2014/main" xmlns="" id="{683E078B-F65D-4381-8943-44C59AB5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49" y="3547164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494FCF9F-E62B-459A-A035-CB378F4CEDB9}"/>
              </a:ext>
            </a:extLst>
          </p:cNvPr>
          <p:cNvGrpSpPr/>
          <p:nvPr/>
        </p:nvGrpSpPr>
        <p:grpSpPr>
          <a:xfrm>
            <a:off x="7385546" y="3377766"/>
            <a:ext cx="1055528" cy="1055528"/>
            <a:chOff x="780020" y="4354773"/>
            <a:chExt cx="1055528" cy="105552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xmlns="" id="{8D080525-71E3-4B81-BC05-30C1585BD7FA}"/>
                </a:ext>
              </a:extLst>
            </p:cNvPr>
            <p:cNvSpPr/>
            <p:nvPr/>
          </p:nvSpPr>
          <p:spPr>
            <a:xfrm>
              <a:off x="780020" y="4354773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Picture 16" descr="Resultado de imagem para SQL">
              <a:extLst>
                <a:ext uri="{FF2B5EF4-FFF2-40B4-BE49-F238E27FC236}">
                  <a16:creationId xmlns:a16="http://schemas.microsoft.com/office/drawing/2014/main" xmlns="" id="{250DB77A-0166-4390-B049-587BDA79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1048962" y="4557289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xmlns="" id="{1AE7639E-7CA0-4E37-9FDE-351DF21FA242}"/>
              </a:ext>
            </a:extLst>
          </p:cNvPr>
          <p:cNvSpPr/>
          <p:nvPr/>
        </p:nvSpPr>
        <p:spPr>
          <a:xfrm>
            <a:off x="9006732" y="3421478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20" descr="Resultado de imagem para html css javascript">
            <a:extLst>
              <a:ext uri="{FF2B5EF4-FFF2-40B4-BE49-F238E27FC236}">
                <a16:creationId xmlns:a16="http://schemas.microsoft.com/office/drawing/2014/main" xmlns="" id="{206D33A5-77C8-45E5-AEC7-700CD187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66" y="3680331"/>
            <a:ext cx="712060" cy="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-241300" y="-31877"/>
            <a:ext cx="12738100" cy="725124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01700" y="1840734"/>
            <a:ext cx="4356100" cy="40901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181504" y="2244304"/>
            <a:ext cx="2692239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489523" y="3271330"/>
            <a:ext cx="2186913" cy="21007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096000" y="1951259"/>
            <a:ext cx="4361306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IoT</a:t>
            </a: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no Brasil</a:t>
            </a:r>
          </a:p>
          <a:p>
            <a:pPr algn="just"/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 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R$ 8 bilhões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000" y="3885817"/>
            <a:ext cx="5992518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60% dos 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Hospitais</a:t>
            </a: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456D9A76-5F22-4559-8295-EB71E94956C6}"/>
              </a:ext>
            </a:extLst>
          </p:cNvPr>
          <p:cNvGrpSpPr/>
          <p:nvPr/>
        </p:nvGrpSpPr>
        <p:grpSpPr>
          <a:xfrm>
            <a:off x="706982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xmlns="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xmlns="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xmlns="" id="{8B58EDC4-BF0F-418B-B71A-C837ABBC1988}"/>
              </a:ext>
            </a:extLst>
          </p:cNvPr>
          <p:cNvGrpSpPr/>
          <p:nvPr/>
        </p:nvGrpSpPr>
        <p:grpSpPr>
          <a:xfrm>
            <a:off x="6418849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xmlns="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C35848B9-63A1-4F69-AF1A-954920296EAF}"/>
              </a:ext>
            </a:extLst>
          </p:cNvPr>
          <p:cNvGrpSpPr/>
          <p:nvPr/>
        </p:nvGrpSpPr>
        <p:grpSpPr>
          <a:xfrm>
            <a:off x="6085263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xmlns="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xmlns="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23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29" y="2323089"/>
            <a:ext cx="207354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8CBC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CENTRALIZADOR DE DADOS DE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21943" y="6092866"/>
            <a:ext cx="6348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GRAFICOS, ESTATÍSTICAS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6799"/>
              </p:ext>
            </p:extLst>
          </p:nvPr>
        </p:nvGraphicFramePr>
        <p:xfrm>
          <a:off x="266700" y="1294689"/>
          <a:ext cx="6578600" cy="540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xmlns="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xmlns="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xmlns="" val="579065303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63858581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2927326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39794314"/>
                  </a:ext>
                </a:extLst>
              </a:tr>
              <a:tr h="397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91518698"/>
                  </a:ext>
                </a:extLst>
              </a:tr>
              <a:tr h="5635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  <a:tab pos="449580" algn="l"/>
                        </a:tabLst>
                        <a:defRPr/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25861265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52575384"/>
                  </a:ext>
                </a:extLst>
              </a:tr>
              <a:tr h="1010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275989410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77018614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694745648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xmlns="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xmlns="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xmlns="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36794137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8D1A6B34-4559-498A-81EC-F893FFE25A78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BDF0B0A9-58D4-42DB-993A-EC589233B490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38E2491E-85A7-427B-A827-BE4A4A2CDEEB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RISCOS DO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xmlns="" id="{971FE46C-2EFB-4F05-9C7E-396CBF5E8875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xmlns="" id="{C572C94B-9144-45CA-9C95-51EE5013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0614"/>
              </p:ext>
            </p:extLst>
          </p:nvPr>
        </p:nvGraphicFramePr>
        <p:xfrm>
          <a:off x="241300" y="1141760"/>
          <a:ext cx="11709399" cy="5725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6">
                  <a:extLst>
                    <a:ext uri="{9D8B030D-6E8A-4147-A177-3AD203B41FA5}">
                      <a16:colId xmlns:a16="http://schemas.microsoft.com/office/drawing/2014/main" xmlns="" val="4011902459"/>
                    </a:ext>
                  </a:extLst>
                </a:gridCol>
                <a:gridCol w="3462696">
                  <a:extLst>
                    <a:ext uri="{9D8B030D-6E8A-4147-A177-3AD203B41FA5}">
                      <a16:colId xmlns:a16="http://schemas.microsoft.com/office/drawing/2014/main" xmlns="" val="1145538588"/>
                    </a:ext>
                  </a:extLst>
                </a:gridCol>
                <a:gridCol w="1848590">
                  <a:extLst>
                    <a:ext uri="{9D8B030D-6E8A-4147-A177-3AD203B41FA5}">
                      <a16:colId xmlns:a16="http://schemas.microsoft.com/office/drawing/2014/main" xmlns="" val="555987189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xmlns="" val="2342499536"/>
                    </a:ext>
                  </a:extLst>
                </a:gridCol>
                <a:gridCol w="1501974">
                  <a:extLst>
                    <a:ext uri="{9D8B030D-6E8A-4147-A177-3AD203B41FA5}">
                      <a16:colId xmlns:a16="http://schemas.microsoft.com/office/drawing/2014/main" xmlns="" val="3075212314"/>
                    </a:ext>
                  </a:extLst>
                </a:gridCol>
                <a:gridCol w="746154">
                  <a:extLst>
                    <a:ext uri="{9D8B030D-6E8A-4147-A177-3AD203B41FA5}">
                      <a16:colId xmlns:a16="http://schemas.microsoft.com/office/drawing/2014/main" xmlns="" val="300522548"/>
                    </a:ext>
                  </a:extLst>
                </a:gridCol>
                <a:gridCol w="2853223">
                  <a:extLst>
                    <a:ext uri="{9D8B030D-6E8A-4147-A177-3AD203B41FA5}">
                      <a16:colId xmlns:a16="http://schemas.microsoft.com/office/drawing/2014/main" xmlns="" val="228911756"/>
                    </a:ext>
                  </a:extLst>
                </a:gridCol>
              </a:tblGrid>
              <a:tr h="297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#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Riscos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Probabilidade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Impacto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Fator de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Como?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9612419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Aceitar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O conhecimento de todos deve estar no mesmo nível para que o projeto prossiga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365076227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conhecimento de algum integrante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Baixo (1)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Dividir o conhecimento entre todos do grupo para evitar o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53324667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Atrasos em entregas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Médio (2)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uma cobrança do grupo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130899462"/>
                  </a:ext>
                </a:extLst>
              </a:tr>
              <a:tr h="435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Queimar o arduino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Usar com atenção e cuidado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597182618"/>
                  </a:ext>
                </a:extLst>
              </a:tr>
              <a:tr h="535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Prazo subestimado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Médio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e cuidado com o prazo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22929812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produtividade da equipe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 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Todos os membros devem ter interesse e manter o foco no projeto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73089141"/>
                  </a:ext>
                </a:extLst>
              </a:tr>
              <a:tr h="630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Ultrapassar os limites do Escopo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Evitar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 err="1">
                          <a:effectLst/>
                        </a:rPr>
                        <a:t>Product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Owner</a:t>
                      </a:r>
                      <a:r>
                        <a:rPr lang="pt-BR" sz="1600" dirty="0">
                          <a:effectLst/>
                        </a:rPr>
                        <a:t> deve estar bem alinhado com o cliente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3679490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7A11C8EF-C4EC-4323-A0A7-806E780562B3}"/>
              </a:ext>
            </a:extLst>
          </p:cNvPr>
          <p:cNvSpPr/>
          <p:nvPr/>
        </p:nvSpPr>
        <p:spPr>
          <a:xfrm>
            <a:off x="-2" y="2511645"/>
            <a:ext cx="12191999" cy="434635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88C866EB-925C-4219-8EC2-EF78CD98B2F4}"/>
              </a:ext>
            </a:extLst>
          </p:cNvPr>
          <p:cNvSpPr/>
          <p:nvPr/>
        </p:nvSpPr>
        <p:spPr>
          <a:xfrm>
            <a:off x="-2" y="-5907"/>
            <a:ext cx="12191999" cy="1466407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D787AC6A-CAEB-4C79-9B88-0132670002AE}"/>
              </a:ext>
            </a:extLst>
          </p:cNvPr>
          <p:cNvSpPr/>
          <p:nvPr/>
        </p:nvSpPr>
        <p:spPr>
          <a:xfrm>
            <a:off x="884132" y="1868019"/>
            <a:ext cx="2800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Perda de um membro do grupo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xmlns="" id="{24B944E9-B6F3-4E2A-AAEC-1DBA3CEE3D5D}"/>
              </a:ext>
            </a:extLst>
          </p:cNvPr>
          <p:cNvSpPr/>
          <p:nvPr/>
        </p:nvSpPr>
        <p:spPr>
          <a:xfrm>
            <a:off x="0" y="1460500"/>
            <a:ext cx="241297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0D9FE1F1-B412-46D3-BE19-9101505575B1}"/>
              </a:ext>
            </a:extLst>
          </p:cNvPr>
          <p:cNvSpPr/>
          <p:nvPr/>
        </p:nvSpPr>
        <p:spPr>
          <a:xfrm>
            <a:off x="11950699" y="1460500"/>
            <a:ext cx="241298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t="3922" r="574" b="246"/>
          <a:stretch/>
        </p:blipFill>
        <p:spPr>
          <a:xfrm>
            <a:off x="135146" y="1732919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32919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D2E43635-9421-4BAC-8766-C1D77D2784FE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 - SCRUM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xmlns="" id="{2F119B3F-1695-4B77-9799-CEBB849D4CF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57815"/>
            <a:ext cx="37773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685873" y="1607817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xmlns="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287171" y="1848190"/>
            <a:ext cx="3368711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55591" y="4667275"/>
            <a:ext cx="3575384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276264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da aplicação web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Implantação do banco de dados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3" y="1732482"/>
            <a:ext cx="1609101" cy="1609101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19481" y="21496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PRODUCT OWNER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902105" y="1562587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SCRUM MASTER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42431" y="2972082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194418" y="438170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856</Words>
  <Application>Microsoft Office PowerPoint</Application>
  <PresentationFormat>Personalizar</PresentationFormat>
  <Paragraphs>256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Rodolfo</cp:lastModifiedBy>
  <cp:revision>160</cp:revision>
  <dcterms:created xsi:type="dcterms:W3CDTF">2018-11-27T18:14:46Z</dcterms:created>
  <dcterms:modified xsi:type="dcterms:W3CDTF">2018-12-10T12:24:14Z</dcterms:modified>
</cp:coreProperties>
</file>