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27/11/2018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400" y="6119707"/>
            <a:ext cx="2768600" cy="73829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570287" y="5036582"/>
            <a:ext cx="705142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de </a:t>
            </a:r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temperatura </a:t>
            </a:r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 </a:t>
            </a:r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para incubadoras neonatal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14" name="Elipse 13"/>
          <p:cNvSpPr/>
          <p:nvPr/>
        </p:nvSpPr>
        <p:spPr>
          <a:xfrm>
            <a:off x="437853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449803"/>
            <a:ext cx="330200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05500" y="5232692"/>
            <a:ext cx="490928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  <a:endParaRPr lang="pt-BR" sz="20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0992131" y="5232691"/>
            <a:ext cx="102252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Exo 2 Extra Light</vt:lpstr>
      <vt:lpstr>Exo 2 Medium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12</cp:revision>
  <dcterms:created xsi:type="dcterms:W3CDTF">2018-11-27T18:14:46Z</dcterms:created>
  <dcterms:modified xsi:type="dcterms:W3CDTF">2018-11-27T19:55:06Z</dcterms:modified>
</cp:coreProperties>
</file>