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43134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</a:t>
            </a:r>
            <a:r>
              <a:rPr lang="pt-BR" sz="60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 </a:t>
            </a:r>
            <a:r>
              <a:rPr lang="pt-BR" sz="6000" b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temperatura </a:t>
            </a:r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1924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1" y="15470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10688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94964" y="2825656"/>
            <a:ext cx="156151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981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5563035" y="28083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8198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366052"/>
            <a:ext cx="0" cy="767235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83" y="1021862"/>
            <a:ext cx="914479" cy="1518036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9520650" y="2452875"/>
            <a:ext cx="1712136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SQLServer</a:t>
            </a: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9" y="1009062"/>
            <a:ext cx="914479" cy="151803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81" y="1009062"/>
            <a:ext cx="914479" cy="1518036"/>
          </a:xfrm>
          <a:prstGeom prst="rect">
            <a:avLst/>
          </a:prstGeom>
        </p:spPr>
      </p:pic>
      <p:pic>
        <p:nvPicPr>
          <p:cNvPr id="2072" name="Picture 24" descr="Resultado de imagem para nodej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5" y="1125253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m para usb text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3" y="1095838"/>
            <a:ext cx="735705" cy="7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ensor dht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98" y="1139321"/>
            <a:ext cx="664151" cy="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57694" y="4012783"/>
            <a:ext cx="1553025" cy="2578023"/>
          </a:xfrm>
          <a:prstGeom prst="rect">
            <a:avLst/>
          </a:prstGeom>
        </p:spPr>
      </p:pic>
      <p:pic>
        <p:nvPicPr>
          <p:cNvPr id="2068" name="Picture 20" descr="Resultado de imagem para html css javascri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47" y="4931875"/>
            <a:ext cx="980850" cy="8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4234126" y="-19272"/>
            <a:ext cx="37237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076" name="Picture 28" descr="Resultado de imagem para c#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46" y="3389749"/>
            <a:ext cx="729322" cy="7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1548625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- RA 52029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- RA 52044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- RA 52045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- RA 52046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-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497C7-02D5-4FD2-A0CD-201437955FCA}"/>
              </a:ext>
            </a:extLst>
          </p:cNvPr>
          <p:cNvSpPr/>
          <p:nvPr/>
        </p:nvSpPr>
        <p:spPr>
          <a:xfrm>
            <a:off x="203982" y="4595734"/>
            <a:ext cx="1178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Obrigado!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17</cp:revision>
  <dcterms:created xsi:type="dcterms:W3CDTF">2018-09-12T20:19:26Z</dcterms:created>
  <dcterms:modified xsi:type="dcterms:W3CDTF">2018-11-27T18:48:36Z</dcterms:modified>
</cp:coreProperties>
</file>